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56" r:id="rId5"/>
    <p:sldId id="257" r:id="rId6"/>
    <p:sldId id="261" r:id="rId7"/>
    <p:sldId id="263" r:id="rId8"/>
    <p:sldId id="260" r:id="rId9"/>
  </p:sldIdLst>
  <p:sldSz cx="7556500" cy="106807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A520"/>
    <a:srgbClr val="0458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18D781-0B6F-6518-AE46-CB6E43971F39}" v="58" dt="2026-08-17T09:40:06.161"/>
    <p1510:client id="{2AF0A25D-96F2-D7E6-21B7-A019B40EC1BD}" v="11" dt="2026-08-17T09:48:34.424"/>
    <p1510:client id="{C1C6D26F-238D-4C0D-8BFE-F97827C27802}" v="1" dt="2026-08-17T09:48:00.9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2635" y="2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AE83AF-CE2B-AC46-917D-40A0B8C61362}" type="datetimeFigureOut">
              <a:rPr lang="en-US" smtClean="0"/>
              <a:t>8/17/2026</a:t>
            </a:fld>
            <a:endParaRPr lang="en-US"/>
          </a:p>
        </p:txBody>
      </p:sp>
      <p:sp>
        <p:nvSpPr>
          <p:cNvPr id="4" name="Slide Image Placeholder 3"/>
          <p:cNvSpPr>
            <a:spLocks noGrp="1" noRot="1" noChangeAspect="1"/>
          </p:cNvSpPr>
          <p:nvPr>
            <p:ph type="sldImg" idx="2"/>
          </p:nvPr>
        </p:nvSpPr>
        <p:spPr>
          <a:xfrm>
            <a:off x="2336800" y="1143000"/>
            <a:ext cx="2184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12D9BA-FD53-4343-A3CF-B8DF581D2761}" type="slidenum">
              <a:rPr lang="en-US" smtClean="0"/>
              <a:t>‹#›</a:t>
            </a:fld>
            <a:endParaRPr lang="en-US"/>
          </a:p>
        </p:txBody>
      </p:sp>
    </p:spTree>
    <p:extLst>
      <p:ext uri="{BB962C8B-B14F-4D97-AF65-F5344CB8AC3E}">
        <p14:creationId xmlns:p14="http://schemas.microsoft.com/office/powerpoint/2010/main" val="3695031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7B316A2-1EAE-3750-F179-79448207F2FA}"/>
              </a:ext>
            </a:extLst>
          </p:cNvPr>
          <p:cNvSpPr/>
          <p:nvPr userDrawn="1"/>
        </p:nvSpPr>
        <p:spPr>
          <a:xfrm>
            <a:off x="0" y="0"/>
            <a:ext cx="7553325" cy="10680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750129" y="2362466"/>
            <a:ext cx="6268481" cy="1570038"/>
          </a:xfrm>
        </p:spPr>
        <p:txBody>
          <a:bodyPr anchor="t">
            <a:normAutofit/>
          </a:bodyPr>
          <a:lstStyle>
            <a:lvl1pPr algn="l">
              <a:lnSpc>
                <a:spcPts val="5680"/>
              </a:lnSpc>
              <a:defRPr sz="5400" b="1">
                <a:solidFill>
                  <a:srgbClr val="60A520"/>
                </a:solidFill>
              </a:defRPr>
            </a:lvl1pPr>
          </a:lstStyle>
          <a:p>
            <a:r>
              <a:rPr lang="en-GB"/>
              <a:t>CLICK TO EDIT MASTER TITLE STYLE</a:t>
            </a:r>
          </a:p>
        </p:txBody>
      </p:sp>
      <p:sp>
        <p:nvSpPr>
          <p:cNvPr id="11" name="Rectangle 6">
            <a:extLst>
              <a:ext uri="{FF2B5EF4-FFF2-40B4-BE49-F238E27FC236}">
                <a16:creationId xmlns:a16="http://schemas.microsoft.com/office/drawing/2014/main" id="{3D4D5B3E-870E-4D2D-E923-B1FE914D3136}"/>
              </a:ext>
            </a:extLst>
          </p:cNvPr>
          <p:cNvSpPr/>
          <p:nvPr userDrawn="1"/>
        </p:nvSpPr>
        <p:spPr>
          <a:xfrm>
            <a:off x="6350" y="5436003"/>
            <a:ext cx="7547299" cy="107650"/>
          </a:xfrm>
          <a:prstGeom prst="rect">
            <a:avLst/>
          </a:prstGeom>
          <a:solidFill>
            <a:srgbClr val="60A51F"/>
          </a:solidFill>
          <a:ln>
            <a:noFill/>
          </a:ln>
        </p:spPr>
        <p:txBody>
          <a:bodyPr anchor="ctr">
            <a:spAutoFit/>
          </a:bodyPr>
          <a:lstStyle/>
          <a:p>
            <a:pPr algn="ctr"/>
            <a:endParaRPr lang="en-US"/>
          </a:p>
        </p:txBody>
      </p:sp>
      <p:sp>
        <p:nvSpPr>
          <p:cNvPr id="13" name="Text Placeholder 12">
            <a:extLst>
              <a:ext uri="{FF2B5EF4-FFF2-40B4-BE49-F238E27FC236}">
                <a16:creationId xmlns:a16="http://schemas.microsoft.com/office/drawing/2014/main" id="{9B36D46F-1A69-4509-55D3-D7915A15FC1B}"/>
              </a:ext>
            </a:extLst>
          </p:cNvPr>
          <p:cNvSpPr>
            <a:spLocks noGrp="1"/>
          </p:cNvSpPr>
          <p:nvPr>
            <p:ph type="body" sz="quarter" idx="13" hasCustomPrompt="1"/>
          </p:nvPr>
        </p:nvSpPr>
        <p:spPr>
          <a:xfrm>
            <a:off x="750888" y="4130675"/>
            <a:ext cx="3171378" cy="922338"/>
          </a:xfrm>
        </p:spPr>
        <p:txBody>
          <a:bodyPr>
            <a:noAutofit/>
          </a:bodyPr>
          <a:lstStyle>
            <a:lvl1pPr marL="0" indent="0">
              <a:lnSpc>
                <a:spcPts val="2000"/>
              </a:lnSpc>
              <a:buNone/>
              <a:defRPr sz="2000" b="1">
                <a:solidFill>
                  <a:srgbClr val="04582A"/>
                </a:solidFill>
              </a:defRPr>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GB"/>
              <a:t>CLICK TO EDIT MASTER TEXT</a:t>
            </a:r>
          </a:p>
          <a:p>
            <a:pPr lvl="0"/>
            <a:r>
              <a:rPr lang="en-GB"/>
              <a:t># Meeting Report</a:t>
            </a:r>
          </a:p>
          <a:p>
            <a:pPr lvl="0"/>
            <a:r>
              <a:rPr lang="en-GB"/>
              <a:t>Date Here</a:t>
            </a:r>
            <a:endParaRPr lang="en-US"/>
          </a:p>
        </p:txBody>
      </p:sp>
      <p:sp>
        <p:nvSpPr>
          <p:cNvPr id="15" name="Picture Placeholder 14">
            <a:extLst>
              <a:ext uri="{FF2B5EF4-FFF2-40B4-BE49-F238E27FC236}">
                <a16:creationId xmlns:a16="http://schemas.microsoft.com/office/drawing/2014/main" id="{50AC1BC8-D5E1-D39C-FD60-8EA751A51CEE}"/>
              </a:ext>
            </a:extLst>
          </p:cNvPr>
          <p:cNvSpPr>
            <a:spLocks noGrp="1"/>
          </p:cNvSpPr>
          <p:nvPr>
            <p:ph type="pic" sz="quarter" idx="14" hasCustomPrompt="1"/>
          </p:nvPr>
        </p:nvSpPr>
        <p:spPr>
          <a:xfrm>
            <a:off x="6350" y="5543653"/>
            <a:ext cx="7546975" cy="5137046"/>
          </a:xfrm>
        </p:spPr>
        <p:txBody>
          <a:bodyPr/>
          <a:lstStyle/>
          <a:p>
            <a:r>
              <a:rPr lang="en-US"/>
              <a:t>Drag picture here</a:t>
            </a:r>
          </a:p>
        </p:txBody>
      </p:sp>
      <p:grpSp>
        <p:nvGrpSpPr>
          <p:cNvPr id="57" name="Group 56">
            <a:extLst>
              <a:ext uri="{FF2B5EF4-FFF2-40B4-BE49-F238E27FC236}">
                <a16:creationId xmlns:a16="http://schemas.microsoft.com/office/drawing/2014/main" id="{0B3C0D7D-C182-D57A-706A-08776038B6F9}"/>
              </a:ext>
            </a:extLst>
          </p:cNvPr>
          <p:cNvGrpSpPr/>
          <p:nvPr userDrawn="1"/>
        </p:nvGrpSpPr>
        <p:grpSpPr>
          <a:xfrm>
            <a:off x="609898" y="587822"/>
            <a:ext cx="2675243" cy="1314008"/>
            <a:chOff x="0" y="2669828"/>
            <a:chExt cx="6759567" cy="3320119"/>
          </a:xfrm>
        </p:grpSpPr>
        <p:sp>
          <p:nvSpPr>
            <p:cNvPr id="58" name="Freeform 57">
              <a:extLst>
                <a:ext uri="{FF2B5EF4-FFF2-40B4-BE49-F238E27FC236}">
                  <a16:creationId xmlns:a16="http://schemas.microsoft.com/office/drawing/2014/main" id="{712AB897-BEB7-BDDD-5C43-D85B4C22215E}"/>
                </a:ext>
              </a:extLst>
            </p:cNvPr>
            <p:cNvSpPr/>
            <p:nvPr/>
          </p:nvSpPr>
          <p:spPr>
            <a:xfrm>
              <a:off x="3517990" y="3226373"/>
              <a:ext cx="638982" cy="883291"/>
            </a:xfrm>
            <a:custGeom>
              <a:avLst/>
              <a:gdLst>
                <a:gd name="connsiteX0" fmla="*/ 61026 w 638982"/>
                <a:gd name="connsiteY0" fmla="*/ 0 h 883291"/>
                <a:gd name="connsiteX1" fmla="*/ 150771 w 638982"/>
                <a:gd name="connsiteY1" fmla="*/ 42190 h 883291"/>
                <a:gd name="connsiteX2" fmla="*/ 324876 w 638982"/>
                <a:gd name="connsiteY2" fmla="*/ 623870 h 883291"/>
                <a:gd name="connsiteX3" fmla="*/ 337440 w 638982"/>
                <a:gd name="connsiteY3" fmla="*/ 623870 h 883291"/>
                <a:gd name="connsiteX4" fmla="*/ 327568 w 638982"/>
                <a:gd name="connsiteY4" fmla="*/ 610405 h 883291"/>
                <a:gd name="connsiteX5" fmla="*/ 331158 w 638982"/>
                <a:gd name="connsiteY5" fmla="*/ 597838 h 883291"/>
                <a:gd name="connsiteX6" fmla="*/ 324876 w 638982"/>
                <a:gd name="connsiteY6" fmla="*/ 581680 h 883291"/>
                <a:gd name="connsiteX7" fmla="*/ 398466 w 638982"/>
                <a:gd name="connsiteY7" fmla="*/ 359959 h 883291"/>
                <a:gd name="connsiteX8" fmla="*/ 450518 w 638982"/>
                <a:gd name="connsiteY8" fmla="*/ 176838 h 883291"/>
                <a:gd name="connsiteX9" fmla="*/ 514237 w 638982"/>
                <a:gd name="connsiteY9" fmla="*/ 8977 h 883291"/>
                <a:gd name="connsiteX10" fmla="*/ 549237 w 638982"/>
                <a:gd name="connsiteY10" fmla="*/ 2693 h 883291"/>
                <a:gd name="connsiteX11" fmla="*/ 600392 w 638982"/>
                <a:gd name="connsiteY11" fmla="*/ 2693 h 883291"/>
                <a:gd name="connsiteX12" fmla="*/ 638982 w 638982"/>
                <a:gd name="connsiteY12" fmla="*/ 37701 h 883291"/>
                <a:gd name="connsiteX13" fmla="*/ 638982 w 638982"/>
                <a:gd name="connsiteY13" fmla="*/ 841102 h 883291"/>
                <a:gd name="connsiteX14" fmla="*/ 603981 w 638982"/>
                <a:gd name="connsiteY14" fmla="*/ 883292 h 883291"/>
                <a:gd name="connsiteX15" fmla="*/ 526801 w 638982"/>
                <a:gd name="connsiteY15" fmla="*/ 883292 h 883291"/>
                <a:gd name="connsiteX16" fmla="*/ 491801 w 638982"/>
                <a:gd name="connsiteY16" fmla="*/ 834819 h 883291"/>
                <a:gd name="connsiteX17" fmla="*/ 495391 w 638982"/>
                <a:gd name="connsiteY17" fmla="*/ 802503 h 883291"/>
                <a:gd name="connsiteX18" fmla="*/ 495391 w 638982"/>
                <a:gd name="connsiteY18" fmla="*/ 763904 h 883291"/>
                <a:gd name="connsiteX19" fmla="*/ 491801 w 638982"/>
                <a:gd name="connsiteY19" fmla="*/ 705556 h 883291"/>
                <a:gd name="connsiteX20" fmla="*/ 498083 w 638982"/>
                <a:gd name="connsiteY20" fmla="*/ 676831 h 883291"/>
                <a:gd name="connsiteX21" fmla="*/ 488211 w 638982"/>
                <a:gd name="connsiteY21" fmla="*/ 573601 h 883291"/>
                <a:gd name="connsiteX22" fmla="*/ 501673 w 638982"/>
                <a:gd name="connsiteY22" fmla="*/ 554751 h 883291"/>
                <a:gd name="connsiteX23" fmla="*/ 501673 w 638982"/>
                <a:gd name="connsiteY23" fmla="*/ 551160 h 883291"/>
                <a:gd name="connsiteX24" fmla="*/ 488211 w 638982"/>
                <a:gd name="connsiteY24" fmla="*/ 541286 h 883291"/>
                <a:gd name="connsiteX25" fmla="*/ 488211 w 638982"/>
                <a:gd name="connsiteY25" fmla="*/ 525128 h 883291"/>
                <a:gd name="connsiteX26" fmla="*/ 472057 w 638982"/>
                <a:gd name="connsiteY26" fmla="*/ 521537 h 883291"/>
                <a:gd name="connsiteX27" fmla="*/ 478339 w 638982"/>
                <a:gd name="connsiteY27" fmla="*/ 505380 h 883291"/>
                <a:gd name="connsiteX28" fmla="*/ 468467 w 638982"/>
                <a:gd name="connsiteY28" fmla="*/ 482938 h 883291"/>
                <a:gd name="connsiteX29" fmla="*/ 468467 w 638982"/>
                <a:gd name="connsiteY29" fmla="*/ 479348 h 883291"/>
                <a:gd name="connsiteX30" fmla="*/ 474749 w 638982"/>
                <a:gd name="connsiteY30" fmla="*/ 473064 h 883291"/>
                <a:gd name="connsiteX31" fmla="*/ 484621 w 638982"/>
                <a:gd name="connsiteY31" fmla="*/ 499096 h 883291"/>
                <a:gd name="connsiteX32" fmla="*/ 500775 w 638982"/>
                <a:gd name="connsiteY32" fmla="*/ 511663 h 883291"/>
                <a:gd name="connsiteX33" fmla="*/ 513340 w 638982"/>
                <a:gd name="connsiteY33" fmla="*/ 501789 h 883291"/>
                <a:gd name="connsiteX34" fmla="*/ 522314 w 638982"/>
                <a:gd name="connsiteY34" fmla="*/ 511663 h 883291"/>
                <a:gd name="connsiteX35" fmla="*/ 516032 w 638982"/>
                <a:gd name="connsiteY35" fmla="*/ 520640 h 883291"/>
                <a:gd name="connsiteX36" fmla="*/ 528596 w 638982"/>
                <a:gd name="connsiteY36" fmla="*/ 536797 h 883291"/>
                <a:gd name="connsiteX37" fmla="*/ 528596 w 638982"/>
                <a:gd name="connsiteY37" fmla="*/ 543081 h 883291"/>
                <a:gd name="connsiteX38" fmla="*/ 525006 w 638982"/>
                <a:gd name="connsiteY38" fmla="*/ 549365 h 883291"/>
                <a:gd name="connsiteX39" fmla="*/ 531289 w 638982"/>
                <a:gd name="connsiteY39" fmla="*/ 552955 h 883291"/>
                <a:gd name="connsiteX40" fmla="*/ 547442 w 638982"/>
                <a:gd name="connsiteY40" fmla="*/ 536797 h 883291"/>
                <a:gd name="connsiteX41" fmla="*/ 543853 w 638982"/>
                <a:gd name="connsiteY41" fmla="*/ 520640 h 883291"/>
                <a:gd name="connsiteX42" fmla="*/ 547442 w 638982"/>
                <a:gd name="connsiteY42" fmla="*/ 517947 h 883291"/>
                <a:gd name="connsiteX43" fmla="*/ 521417 w 638982"/>
                <a:gd name="connsiteY43" fmla="*/ 473064 h 883291"/>
                <a:gd name="connsiteX44" fmla="*/ 531289 w 638982"/>
                <a:gd name="connsiteY44" fmla="*/ 473064 h 883291"/>
                <a:gd name="connsiteX45" fmla="*/ 531289 w 638982"/>
                <a:gd name="connsiteY45" fmla="*/ 464087 h 883291"/>
                <a:gd name="connsiteX46" fmla="*/ 515134 w 638982"/>
                <a:gd name="connsiteY46" fmla="*/ 466780 h 883291"/>
                <a:gd name="connsiteX47" fmla="*/ 505262 w 638982"/>
                <a:gd name="connsiteY47" fmla="*/ 454213 h 883291"/>
                <a:gd name="connsiteX48" fmla="*/ 518724 w 638982"/>
                <a:gd name="connsiteY48" fmla="*/ 438055 h 883291"/>
                <a:gd name="connsiteX49" fmla="*/ 515134 w 638982"/>
                <a:gd name="connsiteY49" fmla="*/ 429079 h 883291"/>
                <a:gd name="connsiteX50" fmla="*/ 524109 w 638982"/>
                <a:gd name="connsiteY50" fmla="*/ 412921 h 883291"/>
                <a:gd name="connsiteX51" fmla="*/ 520519 w 638982"/>
                <a:gd name="connsiteY51" fmla="*/ 409330 h 883291"/>
                <a:gd name="connsiteX52" fmla="*/ 533981 w 638982"/>
                <a:gd name="connsiteY52" fmla="*/ 395866 h 883291"/>
                <a:gd name="connsiteX53" fmla="*/ 540263 w 638982"/>
                <a:gd name="connsiteY53" fmla="*/ 399456 h 883291"/>
                <a:gd name="connsiteX54" fmla="*/ 536673 w 638982"/>
                <a:gd name="connsiteY54" fmla="*/ 405740 h 883291"/>
                <a:gd name="connsiteX55" fmla="*/ 536673 w 638982"/>
                <a:gd name="connsiteY55" fmla="*/ 418307 h 883291"/>
                <a:gd name="connsiteX56" fmla="*/ 556417 w 638982"/>
                <a:gd name="connsiteY56" fmla="*/ 424591 h 883291"/>
                <a:gd name="connsiteX57" fmla="*/ 566289 w 638982"/>
                <a:gd name="connsiteY57" fmla="*/ 421000 h 883291"/>
                <a:gd name="connsiteX58" fmla="*/ 566289 w 638982"/>
                <a:gd name="connsiteY58" fmla="*/ 408433 h 883291"/>
                <a:gd name="connsiteX59" fmla="*/ 550135 w 638982"/>
                <a:gd name="connsiteY59" fmla="*/ 392275 h 883291"/>
                <a:gd name="connsiteX60" fmla="*/ 550135 w 638982"/>
                <a:gd name="connsiteY60" fmla="*/ 362652 h 883291"/>
                <a:gd name="connsiteX61" fmla="*/ 553725 w 638982"/>
                <a:gd name="connsiteY61" fmla="*/ 356369 h 883291"/>
                <a:gd name="connsiteX62" fmla="*/ 518724 w 638982"/>
                <a:gd name="connsiteY62" fmla="*/ 317770 h 883291"/>
                <a:gd name="connsiteX63" fmla="*/ 518724 w 638982"/>
                <a:gd name="connsiteY63" fmla="*/ 321360 h 883291"/>
                <a:gd name="connsiteX64" fmla="*/ 521417 w 638982"/>
                <a:gd name="connsiteY64" fmla="*/ 359062 h 883291"/>
                <a:gd name="connsiteX65" fmla="*/ 527698 w 638982"/>
                <a:gd name="connsiteY65" fmla="*/ 356369 h 883291"/>
                <a:gd name="connsiteX66" fmla="*/ 543853 w 638982"/>
                <a:gd name="connsiteY66" fmla="*/ 368936 h 883291"/>
                <a:gd name="connsiteX67" fmla="*/ 537570 w 638982"/>
                <a:gd name="connsiteY67" fmla="*/ 375220 h 883291"/>
                <a:gd name="connsiteX68" fmla="*/ 534878 w 638982"/>
                <a:gd name="connsiteY68" fmla="*/ 375220 h 883291"/>
                <a:gd name="connsiteX69" fmla="*/ 515134 w 638982"/>
                <a:gd name="connsiteY69" fmla="*/ 359062 h 883291"/>
                <a:gd name="connsiteX70" fmla="*/ 518724 w 638982"/>
                <a:gd name="connsiteY70" fmla="*/ 346495 h 883291"/>
                <a:gd name="connsiteX71" fmla="*/ 502570 w 638982"/>
                <a:gd name="connsiteY71" fmla="*/ 340211 h 883291"/>
                <a:gd name="connsiteX72" fmla="*/ 490006 w 638982"/>
                <a:gd name="connsiteY72" fmla="*/ 368936 h 883291"/>
                <a:gd name="connsiteX73" fmla="*/ 473852 w 638982"/>
                <a:gd name="connsiteY73" fmla="*/ 359062 h 883291"/>
                <a:gd name="connsiteX74" fmla="*/ 467570 w 638982"/>
                <a:gd name="connsiteY74" fmla="*/ 359062 h 883291"/>
                <a:gd name="connsiteX75" fmla="*/ 467570 w 638982"/>
                <a:gd name="connsiteY75" fmla="*/ 365345 h 883291"/>
                <a:gd name="connsiteX76" fmla="*/ 483724 w 638982"/>
                <a:gd name="connsiteY76" fmla="*/ 377913 h 883291"/>
                <a:gd name="connsiteX77" fmla="*/ 490006 w 638982"/>
                <a:gd name="connsiteY77" fmla="*/ 375220 h 883291"/>
                <a:gd name="connsiteX78" fmla="*/ 493596 w 638982"/>
                <a:gd name="connsiteY78" fmla="*/ 375220 h 883291"/>
                <a:gd name="connsiteX79" fmla="*/ 502570 w 638982"/>
                <a:gd name="connsiteY79" fmla="*/ 384196 h 883291"/>
                <a:gd name="connsiteX80" fmla="*/ 467570 w 638982"/>
                <a:gd name="connsiteY80" fmla="*/ 419205 h 883291"/>
                <a:gd name="connsiteX81" fmla="*/ 473852 w 638982"/>
                <a:gd name="connsiteY81" fmla="*/ 422795 h 883291"/>
                <a:gd name="connsiteX82" fmla="*/ 480134 w 638982"/>
                <a:gd name="connsiteY82" fmla="*/ 422795 h 883291"/>
                <a:gd name="connsiteX83" fmla="*/ 508852 w 638982"/>
                <a:gd name="connsiteY83" fmla="*/ 400354 h 883291"/>
                <a:gd name="connsiteX84" fmla="*/ 515134 w 638982"/>
                <a:gd name="connsiteY84" fmla="*/ 400354 h 883291"/>
                <a:gd name="connsiteX85" fmla="*/ 515134 w 638982"/>
                <a:gd name="connsiteY85" fmla="*/ 406638 h 883291"/>
                <a:gd name="connsiteX86" fmla="*/ 476544 w 638982"/>
                <a:gd name="connsiteY86" fmla="*/ 441646 h 883291"/>
                <a:gd name="connsiteX87" fmla="*/ 470262 w 638982"/>
                <a:gd name="connsiteY87" fmla="*/ 438055 h 883291"/>
                <a:gd name="connsiteX88" fmla="*/ 463980 w 638982"/>
                <a:gd name="connsiteY88" fmla="*/ 425488 h 883291"/>
                <a:gd name="connsiteX89" fmla="*/ 460390 w 638982"/>
                <a:gd name="connsiteY89" fmla="*/ 425488 h 883291"/>
                <a:gd name="connsiteX90" fmla="*/ 447826 w 638982"/>
                <a:gd name="connsiteY90" fmla="*/ 438055 h 883291"/>
                <a:gd name="connsiteX91" fmla="*/ 447826 w 638982"/>
                <a:gd name="connsiteY91" fmla="*/ 441646 h 883291"/>
                <a:gd name="connsiteX92" fmla="*/ 460390 w 638982"/>
                <a:gd name="connsiteY92" fmla="*/ 447930 h 883291"/>
                <a:gd name="connsiteX93" fmla="*/ 466672 w 638982"/>
                <a:gd name="connsiteY93" fmla="*/ 445237 h 883291"/>
                <a:gd name="connsiteX94" fmla="*/ 480134 w 638982"/>
                <a:gd name="connsiteY94" fmla="*/ 454213 h 883291"/>
                <a:gd name="connsiteX95" fmla="*/ 480134 w 638982"/>
                <a:gd name="connsiteY95" fmla="*/ 457804 h 883291"/>
                <a:gd name="connsiteX96" fmla="*/ 463980 w 638982"/>
                <a:gd name="connsiteY96" fmla="*/ 464087 h 883291"/>
                <a:gd name="connsiteX97" fmla="*/ 460390 w 638982"/>
                <a:gd name="connsiteY97" fmla="*/ 464087 h 883291"/>
                <a:gd name="connsiteX98" fmla="*/ 454108 w 638982"/>
                <a:gd name="connsiteY98" fmla="*/ 455111 h 883291"/>
                <a:gd name="connsiteX99" fmla="*/ 447826 w 638982"/>
                <a:gd name="connsiteY99" fmla="*/ 461394 h 883291"/>
                <a:gd name="connsiteX100" fmla="*/ 447826 w 638982"/>
                <a:gd name="connsiteY100" fmla="*/ 464087 h 883291"/>
                <a:gd name="connsiteX101" fmla="*/ 460390 w 638982"/>
                <a:gd name="connsiteY101" fmla="*/ 506277 h 883291"/>
                <a:gd name="connsiteX102" fmla="*/ 456800 w 638982"/>
                <a:gd name="connsiteY102" fmla="*/ 516151 h 883291"/>
                <a:gd name="connsiteX103" fmla="*/ 476544 w 638982"/>
                <a:gd name="connsiteY103" fmla="*/ 532309 h 883291"/>
                <a:gd name="connsiteX104" fmla="*/ 482826 w 638982"/>
                <a:gd name="connsiteY104" fmla="*/ 535002 h 883291"/>
                <a:gd name="connsiteX105" fmla="*/ 472954 w 638982"/>
                <a:gd name="connsiteY105" fmla="*/ 548467 h 883291"/>
                <a:gd name="connsiteX106" fmla="*/ 476544 w 638982"/>
                <a:gd name="connsiteY106" fmla="*/ 552058 h 883291"/>
                <a:gd name="connsiteX107" fmla="*/ 376928 w 638982"/>
                <a:gd name="connsiteY107" fmla="*/ 873418 h 883291"/>
                <a:gd name="connsiteX108" fmla="*/ 354491 w 638982"/>
                <a:gd name="connsiteY108" fmla="*/ 879701 h 883291"/>
                <a:gd name="connsiteX109" fmla="*/ 280901 w 638982"/>
                <a:gd name="connsiteY109" fmla="*/ 879701 h 883291"/>
                <a:gd name="connsiteX110" fmla="*/ 222567 w 638982"/>
                <a:gd name="connsiteY110" fmla="*/ 754030 h 883291"/>
                <a:gd name="connsiteX111" fmla="*/ 158848 w 638982"/>
                <a:gd name="connsiteY111" fmla="*/ 554751 h 883291"/>
                <a:gd name="connsiteX112" fmla="*/ 158848 w 638982"/>
                <a:gd name="connsiteY112" fmla="*/ 542183 h 883291"/>
                <a:gd name="connsiteX113" fmla="*/ 167823 w 638982"/>
                <a:gd name="connsiteY113" fmla="*/ 533207 h 883291"/>
                <a:gd name="connsiteX114" fmla="*/ 158848 w 638982"/>
                <a:gd name="connsiteY114" fmla="*/ 523333 h 883291"/>
                <a:gd name="connsiteX115" fmla="*/ 167823 w 638982"/>
                <a:gd name="connsiteY115" fmla="*/ 514356 h 883291"/>
                <a:gd name="connsiteX116" fmla="*/ 158848 w 638982"/>
                <a:gd name="connsiteY116" fmla="*/ 504482 h 883291"/>
                <a:gd name="connsiteX117" fmla="*/ 152566 w 638982"/>
                <a:gd name="connsiteY117" fmla="*/ 504482 h 883291"/>
                <a:gd name="connsiteX118" fmla="*/ 143591 w 638982"/>
                <a:gd name="connsiteY118" fmla="*/ 526923 h 883291"/>
                <a:gd name="connsiteX119" fmla="*/ 147181 w 638982"/>
                <a:gd name="connsiteY119" fmla="*/ 533207 h 883291"/>
                <a:gd name="connsiteX120" fmla="*/ 147181 w 638982"/>
                <a:gd name="connsiteY120" fmla="*/ 848283 h 883291"/>
                <a:gd name="connsiteX121" fmla="*/ 108591 w 638982"/>
                <a:gd name="connsiteY121" fmla="*/ 880599 h 883291"/>
                <a:gd name="connsiteX122" fmla="*/ 35000 w 638982"/>
                <a:gd name="connsiteY122" fmla="*/ 880599 h 883291"/>
                <a:gd name="connsiteX123" fmla="*/ 2692 w 638982"/>
                <a:gd name="connsiteY123" fmla="*/ 838409 h 883291"/>
                <a:gd name="connsiteX124" fmla="*/ 2692 w 638982"/>
                <a:gd name="connsiteY124" fmla="*/ 835716 h 883291"/>
                <a:gd name="connsiteX125" fmla="*/ 6282 w 638982"/>
                <a:gd name="connsiteY125" fmla="*/ 815968 h 883291"/>
                <a:gd name="connsiteX126" fmla="*/ 2692 w 638982"/>
                <a:gd name="connsiteY126" fmla="*/ 809684 h 883291"/>
                <a:gd name="connsiteX127" fmla="*/ 6282 w 638982"/>
                <a:gd name="connsiteY127" fmla="*/ 774676 h 883291"/>
                <a:gd name="connsiteX128" fmla="*/ 6282 w 638982"/>
                <a:gd name="connsiteY128" fmla="*/ 771085 h 883291"/>
                <a:gd name="connsiteX129" fmla="*/ 2692 w 638982"/>
                <a:gd name="connsiteY129" fmla="*/ 758518 h 883291"/>
                <a:gd name="connsiteX130" fmla="*/ 6282 w 638982"/>
                <a:gd name="connsiteY130" fmla="*/ 752234 h 883291"/>
                <a:gd name="connsiteX131" fmla="*/ 2692 w 638982"/>
                <a:gd name="connsiteY131" fmla="*/ 707352 h 883291"/>
                <a:gd name="connsiteX132" fmla="*/ 6282 w 638982"/>
                <a:gd name="connsiteY132" fmla="*/ 633744 h 883291"/>
                <a:gd name="connsiteX133" fmla="*/ 2692 w 638982"/>
                <a:gd name="connsiteY133" fmla="*/ 595145 h 883291"/>
                <a:gd name="connsiteX134" fmla="*/ 6282 w 638982"/>
                <a:gd name="connsiteY134" fmla="*/ 578987 h 883291"/>
                <a:gd name="connsiteX135" fmla="*/ 2692 w 638982"/>
                <a:gd name="connsiteY135" fmla="*/ 570011 h 883291"/>
                <a:gd name="connsiteX136" fmla="*/ 6282 w 638982"/>
                <a:gd name="connsiteY136" fmla="*/ 566420 h 883291"/>
                <a:gd name="connsiteX137" fmla="*/ 2692 w 638982"/>
                <a:gd name="connsiteY137" fmla="*/ 543979 h 883291"/>
                <a:gd name="connsiteX138" fmla="*/ 2692 w 638982"/>
                <a:gd name="connsiteY138" fmla="*/ 535002 h 883291"/>
                <a:gd name="connsiteX139" fmla="*/ 6282 w 638982"/>
                <a:gd name="connsiteY139" fmla="*/ 518844 h 883291"/>
                <a:gd name="connsiteX140" fmla="*/ 2692 w 638982"/>
                <a:gd name="connsiteY140" fmla="*/ 505380 h 883291"/>
                <a:gd name="connsiteX141" fmla="*/ 6282 w 638982"/>
                <a:gd name="connsiteY141" fmla="*/ 421898 h 883291"/>
                <a:gd name="connsiteX142" fmla="*/ 2692 w 638982"/>
                <a:gd name="connsiteY142" fmla="*/ 377015 h 883291"/>
                <a:gd name="connsiteX143" fmla="*/ 6282 w 638982"/>
                <a:gd name="connsiteY143" fmla="*/ 328542 h 883291"/>
                <a:gd name="connsiteX144" fmla="*/ 2692 w 638982"/>
                <a:gd name="connsiteY144" fmla="*/ 267501 h 883291"/>
                <a:gd name="connsiteX145" fmla="*/ 6282 w 638982"/>
                <a:gd name="connsiteY145" fmla="*/ 200177 h 883291"/>
                <a:gd name="connsiteX146" fmla="*/ 2692 w 638982"/>
                <a:gd name="connsiteY146" fmla="*/ 177736 h 883291"/>
                <a:gd name="connsiteX147" fmla="*/ 6282 w 638982"/>
                <a:gd name="connsiteY147" fmla="*/ 135546 h 883291"/>
                <a:gd name="connsiteX148" fmla="*/ 6282 w 638982"/>
                <a:gd name="connsiteY148" fmla="*/ 115797 h 883291"/>
                <a:gd name="connsiteX149" fmla="*/ 0 w 638982"/>
                <a:gd name="connsiteY149" fmla="*/ 42190 h 883291"/>
                <a:gd name="connsiteX150" fmla="*/ 61026 w 638982"/>
                <a:gd name="connsiteY150" fmla="*/ 0 h 883291"/>
                <a:gd name="connsiteX151" fmla="*/ 58334 w 638982"/>
                <a:gd name="connsiteY151" fmla="*/ 189405 h 883291"/>
                <a:gd name="connsiteX152" fmla="*/ 58334 w 638982"/>
                <a:gd name="connsiteY152" fmla="*/ 199279 h 883291"/>
                <a:gd name="connsiteX153" fmla="*/ 64616 w 638982"/>
                <a:gd name="connsiteY153" fmla="*/ 192996 h 883291"/>
                <a:gd name="connsiteX154" fmla="*/ 58334 w 638982"/>
                <a:gd name="connsiteY154" fmla="*/ 189405 h 883291"/>
                <a:gd name="connsiteX155" fmla="*/ 58334 w 638982"/>
                <a:gd name="connsiteY155" fmla="*/ 675036 h 883291"/>
                <a:gd name="connsiteX156" fmla="*/ 70898 w 638982"/>
                <a:gd name="connsiteY156" fmla="*/ 700171 h 883291"/>
                <a:gd name="connsiteX157" fmla="*/ 74488 w 638982"/>
                <a:gd name="connsiteY157" fmla="*/ 693887 h 883291"/>
                <a:gd name="connsiteX158" fmla="*/ 64616 w 638982"/>
                <a:gd name="connsiteY158" fmla="*/ 674139 h 883291"/>
                <a:gd name="connsiteX159" fmla="*/ 58334 w 638982"/>
                <a:gd name="connsiteY159" fmla="*/ 674139 h 883291"/>
                <a:gd name="connsiteX160" fmla="*/ 61026 w 638982"/>
                <a:gd name="connsiteY160" fmla="*/ 508072 h 883291"/>
                <a:gd name="connsiteX161" fmla="*/ 61026 w 638982"/>
                <a:gd name="connsiteY161" fmla="*/ 511663 h 883291"/>
                <a:gd name="connsiteX162" fmla="*/ 67308 w 638982"/>
                <a:gd name="connsiteY162" fmla="*/ 511663 h 883291"/>
                <a:gd name="connsiteX163" fmla="*/ 67308 w 638982"/>
                <a:gd name="connsiteY163" fmla="*/ 508072 h 883291"/>
                <a:gd name="connsiteX164" fmla="*/ 61026 w 638982"/>
                <a:gd name="connsiteY164" fmla="*/ 508072 h 883291"/>
                <a:gd name="connsiteX165" fmla="*/ 63719 w 638982"/>
                <a:gd name="connsiteY165" fmla="*/ 164271 h 883291"/>
                <a:gd name="connsiteX166" fmla="*/ 63719 w 638982"/>
                <a:gd name="connsiteY166" fmla="*/ 170554 h 883291"/>
                <a:gd name="connsiteX167" fmla="*/ 73591 w 638982"/>
                <a:gd name="connsiteY167" fmla="*/ 170554 h 883291"/>
                <a:gd name="connsiteX168" fmla="*/ 73591 w 638982"/>
                <a:gd name="connsiteY168" fmla="*/ 164271 h 883291"/>
                <a:gd name="connsiteX169" fmla="*/ 63719 w 638982"/>
                <a:gd name="connsiteY169" fmla="*/ 164271 h 883291"/>
                <a:gd name="connsiteX170" fmla="*/ 67308 w 638982"/>
                <a:gd name="connsiteY170" fmla="*/ 96947 h 883291"/>
                <a:gd name="connsiteX171" fmla="*/ 73591 w 638982"/>
                <a:gd name="connsiteY171" fmla="*/ 103230 h 883291"/>
                <a:gd name="connsiteX172" fmla="*/ 73591 w 638982"/>
                <a:gd name="connsiteY172" fmla="*/ 96947 h 883291"/>
                <a:gd name="connsiteX173" fmla="*/ 67308 w 638982"/>
                <a:gd name="connsiteY173" fmla="*/ 96947 h 883291"/>
                <a:gd name="connsiteX174" fmla="*/ 67308 w 638982"/>
                <a:gd name="connsiteY174" fmla="*/ 289942 h 883291"/>
                <a:gd name="connsiteX175" fmla="*/ 67308 w 638982"/>
                <a:gd name="connsiteY175" fmla="*/ 292635 h 883291"/>
                <a:gd name="connsiteX176" fmla="*/ 79873 w 638982"/>
                <a:gd name="connsiteY176" fmla="*/ 292635 h 883291"/>
                <a:gd name="connsiteX177" fmla="*/ 79873 w 638982"/>
                <a:gd name="connsiteY177" fmla="*/ 289942 h 883291"/>
                <a:gd name="connsiteX178" fmla="*/ 67308 w 638982"/>
                <a:gd name="connsiteY178" fmla="*/ 289942 h 883291"/>
                <a:gd name="connsiteX179" fmla="*/ 67308 w 638982"/>
                <a:gd name="connsiteY179" fmla="*/ 546672 h 883291"/>
                <a:gd name="connsiteX180" fmla="*/ 67308 w 638982"/>
                <a:gd name="connsiteY180" fmla="*/ 552955 h 883291"/>
                <a:gd name="connsiteX181" fmla="*/ 79873 w 638982"/>
                <a:gd name="connsiteY181" fmla="*/ 552955 h 883291"/>
                <a:gd name="connsiteX182" fmla="*/ 79873 w 638982"/>
                <a:gd name="connsiteY182" fmla="*/ 549365 h 883291"/>
                <a:gd name="connsiteX183" fmla="*/ 67308 w 638982"/>
                <a:gd name="connsiteY183" fmla="*/ 546672 h 883291"/>
                <a:gd name="connsiteX184" fmla="*/ 70898 w 638982"/>
                <a:gd name="connsiteY184" fmla="*/ 105923 h 883291"/>
                <a:gd name="connsiteX185" fmla="*/ 70898 w 638982"/>
                <a:gd name="connsiteY185" fmla="*/ 112207 h 883291"/>
                <a:gd name="connsiteX186" fmla="*/ 74488 w 638982"/>
                <a:gd name="connsiteY186" fmla="*/ 112207 h 883291"/>
                <a:gd name="connsiteX187" fmla="*/ 74488 w 638982"/>
                <a:gd name="connsiteY187" fmla="*/ 105923 h 883291"/>
                <a:gd name="connsiteX188" fmla="*/ 70898 w 638982"/>
                <a:gd name="connsiteY188" fmla="*/ 105923 h 883291"/>
                <a:gd name="connsiteX189" fmla="*/ 70898 w 638982"/>
                <a:gd name="connsiteY189" fmla="*/ 244162 h 883291"/>
                <a:gd name="connsiteX190" fmla="*/ 93334 w 638982"/>
                <a:gd name="connsiteY190" fmla="*/ 260320 h 883291"/>
                <a:gd name="connsiteX191" fmla="*/ 113078 w 638982"/>
                <a:gd name="connsiteY191" fmla="*/ 237878 h 883291"/>
                <a:gd name="connsiteX192" fmla="*/ 103206 w 638982"/>
                <a:gd name="connsiteY192" fmla="*/ 234288 h 883291"/>
                <a:gd name="connsiteX193" fmla="*/ 94232 w 638982"/>
                <a:gd name="connsiteY193" fmla="*/ 243264 h 883291"/>
                <a:gd name="connsiteX194" fmla="*/ 84360 w 638982"/>
                <a:gd name="connsiteY194" fmla="*/ 243264 h 883291"/>
                <a:gd name="connsiteX195" fmla="*/ 84360 w 638982"/>
                <a:gd name="connsiteY195" fmla="*/ 234288 h 883291"/>
                <a:gd name="connsiteX196" fmla="*/ 80770 w 638982"/>
                <a:gd name="connsiteY196" fmla="*/ 234288 h 883291"/>
                <a:gd name="connsiteX197" fmla="*/ 70898 w 638982"/>
                <a:gd name="connsiteY197" fmla="*/ 244162 h 883291"/>
                <a:gd name="connsiteX198" fmla="*/ 99617 w 638982"/>
                <a:gd name="connsiteY198" fmla="*/ 263910 h 883291"/>
                <a:gd name="connsiteX199" fmla="*/ 87052 w 638982"/>
                <a:gd name="connsiteY199" fmla="*/ 292635 h 883291"/>
                <a:gd name="connsiteX200" fmla="*/ 87052 w 638982"/>
                <a:gd name="connsiteY200" fmla="*/ 296226 h 883291"/>
                <a:gd name="connsiteX201" fmla="*/ 96924 w 638982"/>
                <a:gd name="connsiteY201" fmla="*/ 312384 h 883291"/>
                <a:gd name="connsiteX202" fmla="*/ 83462 w 638982"/>
                <a:gd name="connsiteY202" fmla="*/ 325849 h 883291"/>
                <a:gd name="connsiteX203" fmla="*/ 113078 w 638982"/>
                <a:gd name="connsiteY203" fmla="*/ 360857 h 883291"/>
                <a:gd name="connsiteX204" fmla="*/ 113078 w 638982"/>
                <a:gd name="connsiteY204" fmla="*/ 363550 h 883291"/>
                <a:gd name="connsiteX205" fmla="*/ 99617 w 638982"/>
                <a:gd name="connsiteY205" fmla="*/ 377015 h 883291"/>
                <a:gd name="connsiteX206" fmla="*/ 99617 w 638982"/>
                <a:gd name="connsiteY206" fmla="*/ 393173 h 883291"/>
                <a:gd name="connsiteX207" fmla="*/ 115771 w 638982"/>
                <a:gd name="connsiteY207" fmla="*/ 393173 h 883291"/>
                <a:gd name="connsiteX208" fmla="*/ 115771 w 638982"/>
                <a:gd name="connsiteY208" fmla="*/ 399456 h 883291"/>
                <a:gd name="connsiteX209" fmla="*/ 90642 w 638982"/>
                <a:gd name="connsiteY209" fmla="*/ 412921 h 883291"/>
                <a:gd name="connsiteX210" fmla="*/ 90642 w 638982"/>
                <a:gd name="connsiteY210" fmla="*/ 416512 h 883291"/>
                <a:gd name="connsiteX211" fmla="*/ 115771 w 638982"/>
                <a:gd name="connsiteY211" fmla="*/ 435362 h 883291"/>
                <a:gd name="connsiteX212" fmla="*/ 119360 w 638982"/>
                <a:gd name="connsiteY212" fmla="*/ 445237 h 883291"/>
                <a:gd name="connsiteX213" fmla="*/ 113078 w 638982"/>
                <a:gd name="connsiteY213" fmla="*/ 448827 h 883291"/>
                <a:gd name="connsiteX214" fmla="*/ 80770 w 638982"/>
                <a:gd name="connsiteY214" fmla="*/ 438953 h 883291"/>
                <a:gd name="connsiteX215" fmla="*/ 71796 w 638982"/>
                <a:gd name="connsiteY215" fmla="*/ 445237 h 883291"/>
                <a:gd name="connsiteX216" fmla="*/ 110386 w 638982"/>
                <a:gd name="connsiteY216" fmla="*/ 467678 h 883291"/>
                <a:gd name="connsiteX217" fmla="*/ 110386 w 638982"/>
                <a:gd name="connsiteY217" fmla="*/ 470371 h 883291"/>
                <a:gd name="connsiteX218" fmla="*/ 106796 w 638982"/>
                <a:gd name="connsiteY218" fmla="*/ 473962 h 883291"/>
                <a:gd name="connsiteX219" fmla="*/ 113078 w 638982"/>
                <a:gd name="connsiteY219" fmla="*/ 480245 h 883291"/>
                <a:gd name="connsiteX220" fmla="*/ 113078 w 638982"/>
                <a:gd name="connsiteY220" fmla="*/ 489222 h 883291"/>
                <a:gd name="connsiteX221" fmla="*/ 96924 w 638982"/>
                <a:gd name="connsiteY221" fmla="*/ 489222 h 883291"/>
                <a:gd name="connsiteX222" fmla="*/ 96924 w 638982"/>
                <a:gd name="connsiteY222" fmla="*/ 475757 h 883291"/>
                <a:gd name="connsiteX223" fmla="*/ 93334 w 638982"/>
                <a:gd name="connsiteY223" fmla="*/ 475757 h 883291"/>
                <a:gd name="connsiteX224" fmla="*/ 93334 w 638982"/>
                <a:gd name="connsiteY224" fmla="*/ 482040 h 883291"/>
                <a:gd name="connsiteX225" fmla="*/ 122053 w 638982"/>
                <a:gd name="connsiteY225" fmla="*/ 514356 h 883291"/>
                <a:gd name="connsiteX226" fmla="*/ 128335 w 638982"/>
                <a:gd name="connsiteY226" fmla="*/ 504482 h 883291"/>
                <a:gd name="connsiteX227" fmla="*/ 122053 w 638982"/>
                <a:gd name="connsiteY227" fmla="*/ 495505 h 883291"/>
                <a:gd name="connsiteX228" fmla="*/ 128335 w 638982"/>
                <a:gd name="connsiteY228" fmla="*/ 475757 h 883291"/>
                <a:gd name="connsiteX229" fmla="*/ 134617 w 638982"/>
                <a:gd name="connsiteY229" fmla="*/ 479348 h 883291"/>
                <a:gd name="connsiteX230" fmla="*/ 144489 w 638982"/>
                <a:gd name="connsiteY230" fmla="*/ 479348 h 883291"/>
                <a:gd name="connsiteX231" fmla="*/ 150771 w 638982"/>
                <a:gd name="connsiteY231" fmla="*/ 463190 h 883291"/>
                <a:gd name="connsiteX232" fmla="*/ 170515 w 638982"/>
                <a:gd name="connsiteY232" fmla="*/ 479348 h 883291"/>
                <a:gd name="connsiteX233" fmla="*/ 167823 w 638982"/>
                <a:gd name="connsiteY233" fmla="*/ 499096 h 883291"/>
                <a:gd name="connsiteX234" fmla="*/ 167823 w 638982"/>
                <a:gd name="connsiteY234" fmla="*/ 502687 h 883291"/>
                <a:gd name="connsiteX235" fmla="*/ 202823 w 638982"/>
                <a:gd name="connsiteY235" fmla="*/ 518844 h 883291"/>
                <a:gd name="connsiteX236" fmla="*/ 209105 w 638982"/>
                <a:gd name="connsiteY236" fmla="*/ 518844 h 883291"/>
                <a:gd name="connsiteX237" fmla="*/ 209105 w 638982"/>
                <a:gd name="connsiteY237" fmla="*/ 515254 h 883291"/>
                <a:gd name="connsiteX238" fmla="*/ 200130 w 638982"/>
                <a:gd name="connsiteY238" fmla="*/ 502687 h 883291"/>
                <a:gd name="connsiteX239" fmla="*/ 200130 w 638982"/>
                <a:gd name="connsiteY239" fmla="*/ 486529 h 883291"/>
                <a:gd name="connsiteX240" fmla="*/ 183977 w 638982"/>
                <a:gd name="connsiteY240" fmla="*/ 476655 h 883291"/>
                <a:gd name="connsiteX241" fmla="*/ 183977 w 638982"/>
                <a:gd name="connsiteY241" fmla="*/ 467678 h 883291"/>
                <a:gd name="connsiteX242" fmla="*/ 192951 w 638982"/>
                <a:gd name="connsiteY242" fmla="*/ 454213 h 883291"/>
                <a:gd name="connsiteX243" fmla="*/ 192951 w 638982"/>
                <a:gd name="connsiteY243" fmla="*/ 451520 h 883291"/>
                <a:gd name="connsiteX244" fmla="*/ 170515 w 638982"/>
                <a:gd name="connsiteY244" fmla="*/ 438055 h 883291"/>
                <a:gd name="connsiteX245" fmla="*/ 154361 w 638982"/>
                <a:gd name="connsiteY245" fmla="*/ 389582 h 883291"/>
                <a:gd name="connsiteX246" fmla="*/ 145386 w 638982"/>
                <a:gd name="connsiteY246" fmla="*/ 395866 h 883291"/>
                <a:gd name="connsiteX247" fmla="*/ 139104 w 638982"/>
                <a:gd name="connsiteY247" fmla="*/ 395866 h 883291"/>
                <a:gd name="connsiteX248" fmla="*/ 119360 w 638982"/>
                <a:gd name="connsiteY248" fmla="*/ 379708 h 883291"/>
                <a:gd name="connsiteX249" fmla="*/ 119360 w 638982"/>
                <a:gd name="connsiteY249" fmla="*/ 373424 h 883291"/>
                <a:gd name="connsiteX250" fmla="*/ 125643 w 638982"/>
                <a:gd name="connsiteY250" fmla="*/ 367141 h 883291"/>
                <a:gd name="connsiteX251" fmla="*/ 131925 w 638982"/>
                <a:gd name="connsiteY251" fmla="*/ 377015 h 883291"/>
                <a:gd name="connsiteX252" fmla="*/ 134617 w 638982"/>
                <a:gd name="connsiteY252" fmla="*/ 377015 h 883291"/>
                <a:gd name="connsiteX253" fmla="*/ 134617 w 638982"/>
                <a:gd name="connsiteY253" fmla="*/ 367141 h 883291"/>
                <a:gd name="connsiteX254" fmla="*/ 125643 w 638982"/>
                <a:gd name="connsiteY254" fmla="*/ 350983 h 883291"/>
                <a:gd name="connsiteX255" fmla="*/ 125643 w 638982"/>
                <a:gd name="connsiteY255" fmla="*/ 344699 h 883291"/>
                <a:gd name="connsiteX256" fmla="*/ 157951 w 638982"/>
                <a:gd name="connsiteY256" fmla="*/ 347392 h 883291"/>
                <a:gd name="connsiteX257" fmla="*/ 132822 w 638982"/>
                <a:gd name="connsiteY257" fmla="*/ 331235 h 883291"/>
                <a:gd name="connsiteX258" fmla="*/ 135514 w 638982"/>
                <a:gd name="connsiteY258" fmla="*/ 308793 h 883291"/>
                <a:gd name="connsiteX259" fmla="*/ 135514 w 638982"/>
                <a:gd name="connsiteY259" fmla="*/ 298919 h 883291"/>
                <a:gd name="connsiteX260" fmla="*/ 145386 w 638982"/>
                <a:gd name="connsiteY260" fmla="*/ 298919 h 883291"/>
                <a:gd name="connsiteX261" fmla="*/ 154361 w 638982"/>
                <a:gd name="connsiteY261" fmla="*/ 311486 h 883291"/>
                <a:gd name="connsiteX262" fmla="*/ 154361 w 638982"/>
                <a:gd name="connsiteY262" fmla="*/ 302510 h 883291"/>
                <a:gd name="connsiteX263" fmla="*/ 131925 w 638982"/>
                <a:gd name="connsiteY263" fmla="*/ 276478 h 883291"/>
                <a:gd name="connsiteX264" fmla="*/ 128335 w 638982"/>
                <a:gd name="connsiteY264" fmla="*/ 276478 h 883291"/>
                <a:gd name="connsiteX265" fmla="*/ 114873 w 638982"/>
                <a:gd name="connsiteY265" fmla="*/ 298919 h 883291"/>
                <a:gd name="connsiteX266" fmla="*/ 112181 w 638982"/>
                <a:gd name="connsiteY266" fmla="*/ 298919 h 883291"/>
                <a:gd name="connsiteX267" fmla="*/ 105899 w 638982"/>
                <a:gd name="connsiteY267" fmla="*/ 292635 h 883291"/>
                <a:gd name="connsiteX268" fmla="*/ 122053 w 638982"/>
                <a:gd name="connsiteY268" fmla="*/ 280068 h 883291"/>
                <a:gd name="connsiteX269" fmla="*/ 113078 w 638982"/>
                <a:gd name="connsiteY269" fmla="*/ 263910 h 883291"/>
                <a:gd name="connsiteX270" fmla="*/ 103206 w 638982"/>
                <a:gd name="connsiteY270" fmla="*/ 267501 h 883291"/>
                <a:gd name="connsiteX271" fmla="*/ 99617 w 638982"/>
                <a:gd name="connsiteY271" fmla="*/ 263910 h 883291"/>
                <a:gd name="connsiteX272" fmla="*/ 77180 w 638982"/>
                <a:gd name="connsiteY272" fmla="*/ 620279 h 883291"/>
                <a:gd name="connsiteX273" fmla="*/ 73591 w 638982"/>
                <a:gd name="connsiteY273" fmla="*/ 629256 h 883291"/>
                <a:gd name="connsiteX274" fmla="*/ 73591 w 638982"/>
                <a:gd name="connsiteY274" fmla="*/ 639130 h 883291"/>
                <a:gd name="connsiteX275" fmla="*/ 70001 w 638982"/>
                <a:gd name="connsiteY275" fmla="*/ 639130 h 883291"/>
                <a:gd name="connsiteX276" fmla="*/ 70001 w 638982"/>
                <a:gd name="connsiteY276" fmla="*/ 645414 h 883291"/>
                <a:gd name="connsiteX277" fmla="*/ 76283 w 638982"/>
                <a:gd name="connsiteY277" fmla="*/ 639130 h 883291"/>
                <a:gd name="connsiteX278" fmla="*/ 82565 w 638982"/>
                <a:gd name="connsiteY278" fmla="*/ 642721 h 883291"/>
                <a:gd name="connsiteX279" fmla="*/ 86155 w 638982"/>
                <a:gd name="connsiteY279" fmla="*/ 642721 h 883291"/>
                <a:gd name="connsiteX280" fmla="*/ 86155 w 638982"/>
                <a:gd name="connsiteY280" fmla="*/ 629256 h 883291"/>
                <a:gd name="connsiteX281" fmla="*/ 77180 w 638982"/>
                <a:gd name="connsiteY281" fmla="*/ 620279 h 883291"/>
                <a:gd name="connsiteX282" fmla="*/ 73591 w 638982"/>
                <a:gd name="connsiteY282" fmla="*/ 205563 h 883291"/>
                <a:gd name="connsiteX283" fmla="*/ 79873 w 638982"/>
                <a:gd name="connsiteY283" fmla="*/ 211846 h 883291"/>
                <a:gd name="connsiteX284" fmla="*/ 93334 w 638982"/>
                <a:gd name="connsiteY284" fmla="*/ 211846 h 883291"/>
                <a:gd name="connsiteX285" fmla="*/ 102309 w 638982"/>
                <a:gd name="connsiteY285" fmla="*/ 205563 h 883291"/>
                <a:gd name="connsiteX286" fmla="*/ 98719 w 638982"/>
                <a:gd name="connsiteY286" fmla="*/ 199279 h 883291"/>
                <a:gd name="connsiteX287" fmla="*/ 102309 w 638982"/>
                <a:gd name="connsiteY287" fmla="*/ 183122 h 883291"/>
                <a:gd name="connsiteX288" fmla="*/ 105899 w 638982"/>
                <a:gd name="connsiteY288" fmla="*/ 183122 h 883291"/>
                <a:gd name="connsiteX289" fmla="*/ 112181 w 638982"/>
                <a:gd name="connsiteY289" fmla="*/ 185814 h 883291"/>
                <a:gd name="connsiteX290" fmla="*/ 112181 w 638982"/>
                <a:gd name="connsiteY290" fmla="*/ 179531 h 883291"/>
                <a:gd name="connsiteX291" fmla="*/ 102309 w 638982"/>
                <a:gd name="connsiteY291" fmla="*/ 169657 h 883291"/>
                <a:gd name="connsiteX292" fmla="*/ 73591 w 638982"/>
                <a:gd name="connsiteY292" fmla="*/ 199279 h 883291"/>
                <a:gd name="connsiteX293" fmla="*/ 73591 w 638982"/>
                <a:gd name="connsiteY293" fmla="*/ 205563 h 883291"/>
                <a:gd name="connsiteX294" fmla="*/ 77180 w 638982"/>
                <a:gd name="connsiteY294" fmla="*/ 745951 h 883291"/>
                <a:gd name="connsiteX295" fmla="*/ 77180 w 638982"/>
                <a:gd name="connsiteY295" fmla="*/ 765699 h 883291"/>
                <a:gd name="connsiteX296" fmla="*/ 79873 w 638982"/>
                <a:gd name="connsiteY296" fmla="*/ 765699 h 883291"/>
                <a:gd name="connsiteX297" fmla="*/ 79873 w 638982"/>
                <a:gd name="connsiteY297" fmla="*/ 745951 h 883291"/>
                <a:gd name="connsiteX298" fmla="*/ 77180 w 638982"/>
                <a:gd name="connsiteY298" fmla="*/ 745951 h 883291"/>
                <a:gd name="connsiteX299" fmla="*/ 83462 w 638982"/>
                <a:gd name="connsiteY299" fmla="*/ 559239 h 883291"/>
                <a:gd name="connsiteX300" fmla="*/ 89745 w 638982"/>
                <a:gd name="connsiteY300" fmla="*/ 559239 h 883291"/>
                <a:gd name="connsiteX301" fmla="*/ 89745 w 638982"/>
                <a:gd name="connsiteY301" fmla="*/ 552955 h 883291"/>
                <a:gd name="connsiteX302" fmla="*/ 83462 w 638982"/>
                <a:gd name="connsiteY302" fmla="*/ 559239 h 883291"/>
                <a:gd name="connsiteX303" fmla="*/ 87052 w 638982"/>
                <a:gd name="connsiteY303" fmla="*/ 148113 h 883291"/>
                <a:gd name="connsiteX304" fmla="*/ 87052 w 638982"/>
                <a:gd name="connsiteY304" fmla="*/ 150806 h 883291"/>
                <a:gd name="connsiteX305" fmla="*/ 93334 w 638982"/>
                <a:gd name="connsiteY305" fmla="*/ 157090 h 883291"/>
                <a:gd name="connsiteX306" fmla="*/ 96924 w 638982"/>
                <a:gd name="connsiteY306" fmla="*/ 157090 h 883291"/>
                <a:gd name="connsiteX307" fmla="*/ 103206 w 638982"/>
                <a:gd name="connsiteY307" fmla="*/ 150806 h 883291"/>
                <a:gd name="connsiteX308" fmla="*/ 87052 w 638982"/>
                <a:gd name="connsiteY308" fmla="*/ 148113 h 883291"/>
                <a:gd name="connsiteX309" fmla="*/ 89745 w 638982"/>
                <a:gd name="connsiteY309" fmla="*/ 662469 h 883291"/>
                <a:gd name="connsiteX310" fmla="*/ 98719 w 638982"/>
                <a:gd name="connsiteY310" fmla="*/ 675036 h 883291"/>
                <a:gd name="connsiteX311" fmla="*/ 105001 w 638982"/>
                <a:gd name="connsiteY311" fmla="*/ 668753 h 883291"/>
                <a:gd name="connsiteX312" fmla="*/ 98719 w 638982"/>
                <a:gd name="connsiteY312" fmla="*/ 662469 h 883291"/>
                <a:gd name="connsiteX313" fmla="*/ 89745 w 638982"/>
                <a:gd name="connsiteY313" fmla="*/ 662469 h 883291"/>
                <a:gd name="connsiteX314" fmla="*/ 96924 w 638982"/>
                <a:gd name="connsiteY314" fmla="*/ 552955 h 883291"/>
                <a:gd name="connsiteX315" fmla="*/ 93334 w 638982"/>
                <a:gd name="connsiteY315" fmla="*/ 569113 h 883291"/>
                <a:gd name="connsiteX316" fmla="*/ 93334 w 638982"/>
                <a:gd name="connsiteY316" fmla="*/ 575397 h 883291"/>
                <a:gd name="connsiteX317" fmla="*/ 99617 w 638982"/>
                <a:gd name="connsiteY317" fmla="*/ 581680 h 883291"/>
                <a:gd name="connsiteX318" fmla="*/ 122053 w 638982"/>
                <a:gd name="connsiteY318" fmla="*/ 569113 h 883291"/>
                <a:gd name="connsiteX319" fmla="*/ 122053 w 638982"/>
                <a:gd name="connsiteY319" fmla="*/ 565522 h 883291"/>
                <a:gd name="connsiteX320" fmla="*/ 105899 w 638982"/>
                <a:gd name="connsiteY320" fmla="*/ 552955 h 883291"/>
                <a:gd name="connsiteX321" fmla="*/ 96924 w 638982"/>
                <a:gd name="connsiteY321" fmla="*/ 552955 h 883291"/>
                <a:gd name="connsiteX322" fmla="*/ 102309 w 638982"/>
                <a:gd name="connsiteY322" fmla="*/ 517947 h 883291"/>
                <a:gd name="connsiteX323" fmla="*/ 96027 w 638982"/>
                <a:gd name="connsiteY323" fmla="*/ 530514 h 883291"/>
                <a:gd name="connsiteX324" fmla="*/ 105001 w 638982"/>
                <a:gd name="connsiteY324" fmla="*/ 543081 h 883291"/>
                <a:gd name="connsiteX325" fmla="*/ 127438 w 638982"/>
                <a:gd name="connsiteY325" fmla="*/ 523333 h 883291"/>
                <a:gd name="connsiteX326" fmla="*/ 102309 w 638982"/>
                <a:gd name="connsiteY326" fmla="*/ 517947 h 883291"/>
                <a:gd name="connsiteX327" fmla="*/ 99617 w 638982"/>
                <a:gd name="connsiteY327" fmla="*/ 128365 h 883291"/>
                <a:gd name="connsiteX328" fmla="*/ 99617 w 638982"/>
                <a:gd name="connsiteY328" fmla="*/ 134648 h 883291"/>
                <a:gd name="connsiteX329" fmla="*/ 113078 w 638982"/>
                <a:gd name="connsiteY329" fmla="*/ 134648 h 883291"/>
                <a:gd name="connsiteX330" fmla="*/ 113078 w 638982"/>
                <a:gd name="connsiteY330" fmla="*/ 131955 h 883291"/>
                <a:gd name="connsiteX331" fmla="*/ 99617 w 638982"/>
                <a:gd name="connsiteY331" fmla="*/ 128365 h 883291"/>
                <a:gd name="connsiteX332" fmla="*/ 115771 w 638982"/>
                <a:gd name="connsiteY332" fmla="*/ 318667 h 883291"/>
                <a:gd name="connsiteX333" fmla="*/ 122053 w 638982"/>
                <a:gd name="connsiteY333" fmla="*/ 338416 h 883291"/>
                <a:gd name="connsiteX334" fmla="*/ 122053 w 638982"/>
                <a:gd name="connsiteY334" fmla="*/ 344699 h 883291"/>
                <a:gd name="connsiteX335" fmla="*/ 118463 w 638982"/>
                <a:gd name="connsiteY335" fmla="*/ 344699 h 883291"/>
                <a:gd name="connsiteX336" fmla="*/ 109489 w 638982"/>
                <a:gd name="connsiteY336" fmla="*/ 322258 h 883291"/>
                <a:gd name="connsiteX337" fmla="*/ 115771 w 638982"/>
                <a:gd name="connsiteY337" fmla="*/ 318667 h 883291"/>
                <a:gd name="connsiteX338" fmla="*/ 115771 w 638982"/>
                <a:gd name="connsiteY338" fmla="*/ 221721 h 883291"/>
                <a:gd name="connsiteX339" fmla="*/ 122053 w 638982"/>
                <a:gd name="connsiteY339" fmla="*/ 231595 h 883291"/>
                <a:gd name="connsiteX340" fmla="*/ 128335 w 638982"/>
                <a:gd name="connsiteY340" fmla="*/ 225311 h 883291"/>
                <a:gd name="connsiteX341" fmla="*/ 128335 w 638982"/>
                <a:gd name="connsiteY341" fmla="*/ 216335 h 883291"/>
                <a:gd name="connsiteX342" fmla="*/ 122053 w 638982"/>
                <a:gd name="connsiteY342" fmla="*/ 216335 h 883291"/>
                <a:gd name="connsiteX343" fmla="*/ 115771 w 638982"/>
                <a:gd name="connsiteY343" fmla="*/ 221721 h 883291"/>
                <a:gd name="connsiteX344" fmla="*/ 138207 w 638982"/>
                <a:gd name="connsiteY344" fmla="*/ 402149 h 883291"/>
                <a:gd name="connsiteX345" fmla="*/ 141796 w 638982"/>
                <a:gd name="connsiteY345" fmla="*/ 402149 h 883291"/>
                <a:gd name="connsiteX346" fmla="*/ 164233 w 638982"/>
                <a:gd name="connsiteY346" fmla="*/ 447032 h 883291"/>
                <a:gd name="connsiteX347" fmla="*/ 131925 w 638982"/>
                <a:gd name="connsiteY347" fmla="*/ 463190 h 883291"/>
                <a:gd name="connsiteX348" fmla="*/ 122053 w 638982"/>
                <a:gd name="connsiteY348" fmla="*/ 472166 h 883291"/>
                <a:gd name="connsiteX349" fmla="*/ 118463 w 638982"/>
                <a:gd name="connsiteY349" fmla="*/ 472166 h 883291"/>
                <a:gd name="connsiteX350" fmla="*/ 118463 w 638982"/>
                <a:gd name="connsiteY350" fmla="*/ 463190 h 883291"/>
                <a:gd name="connsiteX351" fmla="*/ 124745 w 638982"/>
                <a:gd name="connsiteY351" fmla="*/ 453316 h 883291"/>
                <a:gd name="connsiteX352" fmla="*/ 121155 w 638982"/>
                <a:gd name="connsiteY352" fmla="*/ 444339 h 883291"/>
                <a:gd name="connsiteX353" fmla="*/ 140899 w 638982"/>
                <a:gd name="connsiteY353" fmla="*/ 438055 h 883291"/>
                <a:gd name="connsiteX354" fmla="*/ 140899 w 638982"/>
                <a:gd name="connsiteY354" fmla="*/ 430874 h 883291"/>
                <a:gd name="connsiteX355" fmla="*/ 124745 w 638982"/>
                <a:gd name="connsiteY355" fmla="*/ 417409 h 883291"/>
                <a:gd name="connsiteX356" fmla="*/ 138207 w 638982"/>
                <a:gd name="connsiteY356" fmla="*/ 402149 h 883291"/>
                <a:gd name="connsiteX357" fmla="*/ 122053 w 638982"/>
                <a:gd name="connsiteY357" fmla="*/ 247753 h 883291"/>
                <a:gd name="connsiteX358" fmla="*/ 128335 w 638982"/>
                <a:gd name="connsiteY358" fmla="*/ 254036 h 883291"/>
                <a:gd name="connsiteX359" fmla="*/ 134617 w 638982"/>
                <a:gd name="connsiteY359" fmla="*/ 254036 h 883291"/>
                <a:gd name="connsiteX360" fmla="*/ 148079 w 638982"/>
                <a:gd name="connsiteY360" fmla="*/ 231595 h 883291"/>
                <a:gd name="connsiteX361" fmla="*/ 148079 w 638982"/>
                <a:gd name="connsiteY361" fmla="*/ 228004 h 883291"/>
                <a:gd name="connsiteX362" fmla="*/ 122053 w 638982"/>
                <a:gd name="connsiteY362" fmla="*/ 247753 h 883291"/>
                <a:gd name="connsiteX363" fmla="*/ 125643 w 638982"/>
                <a:gd name="connsiteY363" fmla="*/ 154397 h 883291"/>
                <a:gd name="connsiteX364" fmla="*/ 131925 w 638982"/>
                <a:gd name="connsiteY364" fmla="*/ 157987 h 883291"/>
                <a:gd name="connsiteX365" fmla="*/ 131925 w 638982"/>
                <a:gd name="connsiteY365" fmla="*/ 149011 h 883291"/>
                <a:gd name="connsiteX366" fmla="*/ 125643 w 638982"/>
                <a:gd name="connsiteY366" fmla="*/ 154397 h 883291"/>
                <a:gd name="connsiteX367" fmla="*/ 134617 w 638982"/>
                <a:gd name="connsiteY367" fmla="*/ 173247 h 883291"/>
                <a:gd name="connsiteX368" fmla="*/ 134617 w 638982"/>
                <a:gd name="connsiteY368" fmla="*/ 176838 h 883291"/>
                <a:gd name="connsiteX369" fmla="*/ 140899 w 638982"/>
                <a:gd name="connsiteY369" fmla="*/ 176838 h 883291"/>
                <a:gd name="connsiteX370" fmla="*/ 140899 w 638982"/>
                <a:gd name="connsiteY370" fmla="*/ 167861 h 883291"/>
                <a:gd name="connsiteX371" fmla="*/ 134617 w 638982"/>
                <a:gd name="connsiteY371" fmla="*/ 173247 h 883291"/>
                <a:gd name="connsiteX372" fmla="*/ 134617 w 638982"/>
                <a:gd name="connsiteY372" fmla="*/ 485631 h 883291"/>
                <a:gd name="connsiteX373" fmla="*/ 134617 w 638982"/>
                <a:gd name="connsiteY373" fmla="*/ 488324 h 883291"/>
                <a:gd name="connsiteX374" fmla="*/ 140899 w 638982"/>
                <a:gd name="connsiteY374" fmla="*/ 488324 h 883291"/>
                <a:gd name="connsiteX375" fmla="*/ 140899 w 638982"/>
                <a:gd name="connsiteY375" fmla="*/ 485631 h 883291"/>
                <a:gd name="connsiteX376" fmla="*/ 134617 w 638982"/>
                <a:gd name="connsiteY376" fmla="*/ 485631 h 883291"/>
                <a:gd name="connsiteX377" fmla="*/ 144489 w 638982"/>
                <a:gd name="connsiteY377" fmla="*/ 369834 h 883291"/>
                <a:gd name="connsiteX378" fmla="*/ 144489 w 638982"/>
                <a:gd name="connsiteY378" fmla="*/ 379708 h 883291"/>
                <a:gd name="connsiteX379" fmla="*/ 150771 w 638982"/>
                <a:gd name="connsiteY379" fmla="*/ 385991 h 883291"/>
                <a:gd name="connsiteX380" fmla="*/ 157053 w 638982"/>
                <a:gd name="connsiteY380" fmla="*/ 382401 h 883291"/>
                <a:gd name="connsiteX381" fmla="*/ 163335 w 638982"/>
                <a:gd name="connsiteY381" fmla="*/ 388684 h 883291"/>
                <a:gd name="connsiteX382" fmla="*/ 163335 w 638982"/>
                <a:gd name="connsiteY382" fmla="*/ 382401 h 883291"/>
                <a:gd name="connsiteX383" fmla="*/ 157053 w 638982"/>
                <a:gd name="connsiteY383" fmla="*/ 369834 h 883291"/>
                <a:gd name="connsiteX384" fmla="*/ 144489 w 638982"/>
                <a:gd name="connsiteY384" fmla="*/ 369834 h 883291"/>
                <a:gd name="connsiteX385" fmla="*/ 157053 w 638982"/>
                <a:gd name="connsiteY385" fmla="*/ 488324 h 883291"/>
                <a:gd name="connsiteX386" fmla="*/ 157053 w 638982"/>
                <a:gd name="connsiteY386" fmla="*/ 491915 h 883291"/>
                <a:gd name="connsiteX387" fmla="*/ 163335 w 638982"/>
                <a:gd name="connsiteY387" fmla="*/ 491915 h 883291"/>
                <a:gd name="connsiteX388" fmla="*/ 163335 w 638982"/>
                <a:gd name="connsiteY388" fmla="*/ 488324 h 883291"/>
                <a:gd name="connsiteX389" fmla="*/ 157053 w 638982"/>
                <a:gd name="connsiteY389" fmla="*/ 488324 h 883291"/>
                <a:gd name="connsiteX390" fmla="*/ 160643 w 638982"/>
                <a:gd name="connsiteY390" fmla="*/ 357267 h 883291"/>
                <a:gd name="connsiteX391" fmla="*/ 160643 w 638982"/>
                <a:gd name="connsiteY391" fmla="*/ 363550 h 883291"/>
                <a:gd name="connsiteX392" fmla="*/ 164233 w 638982"/>
                <a:gd name="connsiteY392" fmla="*/ 363550 h 883291"/>
                <a:gd name="connsiteX393" fmla="*/ 164233 w 638982"/>
                <a:gd name="connsiteY393" fmla="*/ 357267 h 883291"/>
                <a:gd name="connsiteX394" fmla="*/ 160643 w 638982"/>
                <a:gd name="connsiteY394" fmla="*/ 357267 h 883291"/>
                <a:gd name="connsiteX395" fmla="*/ 166925 w 638982"/>
                <a:gd name="connsiteY395" fmla="*/ 357267 h 883291"/>
                <a:gd name="connsiteX396" fmla="*/ 173207 w 638982"/>
                <a:gd name="connsiteY396" fmla="*/ 360857 h 883291"/>
                <a:gd name="connsiteX397" fmla="*/ 176797 w 638982"/>
                <a:gd name="connsiteY397" fmla="*/ 354574 h 883291"/>
                <a:gd name="connsiteX398" fmla="*/ 176797 w 638982"/>
                <a:gd name="connsiteY398" fmla="*/ 350085 h 883291"/>
                <a:gd name="connsiteX399" fmla="*/ 173207 w 638982"/>
                <a:gd name="connsiteY399" fmla="*/ 350085 h 883291"/>
                <a:gd name="connsiteX400" fmla="*/ 166925 w 638982"/>
                <a:gd name="connsiteY400" fmla="*/ 357267 h 883291"/>
                <a:gd name="connsiteX401" fmla="*/ 173207 w 638982"/>
                <a:gd name="connsiteY401" fmla="*/ 408433 h 883291"/>
                <a:gd name="connsiteX402" fmla="*/ 173207 w 638982"/>
                <a:gd name="connsiteY402" fmla="*/ 414716 h 883291"/>
                <a:gd name="connsiteX403" fmla="*/ 192951 w 638982"/>
                <a:gd name="connsiteY403" fmla="*/ 414716 h 883291"/>
                <a:gd name="connsiteX404" fmla="*/ 192951 w 638982"/>
                <a:gd name="connsiteY404" fmla="*/ 411126 h 883291"/>
                <a:gd name="connsiteX405" fmla="*/ 173207 w 638982"/>
                <a:gd name="connsiteY405" fmla="*/ 408433 h 883291"/>
                <a:gd name="connsiteX406" fmla="*/ 199233 w 638982"/>
                <a:gd name="connsiteY406" fmla="*/ 475757 h 883291"/>
                <a:gd name="connsiteX407" fmla="*/ 199233 w 638982"/>
                <a:gd name="connsiteY407" fmla="*/ 479348 h 883291"/>
                <a:gd name="connsiteX408" fmla="*/ 205515 w 638982"/>
                <a:gd name="connsiteY408" fmla="*/ 479348 h 883291"/>
                <a:gd name="connsiteX409" fmla="*/ 205515 w 638982"/>
                <a:gd name="connsiteY409" fmla="*/ 475757 h 883291"/>
                <a:gd name="connsiteX410" fmla="*/ 199233 w 638982"/>
                <a:gd name="connsiteY410" fmla="*/ 475757 h 883291"/>
                <a:gd name="connsiteX411" fmla="*/ 199233 w 638982"/>
                <a:gd name="connsiteY411" fmla="*/ 536797 h 883291"/>
                <a:gd name="connsiteX412" fmla="*/ 199233 w 638982"/>
                <a:gd name="connsiteY412" fmla="*/ 552955 h 883291"/>
                <a:gd name="connsiteX413" fmla="*/ 215387 w 638982"/>
                <a:gd name="connsiteY413" fmla="*/ 546672 h 883291"/>
                <a:gd name="connsiteX414" fmla="*/ 215387 w 638982"/>
                <a:gd name="connsiteY414" fmla="*/ 537695 h 883291"/>
                <a:gd name="connsiteX415" fmla="*/ 199233 w 638982"/>
                <a:gd name="connsiteY415" fmla="*/ 537695 h 883291"/>
                <a:gd name="connsiteX416" fmla="*/ 211797 w 638982"/>
                <a:gd name="connsiteY416" fmla="*/ 508072 h 883291"/>
                <a:gd name="connsiteX417" fmla="*/ 211797 w 638982"/>
                <a:gd name="connsiteY417" fmla="*/ 514356 h 883291"/>
                <a:gd name="connsiteX418" fmla="*/ 215387 w 638982"/>
                <a:gd name="connsiteY418" fmla="*/ 514356 h 883291"/>
                <a:gd name="connsiteX419" fmla="*/ 215387 w 638982"/>
                <a:gd name="connsiteY419" fmla="*/ 508072 h 883291"/>
                <a:gd name="connsiteX420" fmla="*/ 211797 w 638982"/>
                <a:gd name="connsiteY420" fmla="*/ 508072 h 883291"/>
                <a:gd name="connsiteX421" fmla="*/ 221669 w 638982"/>
                <a:gd name="connsiteY421" fmla="*/ 482040 h 883291"/>
                <a:gd name="connsiteX422" fmla="*/ 218977 w 638982"/>
                <a:gd name="connsiteY422" fmla="*/ 507175 h 883291"/>
                <a:gd name="connsiteX423" fmla="*/ 227951 w 638982"/>
                <a:gd name="connsiteY423" fmla="*/ 507175 h 883291"/>
                <a:gd name="connsiteX424" fmla="*/ 227951 w 638982"/>
                <a:gd name="connsiteY424" fmla="*/ 487426 h 883291"/>
                <a:gd name="connsiteX425" fmla="*/ 221669 w 638982"/>
                <a:gd name="connsiteY425" fmla="*/ 482040 h 883291"/>
                <a:gd name="connsiteX426" fmla="*/ 218977 w 638982"/>
                <a:gd name="connsiteY426" fmla="*/ 530514 h 883291"/>
                <a:gd name="connsiteX427" fmla="*/ 218977 w 638982"/>
                <a:gd name="connsiteY427" fmla="*/ 536797 h 883291"/>
                <a:gd name="connsiteX428" fmla="*/ 221669 w 638982"/>
                <a:gd name="connsiteY428" fmla="*/ 536797 h 883291"/>
                <a:gd name="connsiteX429" fmla="*/ 221669 w 638982"/>
                <a:gd name="connsiteY429" fmla="*/ 530514 h 883291"/>
                <a:gd name="connsiteX430" fmla="*/ 218977 w 638982"/>
                <a:gd name="connsiteY430" fmla="*/ 530514 h 883291"/>
                <a:gd name="connsiteX431" fmla="*/ 224362 w 638982"/>
                <a:gd name="connsiteY431" fmla="*/ 559239 h 883291"/>
                <a:gd name="connsiteX432" fmla="*/ 224362 w 638982"/>
                <a:gd name="connsiteY432" fmla="*/ 565522 h 883291"/>
                <a:gd name="connsiteX433" fmla="*/ 230644 w 638982"/>
                <a:gd name="connsiteY433" fmla="*/ 559239 h 883291"/>
                <a:gd name="connsiteX434" fmla="*/ 224362 w 638982"/>
                <a:gd name="connsiteY434" fmla="*/ 559239 h 883291"/>
                <a:gd name="connsiteX435" fmla="*/ 282696 w 638982"/>
                <a:gd name="connsiteY435" fmla="*/ 613996 h 883291"/>
                <a:gd name="connsiteX436" fmla="*/ 276413 w 638982"/>
                <a:gd name="connsiteY436" fmla="*/ 620279 h 883291"/>
                <a:gd name="connsiteX437" fmla="*/ 273721 w 638982"/>
                <a:gd name="connsiteY437" fmla="*/ 616689 h 883291"/>
                <a:gd name="connsiteX438" fmla="*/ 267439 w 638982"/>
                <a:gd name="connsiteY438" fmla="*/ 620279 h 883291"/>
                <a:gd name="connsiteX439" fmla="*/ 257567 w 638982"/>
                <a:gd name="connsiteY439" fmla="*/ 616689 h 883291"/>
                <a:gd name="connsiteX440" fmla="*/ 254875 w 638982"/>
                <a:gd name="connsiteY440" fmla="*/ 622972 h 883291"/>
                <a:gd name="connsiteX441" fmla="*/ 254875 w 638982"/>
                <a:gd name="connsiteY441" fmla="*/ 626563 h 883291"/>
                <a:gd name="connsiteX442" fmla="*/ 283593 w 638982"/>
                <a:gd name="connsiteY442" fmla="*/ 645414 h 883291"/>
                <a:gd name="connsiteX443" fmla="*/ 287183 w 638982"/>
                <a:gd name="connsiteY443" fmla="*/ 645414 h 883291"/>
                <a:gd name="connsiteX444" fmla="*/ 290773 w 638982"/>
                <a:gd name="connsiteY444" fmla="*/ 616689 h 883291"/>
                <a:gd name="connsiteX445" fmla="*/ 282696 w 638982"/>
                <a:gd name="connsiteY445" fmla="*/ 613996 h 883291"/>
                <a:gd name="connsiteX446" fmla="*/ 279106 w 638982"/>
                <a:gd name="connsiteY446" fmla="*/ 707352 h 883291"/>
                <a:gd name="connsiteX447" fmla="*/ 279106 w 638982"/>
                <a:gd name="connsiteY447" fmla="*/ 713635 h 883291"/>
                <a:gd name="connsiteX448" fmla="*/ 285388 w 638982"/>
                <a:gd name="connsiteY448" fmla="*/ 719919 h 883291"/>
                <a:gd name="connsiteX449" fmla="*/ 297952 w 638982"/>
                <a:gd name="connsiteY449" fmla="*/ 716328 h 883291"/>
                <a:gd name="connsiteX450" fmla="*/ 301542 w 638982"/>
                <a:gd name="connsiteY450" fmla="*/ 736077 h 883291"/>
                <a:gd name="connsiteX451" fmla="*/ 314106 w 638982"/>
                <a:gd name="connsiteY451" fmla="*/ 736077 h 883291"/>
                <a:gd name="connsiteX452" fmla="*/ 323978 w 638982"/>
                <a:gd name="connsiteY452" fmla="*/ 727100 h 883291"/>
                <a:gd name="connsiteX453" fmla="*/ 323978 w 638982"/>
                <a:gd name="connsiteY453" fmla="*/ 717226 h 883291"/>
                <a:gd name="connsiteX454" fmla="*/ 317696 w 638982"/>
                <a:gd name="connsiteY454" fmla="*/ 714533 h 883291"/>
                <a:gd name="connsiteX455" fmla="*/ 326671 w 638982"/>
                <a:gd name="connsiteY455" fmla="*/ 701068 h 883291"/>
                <a:gd name="connsiteX456" fmla="*/ 326671 w 638982"/>
                <a:gd name="connsiteY456" fmla="*/ 714533 h 883291"/>
                <a:gd name="connsiteX457" fmla="*/ 342825 w 638982"/>
                <a:gd name="connsiteY457" fmla="*/ 710942 h 883291"/>
                <a:gd name="connsiteX458" fmla="*/ 339235 w 638982"/>
                <a:gd name="connsiteY458" fmla="*/ 694785 h 883291"/>
                <a:gd name="connsiteX459" fmla="*/ 339235 w 638982"/>
                <a:gd name="connsiteY459" fmla="*/ 688501 h 883291"/>
                <a:gd name="connsiteX460" fmla="*/ 345517 w 638982"/>
                <a:gd name="connsiteY460" fmla="*/ 688501 h 883291"/>
                <a:gd name="connsiteX461" fmla="*/ 345517 w 638982"/>
                <a:gd name="connsiteY461" fmla="*/ 675934 h 883291"/>
                <a:gd name="connsiteX462" fmla="*/ 336542 w 638982"/>
                <a:gd name="connsiteY462" fmla="*/ 675934 h 883291"/>
                <a:gd name="connsiteX463" fmla="*/ 304234 w 638982"/>
                <a:gd name="connsiteY463" fmla="*/ 695682 h 883291"/>
                <a:gd name="connsiteX464" fmla="*/ 279106 w 638982"/>
                <a:gd name="connsiteY464" fmla="*/ 707352 h 883291"/>
                <a:gd name="connsiteX465" fmla="*/ 288978 w 638982"/>
                <a:gd name="connsiteY465" fmla="*/ 591554 h 883291"/>
                <a:gd name="connsiteX466" fmla="*/ 295260 w 638982"/>
                <a:gd name="connsiteY466" fmla="*/ 597838 h 883291"/>
                <a:gd name="connsiteX467" fmla="*/ 295260 w 638982"/>
                <a:gd name="connsiteY467" fmla="*/ 591554 h 883291"/>
                <a:gd name="connsiteX468" fmla="*/ 288978 w 638982"/>
                <a:gd name="connsiteY468" fmla="*/ 591554 h 883291"/>
                <a:gd name="connsiteX469" fmla="*/ 292568 w 638982"/>
                <a:gd name="connsiteY469" fmla="*/ 739667 h 883291"/>
                <a:gd name="connsiteX470" fmla="*/ 292568 w 638982"/>
                <a:gd name="connsiteY470" fmla="*/ 743258 h 883291"/>
                <a:gd name="connsiteX471" fmla="*/ 296157 w 638982"/>
                <a:gd name="connsiteY471" fmla="*/ 759416 h 883291"/>
                <a:gd name="connsiteX472" fmla="*/ 289875 w 638982"/>
                <a:gd name="connsiteY472" fmla="*/ 765699 h 883291"/>
                <a:gd name="connsiteX473" fmla="*/ 306029 w 638982"/>
                <a:gd name="connsiteY473" fmla="*/ 765699 h 883291"/>
                <a:gd name="connsiteX474" fmla="*/ 309619 w 638982"/>
                <a:gd name="connsiteY474" fmla="*/ 749542 h 883291"/>
                <a:gd name="connsiteX475" fmla="*/ 306029 w 638982"/>
                <a:gd name="connsiteY475" fmla="*/ 739667 h 883291"/>
                <a:gd name="connsiteX476" fmla="*/ 292568 w 638982"/>
                <a:gd name="connsiteY476" fmla="*/ 739667 h 883291"/>
                <a:gd name="connsiteX477" fmla="*/ 302440 w 638982"/>
                <a:gd name="connsiteY477" fmla="*/ 790834 h 883291"/>
                <a:gd name="connsiteX478" fmla="*/ 302440 w 638982"/>
                <a:gd name="connsiteY478" fmla="*/ 797117 h 883291"/>
                <a:gd name="connsiteX479" fmla="*/ 311414 w 638982"/>
                <a:gd name="connsiteY479" fmla="*/ 797117 h 883291"/>
                <a:gd name="connsiteX480" fmla="*/ 305132 w 638982"/>
                <a:gd name="connsiteY480" fmla="*/ 790834 h 883291"/>
                <a:gd name="connsiteX481" fmla="*/ 302440 w 638982"/>
                <a:gd name="connsiteY481" fmla="*/ 790834 h 883291"/>
                <a:gd name="connsiteX482" fmla="*/ 315004 w 638982"/>
                <a:gd name="connsiteY482" fmla="*/ 774676 h 883291"/>
                <a:gd name="connsiteX483" fmla="*/ 311414 w 638982"/>
                <a:gd name="connsiteY483" fmla="*/ 787243 h 883291"/>
                <a:gd name="connsiteX484" fmla="*/ 327568 w 638982"/>
                <a:gd name="connsiteY484" fmla="*/ 790834 h 883291"/>
                <a:gd name="connsiteX485" fmla="*/ 331158 w 638982"/>
                <a:gd name="connsiteY485" fmla="*/ 790834 h 883291"/>
                <a:gd name="connsiteX486" fmla="*/ 331158 w 638982"/>
                <a:gd name="connsiteY486" fmla="*/ 781857 h 883291"/>
                <a:gd name="connsiteX487" fmla="*/ 324876 w 638982"/>
                <a:gd name="connsiteY487" fmla="*/ 775573 h 883291"/>
                <a:gd name="connsiteX488" fmla="*/ 315004 w 638982"/>
                <a:gd name="connsiteY488" fmla="*/ 775573 h 883291"/>
                <a:gd name="connsiteX489" fmla="*/ 317696 w 638982"/>
                <a:gd name="connsiteY489" fmla="*/ 758518 h 883291"/>
                <a:gd name="connsiteX490" fmla="*/ 314106 w 638982"/>
                <a:gd name="connsiteY490" fmla="*/ 764802 h 883291"/>
                <a:gd name="connsiteX491" fmla="*/ 323978 w 638982"/>
                <a:gd name="connsiteY491" fmla="*/ 764802 h 883291"/>
                <a:gd name="connsiteX492" fmla="*/ 317696 w 638982"/>
                <a:gd name="connsiteY492" fmla="*/ 758518 h 883291"/>
                <a:gd name="connsiteX493" fmla="*/ 331158 w 638982"/>
                <a:gd name="connsiteY493" fmla="*/ 640028 h 883291"/>
                <a:gd name="connsiteX494" fmla="*/ 318594 w 638982"/>
                <a:gd name="connsiteY494" fmla="*/ 662469 h 883291"/>
                <a:gd name="connsiteX495" fmla="*/ 327568 w 638982"/>
                <a:gd name="connsiteY495" fmla="*/ 665162 h 883291"/>
                <a:gd name="connsiteX496" fmla="*/ 337440 w 638982"/>
                <a:gd name="connsiteY496" fmla="*/ 649004 h 883291"/>
                <a:gd name="connsiteX497" fmla="*/ 343722 w 638982"/>
                <a:gd name="connsiteY497" fmla="*/ 649004 h 883291"/>
                <a:gd name="connsiteX498" fmla="*/ 343722 w 638982"/>
                <a:gd name="connsiteY498" fmla="*/ 665162 h 883291"/>
                <a:gd name="connsiteX499" fmla="*/ 352696 w 638982"/>
                <a:gd name="connsiteY499" fmla="*/ 665162 h 883291"/>
                <a:gd name="connsiteX500" fmla="*/ 349107 w 638982"/>
                <a:gd name="connsiteY500" fmla="*/ 658878 h 883291"/>
                <a:gd name="connsiteX501" fmla="*/ 352696 w 638982"/>
                <a:gd name="connsiteY501" fmla="*/ 655288 h 883291"/>
                <a:gd name="connsiteX502" fmla="*/ 343722 w 638982"/>
                <a:gd name="connsiteY502" fmla="*/ 639130 h 883291"/>
                <a:gd name="connsiteX503" fmla="*/ 331158 w 638982"/>
                <a:gd name="connsiteY503" fmla="*/ 639130 h 883291"/>
                <a:gd name="connsiteX504" fmla="*/ 343722 w 638982"/>
                <a:gd name="connsiteY504" fmla="*/ 729793 h 883291"/>
                <a:gd name="connsiteX505" fmla="*/ 323978 w 638982"/>
                <a:gd name="connsiteY505" fmla="*/ 752234 h 883291"/>
                <a:gd name="connsiteX506" fmla="*/ 320389 w 638982"/>
                <a:gd name="connsiteY506" fmla="*/ 755825 h 883291"/>
                <a:gd name="connsiteX507" fmla="*/ 336542 w 638982"/>
                <a:gd name="connsiteY507" fmla="*/ 759416 h 883291"/>
                <a:gd name="connsiteX508" fmla="*/ 342825 w 638982"/>
                <a:gd name="connsiteY508" fmla="*/ 759416 h 883291"/>
                <a:gd name="connsiteX509" fmla="*/ 349107 w 638982"/>
                <a:gd name="connsiteY509" fmla="*/ 753132 h 883291"/>
                <a:gd name="connsiteX510" fmla="*/ 349107 w 638982"/>
                <a:gd name="connsiteY510" fmla="*/ 736077 h 883291"/>
                <a:gd name="connsiteX511" fmla="*/ 343722 w 638982"/>
                <a:gd name="connsiteY511" fmla="*/ 729793 h 883291"/>
                <a:gd name="connsiteX512" fmla="*/ 346414 w 638982"/>
                <a:gd name="connsiteY512" fmla="*/ 630153 h 883291"/>
                <a:gd name="connsiteX513" fmla="*/ 346414 w 638982"/>
                <a:gd name="connsiteY513" fmla="*/ 636437 h 883291"/>
                <a:gd name="connsiteX514" fmla="*/ 352696 w 638982"/>
                <a:gd name="connsiteY514" fmla="*/ 636437 h 883291"/>
                <a:gd name="connsiteX515" fmla="*/ 352696 w 638982"/>
                <a:gd name="connsiteY515" fmla="*/ 630153 h 883291"/>
                <a:gd name="connsiteX516" fmla="*/ 346414 w 638982"/>
                <a:gd name="connsiteY516" fmla="*/ 630153 h 883291"/>
                <a:gd name="connsiteX517" fmla="*/ 353594 w 638982"/>
                <a:gd name="connsiteY517" fmla="*/ 605019 h 883291"/>
                <a:gd name="connsiteX518" fmla="*/ 353594 w 638982"/>
                <a:gd name="connsiteY518" fmla="*/ 608610 h 883291"/>
                <a:gd name="connsiteX519" fmla="*/ 359876 w 638982"/>
                <a:gd name="connsiteY519" fmla="*/ 614893 h 883291"/>
                <a:gd name="connsiteX520" fmla="*/ 362568 w 638982"/>
                <a:gd name="connsiteY520" fmla="*/ 608610 h 883291"/>
                <a:gd name="connsiteX521" fmla="*/ 356286 w 638982"/>
                <a:gd name="connsiteY521" fmla="*/ 605019 h 883291"/>
                <a:gd name="connsiteX522" fmla="*/ 353594 w 638982"/>
                <a:gd name="connsiteY522" fmla="*/ 605019 h 883291"/>
                <a:gd name="connsiteX523" fmla="*/ 353594 w 638982"/>
                <a:gd name="connsiteY523" fmla="*/ 681320 h 883291"/>
                <a:gd name="connsiteX524" fmla="*/ 353594 w 638982"/>
                <a:gd name="connsiteY524" fmla="*/ 684910 h 883291"/>
                <a:gd name="connsiteX525" fmla="*/ 359876 w 638982"/>
                <a:gd name="connsiteY525" fmla="*/ 684910 h 883291"/>
                <a:gd name="connsiteX526" fmla="*/ 359876 w 638982"/>
                <a:gd name="connsiteY526" fmla="*/ 681320 h 883291"/>
                <a:gd name="connsiteX527" fmla="*/ 353594 w 638982"/>
                <a:gd name="connsiteY527" fmla="*/ 681320 h 883291"/>
                <a:gd name="connsiteX528" fmla="*/ 359876 w 638982"/>
                <a:gd name="connsiteY528" fmla="*/ 630153 h 883291"/>
                <a:gd name="connsiteX529" fmla="*/ 359876 w 638982"/>
                <a:gd name="connsiteY529" fmla="*/ 636437 h 883291"/>
                <a:gd name="connsiteX530" fmla="*/ 362568 w 638982"/>
                <a:gd name="connsiteY530" fmla="*/ 636437 h 883291"/>
                <a:gd name="connsiteX531" fmla="*/ 362568 w 638982"/>
                <a:gd name="connsiteY531" fmla="*/ 630153 h 883291"/>
                <a:gd name="connsiteX532" fmla="*/ 359876 w 638982"/>
                <a:gd name="connsiteY532" fmla="*/ 630153 h 883291"/>
                <a:gd name="connsiteX533" fmla="*/ 362568 w 638982"/>
                <a:gd name="connsiteY533" fmla="*/ 578987 h 883291"/>
                <a:gd name="connsiteX534" fmla="*/ 362568 w 638982"/>
                <a:gd name="connsiteY534" fmla="*/ 582578 h 883291"/>
                <a:gd name="connsiteX535" fmla="*/ 368851 w 638982"/>
                <a:gd name="connsiteY535" fmla="*/ 582578 h 883291"/>
                <a:gd name="connsiteX536" fmla="*/ 368851 w 638982"/>
                <a:gd name="connsiteY536" fmla="*/ 578987 h 883291"/>
                <a:gd name="connsiteX537" fmla="*/ 362568 w 638982"/>
                <a:gd name="connsiteY537" fmla="*/ 578987 h 883291"/>
                <a:gd name="connsiteX538" fmla="*/ 362568 w 638982"/>
                <a:gd name="connsiteY538" fmla="*/ 675036 h 883291"/>
                <a:gd name="connsiteX539" fmla="*/ 362568 w 638982"/>
                <a:gd name="connsiteY539" fmla="*/ 684013 h 883291"/>
                <a:gd name="connsiteX540" fmla="*/ 366158 w 638982"/>
                <a:gd name="connsiteY540" fmla="*/ 684013 h 883291"/>
                <a:gd name="connsiteX541" fmla="*/ 372440 w 638982"/>
                <a:gd name="connsiteY541" fmla="*/ 677729 h 883291"/>
                <a:gd name="connsiteX542" fmla="*/ 372440 w 638982"/>
                <a:gd name="connsiteY542" fmla="*/ 674139 h 883291"/>
                <a:gd name="connsiteX543" fmla="*/ 362568 w 638982"/>
                <a:gd name="connsiteY543" fmla="*/ 674139 h 883291"/>
                <a:gd name="connsiteX544" fmla="*/ 369748 w 638982"/>
                <a:gd name="connsiteY544" fmla="*/ 729793 h 883291"/>
                <a:gd name="connsiteX545" fmla="*/ 366158 w 638982"/>
                <a:gd name="connsiteY545" fmla="*/ 745951 h 883291"/>
                <a:gd name="connsiteX546" fmla="*/ 372440 w 638982"/>
                <a:gd name="connsiteY546" fmla="*/ 745951 h 883291"/>
                <a:gd name="connsiteX547" fmla="*/ 372440 w 638982"/>
                <a:gd name="connsiteY547" fmla="*/ 729793 h 883291"/>
                <a:gd name="connsiteX548" fmla="*/ 369748 w 638982"/>
                <a:gd name="connsiteY548" fmla="*/ 729793 h 883291"/>
                <a:gd name="connsiteX549" fmla="*/ 369748 w 638982"/>
                <a:gd name="connsiteY549" fmla="*/ 633744 h 883291"/>
                <a:gd name="connsiteX550" fmla="*/ 369748 w 638982"/>
                <a:gd name="connsiteY550" fmla="*/ 646311 h 883291"/>
                <a:gd name="connsiteX551" fmla="*/ 373338 w 638982"/>
                <a:gd name="connsiteY551" fmla="*/ 646311 h 883291"/>
                <a:gd name="connsiteX552" fmla="*/ 379620 w 638982"/>
                <a:gd name="connsiteY552" fmla="*/ 640028 h 883291"/>
                <a:gd name="connsiteX553" fmla="*/ 369748 w 638982"/>
                <a:gd name="connsiteY553" fmla="*/ 633744 h 883291"/>
                <a:gd name="connsiteX554" fmla="*/ 369748 w 638982"/>
                <a:gd name="connsiteY554" fmla="*/ 687603 h 883291"/>
                <a:gd name="connsiteX555" fmla="*/ 369748 w 638982"/>
                <a:gd name="connsiteY555" fmla="*/ 691194 h 883291"/>
                <a:gd name="connsiteX556" fmla="*/ 379620 w 638982"/>
                <a:gd name="connsiteY556" fmla="*/ 691194 h 883291"/>
                <a:gd name="connsiteX557" fmla="*/ 379620 w 638982"/>
                <a:gd name="connsiteY557" fmla="*/ 687603 h 883291"/>
                <a:gd name="connsiteX558" fmla="*/ 369748 w 638982"/>
                <a:gd name="connsiteY558" fmla="*/ 687603 h 883291"/>
                <a:gd name="connsiteX559" fmla="*/ 388594 w 638982"/>
                <a:gd name="connsiteY559" fmla="*/ 588861 h 883291"/>
                <a:gd name="connsiteX560" fmla="*/ 388594 w 638982"/>
                <a:gd name="connsiteY560" fmla="*/ 595145 h 883291"/>
                <a:gd name="connsiteX561" fmla="*/ 392184 w 638982"/>
                <a:gd name="connsiteY561" fmla="*/ 595145 h 883291"/>
                <a:gd name="connsiteX562" fmla="*/ 392184 w 638982"/>
                <a:gd name="connsiteY562" fmla="*/ 588861 h 883291"/>
                <a:gd name="connsiteX563" fmla="*/ 388594 w 638982"/>
                <a:gd name="connsiteY563" fmla="*/ 588861 h 883291"/>
                <a:gd name="connsiteX564" fmla="*/ 392184 w 638982"/>
                <a:gd name="connsiteY564" fmla="*/ 623870 h 883291"/>
                <a:gd name="connsiteX565" fmla="*/ 392184 w 638982"/>
                <a:gd name="connsiteY565" fmla="*/ 627460 h 883291"/>
                <a:gd name="connsiteX566" fmla="*/ 404748 w 638982"/>
                <a:gd name="connsiteY566" fmla="*/ 627460 h 883291"/>
                <a:gd name="connsiteX567" fmla="*/ 404748 w 638982"/>
                <a:gd name="connsiteY567" fmla="*/ 623870 h 883291"/>
                <a:gd name="connsiteX568" fmla="*/ 392184 w 638982"/>
                <a:gd name="connsiteY568" fmla="*/ 623870 h 883291"/>
                <a:gd name="connsiteX569" fmla="*/ 411928 w 638982"/>
                <a:gd name="connsiteY569" fmla="*/ 562829 h 883291"/>
                <a:gd name="connsiteX570" fmla="*/ 411928 w 638982"/>
                <a:gd name="connsiteY570" fmla="*/ 569113 h 883291"/>
                <a:gd name="connsiteX571" fmla="*/ 418210 w 638982"/>
                <a:gd name="connsiteY571" fmla="*/ 562829 h 883291"/>
                <a:gd name="connsiteX572" fmla="*/ 411928 w 638982"/>
                <a:gd name="connsiteY572" fmla="*/ 562829 h 883291"/>
                <a:gd name="connsiteX573" fmla="*/ 414620 w 638982"/>
                <a:gd name="connsiteY573" fmla="*/ 510765 h 883291"/>
                <a:gd name="connsiteX574" fmla="*/ 414620 w 638982"/>
                <a:gd name="connsiteY574" fmla="*/ 517049 h 883291"/>
                <a:gd name="connsiteX575" fmla="*/ 430774 w 638982"/>
                <a:gd name="connsiteY575" fmla="*/ 517049 h 883291"/>
                <a:gd name="connsiteX576" fmla="*/ 430774 w 638982"/>
                <a:gd name="connsiteY576" fmla="*/ 513458 h 883291"/>
                <a:gd name="connsiteX577" fmla="*/ 414620 w 638982"/>
                <a:gd name="connsiteY577" fmla="*/ 510765 h 883291"/>
                <a:gd name="connsiteX578" fmla="*/ 427185 w 638982"/>
                <a:gd name="connsiteY578" fmla="*/ 539490 h 883291"/>
                <a:gd name="connsiteX579" fmla="*/ 433467 w 638982"/>
                <a:gd name="connsiteY579" fmla="*/ 539490 h 883291"/>
                <a:gd name="connsiteX580" fmla="*/ 433467 w 638982"/>
                <a:gd name="connsiteY580" fmla="*/ 533207 h 883291"/>
                <a:gd name="connsiteX581" fmla="*/ 427185 w 638982"/>
                <a:gd name="connsiteY581" fmla="*/ 539490 h 883291"/>
                <a:gd name="connsiteX582" fmla="*/ 437057 w 638982"/>
                <a:gd name="connsiteY582" fmla="*/ 569113 h 883291"/>
                <a:gd name="connsiteX583" fmla="*/ 437057 w 638982"/>
                <a:gd name="connsiteY583" fmla="*/ 575397 h 883291"/>
                <a:gd name="connsiteX584" fmla="*/ 443339 w 638982"/>
                <a:gd name="connsiteY584" fmla="*/ 569113 h 883291"/>
                <a:gd name="connsiteX585" fmla="*/ 437057 w 638982"/>
                <a:gd name="connsiteY585" fmla="*/ 569113 h 883291"/>
                <a:gd name="connsiteX586" fmla="*/ 440646 w 638982"/>
                <a:gd name="connsiteY586" fmla="*/ 485631 h 883291"/>
                <a:gd name="connsiteX587" fmla="*/ 440646 w 638982"/>
                <a:gd name="connsiteY587" fmla="*/ 494608 h 883291"/>
                <a:gd name="connsiteX588" fmla="*/ 444236 w 638982"/>
                <a:gd name="connsiteY588" fmla="*/ 494608 h 883291"/>
                <a:gd name="connsiteX589" fmla="*/ 444236 w 638982"/>
                <a:gd name="connsiteY589" fmla="*/ 485631 h 883291"/>
                <a:gd name="connsiteX590" fmla="*/ 440646 w 638982"/>
                <a:gd name="connsiteY590" fmla="*/ 485631 h 883291"/>
                <a:gd name="connsiteX591" fmla="*/ 450518 w 638982"/>
                <a:gd name="connsiteY591" fmla="*/ 521537 h 883291"/>
                <a:gd name="connsiteX592" fmla="*/ 450518 w 638982"/>
                <a:gd name="connsiteY592" fmla="*/ 543979 h 883291"/>
                <a:gd name="connsiteX593" fmla="*/ 456800 w 638982"/>
                <a:gd name="connsiteY593" fmla="*/ 537695 h 883291"/>
                <a:gd name="connsiteX594" fmla="*/ 456800 w 638982"/>
                <a:gd name="connsiteY594" fmla="*/ 521537 h 883291"/>
                <a:gd name="connsiteX595" fmla="*/ 450518 w 638982"/>
                <a:gd name="connsiteY595" fmla="*/ 521537 h 883291"/>
                <a:gd name="connsiteX596" fmla="*/ 453211 w 638982"/>
                <a:gd name="connsiteY596" fmla="*/ 388684 h 883291"/>
                <a:gd name="connsiteX597" fmla="*/ 453211 w 638982"/>
                <a:gd name="connsiteY597" fmla="*/ 392275 h 883291"/>
                <a:gd name="connsiteX598" fmla="*/ 459493 w 638982"/>
                <a:gd name="connsiteY598" fmla="*/ 398559 h 883291"/>
                <a:gd name="connsiteX599" fmla="*/ 459493 w 638982"/>
                <a:gd name="connsiteY599" fmla="*/ 382401 h 883291"/>
                <a:gd name="connsiteX600" fmla="*/ 453211 w 638982"/>
                <a:gd name="connsiteY600" fmla="*/ 388684 h 883291"/>
                <a:gd name="connsiteX601" fmla="*/ 469364 w 638982"/>
                <a:gd name="connsiteY601" fmla="*/ 398559 h 883291"/>
                <a:gd name="connsiteX602" fmla="*/ 479236 w 638982"/>
                <a:gd name="connsiteY602" fmla="*/ 398559 h 883291"/>
                <a:gd name="connsiteX603" fmla="*/ 479236 w 638982"/>
                <a:gd name="connsiteY603" fmla="*/ 392275 h 883291"/>
                <a:gd name="connsiteX604" fmla="*/ 475647 w 638982"/>
                <a:gd name="connsiteY604" fmla="*/ 392275 h 883291"/>
                <a:gd name="connsiteX605" fmla="*/ 469364 w 638982"/>
                <a:gd name="connsiteY605" fmla="*/ 398559 h 883291"/>
                <a:gd name="connsiteX606" fmla="*/ 488211 w 638982"/>
                <a:gd name="connsiteY606" fmla="*/ 463190 h 883291"/>
                <a:gd name="connsiteX607" fmla="*/ 491801 w 638982"/>
                <a:gd name="connsiteY607" fmla="*/ 463190 h 883291"/>
                <a:gd name="connsiteX608" fmla="*/ 504365 w 638982"/>
                <a:gd name="connsiteY608" fmla="*/ 475757 h 883291"/>
                <a:gd name="connsiteX609" fmla="*/ 510647 w 638982"/>
                <a:gd name="connsiteY609" fmla="*/ 472166 h 883291"/>
                <a:gd name="connsiteX610" fmla="*/ 514237 w 638982"/>
                <a:gd name="connsiteY610" fmla="*/ 472166 h 883291"/>
                <a:gd name="connsiteX611" fmla="*/ 514237 w 638982"/>
                <a:gd name="connsiteY611" fmla="*/ 475757 h 883291"/>
                <a:gd name="connsiteX612" fmla="*/ 504365 w 638982"/>
                <a:gd name="connsiteY612" fmla="*/ 485631 h 883291"/>
                <a:gd name="connsiteX613" fmla="*/ 488211 w 638982"/>
                <a:gd name="connsiteY613" fmla="*/ 469473 h 883291"/>
                <a:gd name="connsiteX614" fmla="*/ 488211 w 638982"/>
                <a:gd name="connsiteY614" fmla="*/ 463190 h 883291"/>
                <a:gd name="connsiteX615" fmla="*/ 491801 w 638982"/>
                <a:gd name="connsiteY615" fmla="*/ 240571 h 883291"/>
                <a:gd name="connsiteX616" fmla="*/ 504365 w 638982"/>
                <a:gd name="connsiteY616" fmla="*/ 240571 h 883291"/>
                <a:gd name="connsiteX617" fmla="*/ 498083 w 638982"/>
                <a:gd name="connsiteY617" fmla="*/ 234288 h 883291"/>
                <a:gd name="connsiteX618" fmla="*/ 491801 w 638982"/>
                <a:gd name="connsiteY618" fmla="*/ 240571 h 883291"/>
                <a:gd name="connsiteX619" fmla="*/ 491801 w 638982"/>
                <a:gd name="connsiteY619" fmla="*/ 526923 h 883291"/>
                <a:gd name="connsiteX620" fmla="*/ 491801 w 638982"/>
                <a:gd name="connsiteY620" fmla="*/ 533207 h 883291"/>
                <a:gd name="connsiteX621" fmla="*/ 495391 w 638982"/>
                <a:gd name="connsiteY621" fmla="*/ 533207 h 883291"/>
                <a:gd name="connsiteX622" fmla="*/ 495391 w 638982"/>
                <a:gd name="connsiteY622" fmla="*/ 526923 h 883291"/>
                <a:gd name="connsiteX623" fmla="*/ 491801 w 638982"/>
                <a:gd name="connsiteY623" fmla="*/ 526923 h 883291"/>
                <a:gd name="connsiteX624" fmla="*/ 494493 w 638982"/>
                <a:gd name="connsiteY624" fmla="*/ 276478 h 883291"/>
                <a:gd name="connsiteX625" fmla="*/ 494493 w 638982"/>
                <a:gd name="connsiteY625" fmla="*/ 286352 h 883291"/>
                <a:gd name="connsiteX626" fmla="*/ 516929 w 638982"/>
                <a:gd name="connsiteY626" fmla="*/ 280068 h 883291"/>
                <a:gd name="connsiteX627" fmla="*/ 516929 w 638982"/>
                <a:gd name="connsiteY627" fmla="*/ 273785 h 883291"/>
                <a:gd name="connsiteX628" fmla="*/ 503468 w 638982"/>
                <a:gd name="connsiteY628" fmla="*/ 267501 h 883291"/>
                <a:gd name="connsiteX629" fmla="*/ 494493 w 638982"/>
                <a:gd name="connsiteY629" fmla="*/ 276478 h 883291"/>
                <a:gd name="connsiteX630" fmla="*/ 536673 w 638982"/>
                <a:gd name="connsiteY630" fmla="*/ 276478 h 883291"/>
                <a:gd name="connsiteX631" fmla="*/ 516929 w 638982"/>
                <a:gd name="connsiteY631" fmla="*/ 289942 h 883291"/>
                <a:gd name="connsiteX632" fmla="*/ 494493 w 638982"/>
                <a:gd name="connsiteY632" fmla="*/ 302510 h 883291"/>
                <a:gd name="connsiteX633" fmla="*/ 494493 w 638982"/>
                <a:gd name="connsiteY633" fmla="*/ 308793 h 883291"/>
                <a:gd name="connsiteX634" fmla="*/ 498083 w 638982"/>
                <a:gd name="connsiteY634" fmla="*/ 308793 h 883291"/>
                <a:gd name="connsiteX635" fmla="*/ 507057 w 638982"/>
                <a:gd name="connsiteY635" fmla="*/ 302510 h 883291"/>
                <a:gd name="connsiteX636" fmla="*/ 510647 w 638982"/>
                <a:gd name="connsiteY636" fmla="*/ 302510 h 883291"/>
                <a:gd name="connsiteX637" fmla="*/ 516929 w 638982"/>
                <a:gd name="connsiteY637" fmla="*/ 318667 h 883291"/>
                <a:gd name="connsiteX638" fmla="*/ 520519 w 638982"/>
                <a:gd name="connsiteY638" fmla="*/ 318667 h 883291"/>
                <a:gd name="connsiteX639" fmla="*/ 549237 w 638982"/>
                <a:gd name="connsiteY639" fmla="*/ 296226 h 883291"/>
                <a:gd name="connsiteX640" fmla="*/ 542955 w 638982"/>
                <a:gd name="connsiteY640" fmla="*/ 276478 h 883291"/>
                <a:gd name="connsiteX641" fmla="*/ 536673 w 638982"/>
                <a:gd name="connsiteY641" fmla="*/ 276478 h 883291"/>
                <a:gd name="connsiteX642" fmla="*/ 494493 w 638982"/>
                <a:gd name="connsiteY642" fmla="*/ 324951 h 883291"/>
                <a:gd name="connsiteX643" fmla="*/ 494493 w 638982"/>
                <a:gd name="connsiteY643" fmla="*/ 337518 h 883291"/>
                <a:gd name="connsiteX644" fmla="*/ 503468 w 638982"/>
                <a:gd name="connsiteY644" fmla="*/ 337518 h 883291"/>
                <a:gd name="connsiteX645" fmla="*/ 503468 w 638982"/>
                <a:gd name="connsiteY645" fmla="*/ 331235 h 883291"/>
                <a:gd name="connsiteX646" fmla="*/ 497185 w 638982"/>
                <a:gd name="connsiteY646" fmla="*/ 324951 h 883291"/>
                <a:gd name="connsiteX647" fmla="*/ 494493 w 638982"/>
                <a:gd name="connsiteY647" fmla="*/ 324951 h 883291"/>
                <a:gd name="connsiteX648" fmla="*/ 504365 w 638982"/>
                <a:gd name="connsiteY648" fmla="*/ 318667 h 883291"/>
                <a:gd name="connsiteX649" fmla="*/ 504365 w 638982"/>
                <a:gd name="connsiteY649" fmla="*/ 324951 h 883291"/>
                <a:gd name="connsiteX650" fmla="*/ 507955 w 638982"/>
                <a:gd name="connsiteY650" fmla="*/ 324951 h 883291"/>
                <a:gd name="connsiteX651" fmla="*/ 507955 w 638982"/>
                <a:gd name="connsiteY651" fmla="*/ 318667 h 883291"/>
                <a:gd name="connsiteX652" fmla="*/ 504365 w 638982"/>
                <a:gd name="connsiteY652" fmla="*/ 318667 h 883291"/>
                <a:gd name="connsiteX653" fmla="*/ 507955 w 638982"/>
                <a:gd name="connsiteY653" fmla="*/ 550262 h 883291"/>
                <a:gd name="connsiteX654" fmla="*/ 504365 w 638982"/>
                <a:gd name="connsiteY654" fmla="*/ 556546 h 883291"/>
                <a:gd name="connsiteX655" fmla="*/ 514237 w 638982"/>
                <a:gd name="connsiteY655" fmla="*/ 556546 h 883291"/>
                <a:gd name="connsiteX656" fmla="*/ 507955 w 638982"/>
                <a:gd name="connsiteY656" fmla="*/ 550262 h 883291"/>
                <a:gd name="connsiteX657" fmla="*/ 507955 w 638982"/>
                <a:gd name="connsiteY657" fmla="*/ 202870 h 883291"/>
                <a:gd name="connsiteX658" fmla="*/ 507955 w 638982"/>
                <a:gd name="connsiteY658" fmla="*/ 211846 h 883291"/>
                <a:gd name="connsiteX659" fmla="*/ 511545 w 638982"/>
                <a:gd name="connsiteY659" fmla="*/ 211846 h 883291"/>
                <a:gd name="connsiteX660" fmla="*/ 511545 w 638982"/>
                <a:gd name="connsiteY660" fmla="*/ 202870 h 883291"/>
                <a:gd name="connsiteX661" fmla="*/ 507955 w 638982"/>
                <a:gd name="connsiteY661" fmla="*/ 202870 h 883291"/>
                <a:gd name="connsiteX662" fmla="*/ 526801 w 638982"/>
                <a:gd name="connsiteY662" fmla="*/ 87072 h 883291"/>
                <a:gd name="connsiteX663" fmla="*/ 536673 w 638982"/>
                <a:gd name="connsiteY663" fmla="*/ 96947 h 883291"/>
                <a:gd name="connsiteX664" fmla="*/ 542955 w 638982"/>
                <a:gd name="connsiteY664" fmla="*/ 96947 h 883291"/>
                <a:gd name="connsiteX665" fmla="*/ 542955 w 638982"/>
                <a:gd name="connsiteY665" fmla="*/ 93356 h 883291"/>
                <a:gd name="connsiteX666" fmla="*/ 536673 w 638982"/>
                <a:gd name="connsiteY666" fmla="*/ 87072 h 883291"/>
                <a:gd name="connsiteX667" fmla="*/ 526801 w 638982"/>
                <a:gd name="connsiteY667" fmla="*/ 87072 h 883291"/>
                <a:gd name="connsiteX668" fmla="*/ 565391 w 638982"/>
                <a:gd name="connsiteY668" fmla="*/ 219028 h 883291"/>
                <a:gd name="connsiteX669" fmla="*/ 552827 w 638982"/>
                <a:gd name="connsiteY669" fmla="*/ 228004 h 883291"/>
                <a:gd name="connsiteX670" fmla="*/ 556417 w 638982"/>
                <a:gd name="connsiteY670" fmla="*/ 244162 h 883291"/>
                <a:gd name="connsiteX671" fmla="*/ 546545 w 638982"/>
                <a:gd name="connsiteY671" fmla="*/ 228004 h 883291"/>
                <a:gd name="connsiteX672" fmla="*/ 526801 w 638982"/>
                <a:gd name="connsiteY672" fmla="*/ 256729 h 883291"/>
                <a:gd name="connsiteX673" fmla="*/ 552827 w 638982"/>
                <a:gd name="connsiteY673" fmla="*/ 263013 h 883291"/>
                <a:gd name="connsiteX674" fmla="*/ 556417 w 638982"/>
                <a:gd name="connsiteY674" fmla="*/ 254036 h 883291"/>
                <a:gd name="connsiteX675" fmla="*/ 552827 w 638982"/>
                <a:gd name="connsiteY675" fmla="*/ 250446 h 883291"/>
                <a:gd name="connsiteX676" fmla="*/ 556417 w 638982"/>
                <a:gd name="connsiteY676" fmla="*/ 246855 h 883291"/>
                <a:gd name="connsiteX677" fmla="*/ 562699 w 638982"/>
                <a:gd name="connsiteY677" fmla="*/ 250446 h 883291"/>
                <a:gd name="connsiteX678" fmla="*/ 575263 w 638982"/>
                <a:gd name="connsiteY678" fmla="*/ 244162 h 883291"/>
                <a:gd name="connsiteX679" fmla="*/ 572571 w 638982"/>
                <a:gd name="connsiteY679" fmla="*/ 237878 h 883291"/>
                <a:gd name="connsiteX680" fmla="*/ 578853 w 638982"/>
                <a:gd name="connsiteY680" fmla="*/ 218130 h 883291"/>
                <a:gd name="connsiteX681" fmla="*/ 565391 w 638982"/>
                <a:gd name="connsiteY681" fmla="*/ 218130 h 883291"/>
                <a:gd name="connsiteX682" fmla="*/ 565391 w 638982"/>
                <a:gd name="connsiteY682" fmla="*/ 128365 h 883291"/>
                <a:gd name="connsiteX683" fmla="*/ 559109 w 638982"/>
                <a:gd name="connsiteY683" fmla="*/ 140932 h 883291"/>
                <a:gd name="connsiteX684" fmla="*/ 559109 w 638982"/>
                <a:gd name="connsiteY684" fmla="*/ 144522 h 883291"/>
                <a:gd name="connsiteX685" fmla="*/ 565391 w 638982"/>
                <a:gd name="connsiteY685" fmla="*/ 153499 h 883291"/>
                <a:gd name="connsiteX686" fmla="*/ 565391 w 638982"/>
                <a:gd name="connsiteY686" fmla="*/ 157090 h 883291"/>
                <a:gd name="connsiteX687" fmla="*/ 552827 w 638982"/>
                <a:gd name="connsiteY687" fmla="*/ 166964 h 883291"/>
                <a:gd name="connsiteX688" fmla="*/ 533083 w 638982"/>
                <a:gd name="connsiteY688" fmla="*/ 160680 h 883291"/>
                <a:gd name="connsiteX689" fmla="*/ 529493 w 638982"/>
                <a:gd name="connsiteY689" fmla="*/ 160680 h 883291"/>
                <a:gd name="connsiteX690" fmla="*/ 529493 w 638982"/>
                <a:gd name="connsiteY690" fmla="*/ 164271 h 883291"/>
                <a:gd name="connsiteX691" fmla="*/ 542058 w 638982"/>
                <a:gd name="connsiteY691" fmla="*/ 184019 h 883291"/>
                <a:gd name="connsiteX692" fmla="*/ 577058 w 638982"/>
                <a:gd name="connsiteY692" fmla="*/ 154397 h 883291"/>
                <a:gd name="connsiteX693" fmla="*/ 583340 w 638982"/>
                <a:gd name="connsiteY693" fmla="*/ 145420 h 883291"/>
                <a:gd name="connsiteX694" fmla="*/ 583340 w 638982"/>
                <a:gd name="connsiteY694" fmla="*/ 141829 h 883291"/>
                <a:gd name="connsiteX695" fmla="*/ 565391 w 638982"/>
                <a:gd name="connsiteY695" fmla="*/ 128365 h 883291"/>
                <a:gd name="connsiteX696" fmla="*/ 530391 w 638982"/>
                <a:gd name="connsiteY696" fmla="*/ 128365 h 883291"/>
                <a:gd name="connsiteX697" fmla="*/ 530391 w 638982"/>
                <a:gd name="connsiteY697" fmla="*/ 131955 h 883291"/>
                <a:gd name="connsiteX698" fmla="*/ 539365 w 638982"/>
                <a:gd name="connsiteY698" fmla="*/ 131955 h 883291"/>
                <a:gd name="connsiteX699" fmla="*/ 539365 w 638982"/>
                <a:gd name="connsiteY699" fmla="*/ 128365 h 883291"/>
                <a:gd name="connsiteX700" fmla="*/ 530391 w 638982"/>
                <a:gd name="connsiteY700" fmla="*/ 128365 h 883291"/>
                <a:gd name="connsiteX701" fmla="*/ 530391 w 638982"/>
                <a:gd name="connsiteY701" fmla="*/ 192996 h 883291"/>
                <a:gd name="connsiteX702" fmla="*/ 530391 w 638982"/>
                <a:gd name="connsiteY702" fmla="*/ 199279 h 883291"/>
                <a:gd name="connsiteX703" fmla="*/ 536673 w 638982"/>
                <a:gd name="connsiteY703" fmla="*/ 205563 h 883291"/>
                <a:gd name="connsiteX704" fmla="*/ 549237 w 638982"/>
                <a:gd name="connsiteY704" fmla="*/ 202870 h 883291"/>
                <a:gd name="connsiteX705" fmla="*/ 539365 w 638982"/>
                <a:gd name="connsiteY705" fmla="*/ 183122 h 883291"/>
                <a:gd name="connsiteX706" fmla="*/ 530391 w 638982"/>
                <a:gd name="connsiteY706" fmla="*/ 192996 h 883291"/>
                <a:gd name="connsiteX707" fmla="*/ 530391 w 638982"/>
                <a:gd name="connsiteY707" fmla="*/ 292635 h 883291"/>
                <a:gd name="connsiteX708" fmla="*/ 536673 w 638982"/>
                <a:gd name="connsiteY708" fmla="*/ 292635 h 883291"/>
                <a:gd name="connsiteX709" fmla="*/ 536673 w 638982"/>
                <a:gd name="connsiteY709" fmla="*/ 296226 h 883291"/>
                <a:gd name="connsiteX710" fmla="*/ 530391 w 638982"/>
                <a:gd name="connsiteY710" fmla="*/ 296226 h 883291"/>
                <a:gd name="connsiteX711" fmla="*/ 530391 w 638982"/>
                <a:gd name="connsiteY711" fmla="*/ 292635 h 883291"/>
                <a:gd name="connsiteX712" fmla="*/ 533981 w 638982"/>
                <a:gd name="connsiteY712" fmla="*/ 430874 h 883291"/>
                <a:gd name="connsiteX713" fmla="*/ 530391 w 638982"/>
                <a:gd name="connsiteY713" fmla="*/ 450623 h 883291"/>
                <a:gd name="connsiteX714" fmla="*/ 536673 w 638982"/>
                <a:gd name="connsiteY714" fmla="*/ 463190 h 883291"/>
                <a:gd name="connsiteX715" fmla="*/ 539365 w 638982"/>
                <a:gd name="connsiteY715" fmla="*/ 463190 h 883291"/>
                <a:gd name="connsiteX716" fmla="*/ 552827 w 638982"/>
                <a:gd name="connsiteY716" fmla="*/ 450623 h 883291"/>
                <a:gd name="connsiteX717" fmla="*/ 559109 w 638982"/>
                <a:gd name="connsiteY717" fmla="*/ 459599 h 883291"/>
                <a:gd name="connsiteX718" fmla="*/ 565391 w 638982"/>
                <a:gd name="connsiteY718" fmla="*/ 459599 h 883291"/>
                <a:gd name="connsiteX719" fmla="*/ 574366 w 638982"/>
                <a:gd name="connsiteY719" fmla="*/ 447032 h 883291"/>
                <a:gd name="connsiteX720" fmla="*/ 568084 w 638982"/>
                <a:gd name="connsiteY720" fmla="*/ 437158 h 883291"/>
                <a:gd name="connsiteX721" fmla="*/ 561802 w 638982"/>
                <a:gd name="connsiteY721" fmla="*/ 440748 h 883291"/>
                <a:gd name="connsiteX722" fmla="*/ 533981 w 638982"/>
                <a:gd name="connsiteY722" fmla="*/ 430874 h 883291"/>
                <a:gd name="connsiteX723" fmla="*/ 572571 w 638982"/>
                <a:gd name="connsiteY723" fmla="*/ 479348 h 883291"/>
                <a:gd name="connsiteX724" fmla="*/ 565391 w 638982"/>
                <a:gd name="connsiteY724" fmla="*/ 479348 h 883291"/>
                <a:gd name="connsiteX725" fmla="*/ 552827 w 638982"/>
                <a:gd name="connsiteY725" fmla="*/ 475757 h 883291"/>
                <a:gd name="connsiteX726" fmla="*/ 536673 w 638982"/>
                <a:gd name="connsiteY726" fmla="*/ 495505 h 883291"/>
                <a:gd name="connsiteX727" fmla="*/ 533083 w 638982"/>
                <a:gd name="connsiteY727" fmla="*/ 495505 h 883291"/>
                <a:gd name="connsiteX728" fmla="*/ 533083 w 638982"/>
                <a:gd name="connsiteY728" fmla="*/ 499096 h 883291"/>
                <a:gd name="connsiteX729" fmla="*/ 545647 w 638982"/>
                <a:gd name="connsiteY729" fmla="*/ 502687 h 883291"/>
                <a:gd name="connsiteX730" fmla="*/ 558212 w 638982"/>
                <a:gd name="connsiteY730" fmla="*/ 499096 h 883291"/>
                <a:gd name="connsiteX731" fmla="*/ 564494 w 638982"/>
                <a:gd name="connsiteY731" fmla="*/ 515254 h 883291"/>
                <a:gd name="connsiteX732" fmla="*/ 577058 w 638982"/>
                <a:gd name="connsiteY732" fmla="*/ 515254 h 883291"/>
                <a:gd name="connsiteX733" fmla="*/ 583340 w 638982"/>
                <a:gd name="connsiteY733" fmla="*/ 499096 h 883291"/>
                <a:gd name="connsiteX734" fmla="*/ 586930 w 638982"/>
                <a:gd name="connsiteY734" fmla="*/ 502687 h 883291"/>
                <a:gd name="connsiteX735" fmla="*/ 590520 w 638982"/>
                <a:gd name="connsiteY735" fmla="*/ 496403 h 883291"/>
                <a:gd name="connsiteX736" fmla="*/ 590520 w 638982"/>
                <a:gd name="connsiteY736" fmla="*/ 490119 h 883291"/>
                <a:gd name="connsiteX737" fmla="*/ 584238 w 638982"/>
                <a:gd name="connsiteY737" fmla="*/ 473962 h 883291"/>
                <a:gd name="connsiteX738" fmla="*/ 580648 w 638982"/>
                <a:gd name="connsiteY738" fmla="*/ 473962 h 883291"/>
                <a:gd name="connsiteX739" fmla="*/ 572571 w 638982"/>
                <a:gd name="connsiteY739" fmla="*/ 479348 h 883291"/>
                <a:gd name="connsiteX740" fmla="*/ 546545 w 638982"/>
                <a:gd name="connsiteY740" fmla="*/ 109514 h 883291"/>
                <a:gd name="connsiteX741" fmla="*/ 546545 w 638982"/>
                <a:gd name="connsiteY741" fmla="*/ 125672 h 883291"/>
                <a:gd name="connsiteX742" fmla="*/ 559109 w 638982"/>
                <a:gd name="connsiteY742" fmla="*/ 125672 h 883291"/>
                <a:gd name="connsiteX743" fmla="*/ 568981 w 638982"/>
                <a:gd name="connsiteY743" fmla="*/ 109514 h 883291"/>
                <a:gd name="connsiteX744" fmla="*/ 565391 w 638982"/>
                <a:gd name="connsiteY744" fmla="*/ 109514 h 883291"/>
                <a:gd name="connsiteX745" fmla="*/ 556417 w 638982"/>
                <a:gd name="connsiteY745" fmla="*/ 113104 h 883291"/>
                <a:gd name="connsiteX746" fmla="*/ 546545 w 638982"/>
                <a:gd name="connsiteY746" fmla="*/ 109514 h 883291"/>
                <a:gd name="connsiteX747" fmla="*/ 552827 w 638982"/>
                <a:gd name="connsiteY747" fmla="*/ 585271 h 883291"/>
                <a:gd name="connsiteX748" fmla="*/ 552827 w 638982"/>
                <a:gd name="connsiteY748" fmla="*/ 591554 h 883291"/>
                <a:gd name="connsiteX749" fmla="*/ 561802 w 638982"/>
                <a:gd name="connsiteY749" fmla="*/ 591554 h 883291"/>
                <a:gd name="connsiteX750" fmla="*/ 568084 w 638982"/>
                <a:gd name="connsiteY750" fmla="*/ 585271 h 883291"/>
                <a:gd name="connsiteX751" fmla="*/ 552827 w 638982"/>
                <a:gd name="connsiteY751" fmla="*/ 585271 h 883291"/>
                <a:gd name="connsiteX752" fmla="*/ 552827 w 638982"/>
                <a:gd name="connsiteY752" fmla="*/ 610405 h 883291"/>
                <a:gd name="connsiteX753" fmla="*/ 559109 w 638982"/>
                <a:gd name="connsiteY753" fmla="*/ 613996 h 883291"/>
                <a:gd name="connsiteX754" fmla="*/ 559109 w 638982"/>
                <a:gd name="connsiteY754" fmla="*/ 605019 h 883291"/>
                <a:gd name="connsiteX755" fmla="*/ 552827 w 638982"/>
                <a:gd name="connsiteY755" fmla="*/ 610405 h 883291"/>
                <a:gd name="connsiteX756" fmla="*/ 556417 w 638982"/>
                <a:gd name="connsiteY756" fmla="*/ 209154 h 883291"/>
                <a:gd name="connsiteX757" fmla="*/ 556417 w 638982"/>
                <a:gd name="connsiteY757" fmla="*/ 212744 h 883291"/>
                <a:gd name="connsiteX758" fmla="*/ 562699 w 638982"/>
                <a:gd name="connsiteY758" fmla="*/ 212744 h 883291"/>
                <a:gd name="connsiteX759" fmla="*/ 562699 w 638982"/>
                <a:gd name="connsiteY759" fmla="*/ 209154 h 883291"/>
                <a:gd name="connsiteX760" fmla="*/ 556417 w 638982"/>
                <a:gd name="connsiteY760" fmla="*/ 209154 h 883291"/>
                <a:gd name="connsiteX761" fmla="*/ 556417 w 638982"/>
                <a:gd name="connsiteY761" fmla="*/ 341109 h 883291"/>
                <a:gd name="connsiteX762" fmla="*/ 559109 w 638982"/>
                <a:gd name="connsiteY762" fmla="*/ 347392 h 883291"/>
                <a:gd name="connsiteX763" fmla="*/ 556417 w 638982"/>
                <a:gd name="connsiteY763" fmla="*/ 353676 h 883291"/>
                <a:gd name="connsiteX764" fmla="*/ 562699 w 638982"/>
                <a:gd name="connsiteY764" fmla="*/ 357267 h 883291"/>
                <a:gd name="connsiteX765" fmla="*/ 568981 w 638982"/>
                <a:gd name="connsiteY765" fmla="*/ 350983 h 883291"/>
                <a:gd name="connsiteX766" fmla="*/ 568981 w 638982"/>
                <a:gd name="connsiteY766" fmla="*/ 347392 h 883291"/>
                <a:gd name="connsiteX767" fmla="*/ 562699 w 638982"/>
                <a:gd name="connsiteY767" fmla="*/ 341109 h 883291"/>
                <a:gd name="connsiteX768" fmla="*/ 556417 w 638982"/>
                <a:gd name="connsiteY768" fmla="*/ 341109 h 883291"/>
                <a:gd name="connsiteX769" fmla="*/ 556417 w 638982"/>
                <a:gd name="connsiteY769" fmla="*/ 771085 h 883291"/>
                <a:gd name="connsiteX770" fmla="*/ 556417 w 638982"/>
                <a:gd name="connsiteY770" fmla="*/ 777369 h 883291"/>
                <a:gd name="connsiteX771" fmla="*/ 562699 w 638982"/>
                <a:gd name="connsiteY771" fmla="*/ 771085 h 883291"/>
                <a:gd name="connsiteX772" fmla="*/ 556417 w 638982"/>
                <a:gd name="connsiteY772" fmla="*/ 771085 h 883291"/>
                <a:gd name="connsiteX773" fmla="*/ 559109 w 638982"/>
                <a:gd name="connsiteY773" fmla="*/ 517947 h 883291"/>
                <a:gd name="connsiteX774" fmla="*/ 559109 w 638982"/>
                <a:gd name="connsiteY774" fmla="*/ 524230 h 883291"/>
                <a:gd name="connsiteX775" fmla="*/ 562699 w 638982"/>
                <a:gd name="connsiteY775" fmla="*/ 524230 h 883291"/>
                <a:gd name="connsiteX776" fmla="*/ 562699 w 638982"/>
                <a:gd name="connsiteY776" fmla="*/ 517947 h 883291"/>
                <a:gd name="connsiteX777" fmla="*/ 559109 w 638982"/>
                <a:gd name="connsiteY777" fmla="*/ 517947 h 883291"/>
                <a:gd name="connsiteX778" fmla="*/ 565391 w 638982"/>
                <a:gd name="connsiteY778" fmla="*/ 678627 h 883291"/>
                <a:gd name="connsiteX779" fmla="*/ 559109 w 638982"/>
                <a:gd name="connsiteY779" fmla="*/ 694785 h 883291"/>
                <a:gd name="connsiteX780" fmla="*/ 565391 w 638982"/>
                <a:gd name="connsiteY780" fmla="*/ 698375 h 883291"/>
                <a:gd name="connsiteX781" fmla="*/ 571674 w 638982"/>
                <a:gd name="connsiteY781" fmla="*/ 682217 h 883291"/>
                <a:gd name="connsiteX782" fmla="*/ 565391 w 638982"/>
                <a:gd name="connsiteY782" fmla="*/ 678627 h 883291"/>
                <a:gd name="connsiteX783" fmla="*/ 565391 w 638982"/>
                <a:gd name="connsiteY783" fmla="*/ 610405 h 883291"/>
                <a:gd name="connsiteX784" fmla="*/ 565391 w 638982"/>
                <a:gd name="connsiteY784" fmla="*/ 613996 h 883291"/>
                <a:gd name="connsiteX785" fmla="*/ 571674 w 638982"/>
                <a:gd name="connsiteY785" fmla="*/ 613996 h 883291"/>
                <a:gd name="connsiteX786" fmla="*/ 571674 w 638982"/>
                <a:gd name="connsiteY786" fmla="*/ 610405 h 883291"/>
                <a:gd name="connsiteX787" fmla="*/ 565391 w 638982"/>
                <a:gd name="connsiteY787" fmla="*/ 610405 h 883291"/>
                <a:gd name="connsiteX788" fmla="*/ 568981 w 638982"/>
                <a:gd name="connsiteY788" fmla="*/ 742360 h 883291"/>
                <a:gd name="connsiteX789" fmla="*/ 568981 w 638982"/>
                <a:gd name="connsiteY789" fmla="*/ 745951 h 883291"/>
                <a:gd name="connsiteX790" fmla="*/ 575263 w 638982"/>
                <a:gd name="connsiteY790" fmla="*/ 752234 h 883291"/>
                <a:gd name="connsiteX791" fmla="*/ 575263 w 638982"/>
                <a:gd name="connsiteY791" fmla="*/ 736077 h 883291"/>
                <a:gd name="connsiteX792" fmla="*/ 568981 w 638982"/>
                <a:gd name="connsiteY792" fmla="*/ 742360 h 883291"/>
                <a:gd name="connsiteX793" fmla="*/ 577956 w 638982"/>
                <a:gd name="connsiteY793" fmla="*/ 273785 h 883291"/>
                <a:gd name="connsiteX794" fmla="*/ 577956 w 638982"/>
                <a:gd name="connsiteY794" fmla="*/ 276478 h 883291"/>
                <a:gd name="connsiteX795" fmla="*/ 581545 w 638982"/>
                <a:gd name="connsiteY795" fmla="*/ 286352 h 883291"/>
                <a:gd name="connsiteX796" fmla="*/ 585135 w 638982"/>
                <a:gd name="connsiteY796" fmla="*/ 286352 h 883291"/>
                <a:gd name="connsiteX797" fmla="*/ 588725 w 638982"/>
                <a:gd name="connsiteY797" fmla="*/ 273785 h 883291"/>
                <a:gd name="connsiteX798" fmla="*/ 577956 w 638982"/>
                <a:gd name="connsiteY798" fmla="*/ 273785 h 883291"/>
                <a:gd name="connsiteX799" fmla="*/ 577956 w 638982"/>
                <a:gd name="connsiteY799" fmla="*/ 524230 h 883291"/>
                <a:gd name="connsiteX800" fmla="*/ 577956 w 638982"/>
                <a:gd name="connsiteY800" fmla="*/ 537695 h 883291"/>
                <a:gd name="connsiteX801" fmla="*/ 584238 w 638982"/>
                <a:gd name="connsiteY801" fmla="*/ 531411 h 883291"/>
                <a:gd name="connsiteX802" fmla="*/ 577956 w 638982"/>
                <a:gd name="connsiteY802" fmla="*/ 524230 h 883291"/>
                <a:gd name="connsiteX803" fmla="*/ 581545 w 638982"/>
                <a:gd name="connsiteY803" fmla="*/ 408433 h 883291"/>
                <a:gd name="connsiteX804" fmla="*/ 581545 w 638982"/>
                <a:gd name="connsiteY804" fmla="*/ 414716 h 883291"/>
                <a:gd name="connsiteX805" fmla="*/ 587828 w 638982"/>
                <a:gd name="connsiteY805" fmla="*/ 414716 h 883291"/>
                <a:gd name="connsiteX806" fmla="*/ 587828 w 638982"/>
                <a:gd name="connsiteY806" fmla="*/ 408433 h 883291"/>
                <a:gd name="connsiteX807" fmla="*/ 581545 w 638982"/>
                <a:gd name="connsiteY807" fmla="*/ 408433 h 883291"/>
                <a:gd name="connsiteX808" fmla="*/ 581545 w 638982"/>
                <a:gd name="connsiteY808" fmla="*/ 768392 h 883291"/>
                <a:gd name="connsiteX809" fmla="*/ 581545 w 638982"/>
                <a:gd name="connsiteY809" fmla="*/ 774676 h 883291"/>
                <a:gd name="connsiteX810" fmla="*/ 585135 w 638982"/>
                <a:gd name="connsiteY810" fmla="*/ 774676 h 883291"/>
                <a:gd name="connsiteX811" fmla="*/ 585135 w 638982"/>
                <a:gd name="connsiteY811" fmla="*/ 768392 h 883291"/>
                <a:gd name="connsiteX812" fmla="*/ 581545 w 638982"/>
                <a:gd name="connsiteY812" fmla="*/ 768392 h 883291"/>
                <a:gd name="connsiteX813" fmla="*/ 591417 w 638982"/>
                <a:gd name="connsiteY813" fmla="*/ 134648 h 883291"/>
                <a:gd name="connsiteX814" fmla="*/ 591417 w 638982"/>
                <a:gd name="connsiteY814" fmla="*/ 140932 h 883291"/>
                <a:gd name="connsiteX815" fmla="*/ 594110 w 638982"/>
                <a:gd name="connsiteY815" fmla="*/ 140932 h 883291"/>
                <a:gd name="connsiteX816" fmla="*/ 594110 w 638982"/>
                <a:gd name="connsiteY816" fmla="*/ 134648 h 883291"/>
                <a:gd name="connsiteX817" fmla="*/ 591417 w 638982"/>
                <a:gd name="connsiteY817" fmla="*/ 134648 h 88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Lst>
              <a:rect l="l" t="t" r="r" b="b"/>
              <a:pathLst>
                <a:path w="638982" h="883291">
                  <a:moveTo>
                    <a:pt x="61026" y="0"/>
                  </a:moveTo>
                  <a:cubicBezTo>
                    <a:pt x="120258" y="0"/>
                    <a:pt x="150771" y="14362"/>
                    <a:pt x="150771" y="42190"/>
                  </a:cubicBezTo>
                  <a:lnTo>
                    <a:pt x="324876" y="623870"/>
                  </a:lnTo>
                  <a:lnTo>
                    <a:pt x="337440" y="623870"/>
                  </a:lnTo>
                  <a:lnTo>
                    <a:pt x="327568" y="610405"/>
                  </a:lnTo>
                  <a:cubicBezTo>
                    <a:pt x="327568" y="605917"/>
                    <a:pt x="328466" y="601429"/>
                    <a:pt x="331158" y="597838"/>
                  </a:cubicBezTo>
                  <a:cubicBezTo>
                    <a:pt x="326671" y="590657"/>
                    <a:pt x="324876" y="585271"/>
                    <a:pt x="324876" y="581680"/>
                  </a:cubicBezTo>
                  <a:cubicBezTo>
                    <a:pt x="334747" y="581680"/>
                    <a:pt x="358979" y="508072"/>
                    <a:pt x="398466" y="359959"/>
                  </a:cubicBezTo>
                  <a:cubicBezTo>
                    <a:pt x="409236" y="331235"/>
                    <a:pt x="427185" y="269296"/>
                    <a:pt x="450518" y="176838"/>
                  </a:cubicBezTo>
                  <a:cubicBezTo>
                    <a:pt x="481031" y="65529"/>
                    <a:pt x="502570" y="8977"/>
                    <a:pt x="514237" y="8977"/>
                  </a:cubicBezTo>
                  <a:cubicBezTo>
                    <a:pt x="522314" y="4488"/>
                    <a:pt x="534878" y="2693"/>
                    <a:pt x="549237" y="2693"/>
                  </a:cubicBezTo>
                  <a:lnTo>
                    <a:pt x="600392" y="2693"/>
                  </a:lnTo>
                  <a:cubicBezTo>
                    <a:pt x="626418" y="8977"/>
                    <a:pt x="638982" y="20646"/>
                    <a:pt x="638982" y="37701"/>
                  </a:cubicBezTo>
                  <a:lnTo>
                    <a:pt x="638982" y="841102"/>
                  </a:lnTo>
                  <a:cubicBezTo>
                    <a:pt x="638982" y="868930"/>
                    <a:pt x="627315" y="883292"/>
                    <a:pt x="603981" y="883292"/>
                  </a:cubicBezTo>
                  <a:lnTo>
                    <a:pt x="526801" y="883292"/>
                  </a:lnTo>
                  <a:cubicBezTo>
                    <a:pt x="503468" y="883292"/>
                    <a:pt x="491801" y="867134"/>
                    <a:pt x="491801" y="834819"/>
                  </a:cubicBezTo>
                  <a:lnTo>
                    <a:pt x="495391" y="802503"/>
                  </a:lnTo>
                  <a:lnTo>
                    <a:pt x="495391" y="763904"/>
                  </a:lnTo>
                  <a:cubicBezTo>
                    <a:pt x="495391" y="745053"/>
                    <a:pt x="494493" y="726202"/>
                    <a:pt x="491801" y="705556"/>
                  </a:cubicBezTo>
                  <a:cubicBezTo>
                    <a:pt x="493596" y="691194"/>
                    <a:pt x="496288" y="681320"/>
                    <a:pt x="498083" y="676831"/>
                  </a:cubicBezTo>
                  <a:cubicBezTo>
                    <a:pt x="496288" y="631949"/>
                    <a:pt x="492698" y="597838"/>
                    <a:pt x="488211" y="573601"/>
                  </a:cubicBezTo>
                  <a:cubicBezTo>
                    <a:pt x="488211" y="561034"/>
                    <a:pt x="492698" y="554751"/>
                    <a:pt x="501673" y="554751"/>
                  </a:cubicBezTo>
                  <a:lnTo>
                    <a:pt x="501673" y="551160"/>
                  </a:lnTo>
                  <a:cubicBezTo>
                    <a:pt x="492698" y="551160"/>
                    <a:pt x="488211" y="547569"/>
                    <a:pt x="488211" y="541286"/>
                  </a:cubicBezTo>
                  <a:lnTo>
                    <a:pt x="488211" y="525128"/>
                  </a:lnTo>
                  <a:lnTo>
                    <a:pt x="472057" y="521537"/>
                  </a:lnTo>
                  <a:cubicBezTo>
                    <a:pt x="473852" y="510765"/>
                    <a:pt x="476544" y="505380"/>
                    <a:pt x="478339" y="505380"/>
                  </a:cubicBezTo>
                  <a:cubicBezTo>
                    <a:pt x="476544" y="497301"/>
                    <a:pt x="472954" y="489222"/>
                    <a:pt x="468467" y="482938"/>
                  </a:cubicBezTo>
                  <a:lnTo>
                    <a:pt x="468467" y="479348"/>
                  </a:lnTo>
                  <a:cubicBezTo>
                    <a:pt x="469364" y="474859"/>
                    <a:pt x="471159" y="473064"/>
                    <a:pt x="474749" y="473064"/>
                  </a:cubicBezTo>
                  <a:cubicBezTo>
                    <a:pt x="479236" y="473064"/>
                    <a:pt x="482826" y="482040"/>
                    <a:pt x="484621" y="499096"/>
                  </a:cubicBezTo>
                  <a:cubicBezTo>
                    <a:pt x="493596" y="507175"/>
                    <a:pt x="498980" y="511663"/>
                    <a:pt x="500775" y="511663"/>
                  </a:cubicBezTo>
                  <a:lnTo>
                    <a:pt x="513340" y="501789"/>
                  </a:lnTo>
                  <a:cubicBezTo>
                    <a:pt x="516032" y="501789"/>
                    <a:pt x="519622" y="505380"/>
                    <a:pt x="522314" y="511663"/>
                  </a:cubicBezTo>
                  <a:lnTo>
                    <a:pt x="516032" y="520640"/>
                  </a:lnTo>
                  <a:cubicBezTo>
                    <a:pt x="524109" y="530514"/>
                    <a:pt x="528596" y="535900"/>
                    <a:pt x="528596" y="536797"/>
                  </a:cubicBezTo>
                  <a:lnTo>
                    <a:pt x="528596" y="543081"/>
                  </a:lnTo>
                  <a:lnTo>
                    <a:pt x="525006" y="549365"/>
                  </a:lnTo>
                  <a:lnTo>
                    <a:pt x="531289" y="552955"/>
                  </a:lnTo>
                  <a:cubicBezTo>
                    <a:pt x="542058" y="547569"/>
                    <a:pt x="547442" y="542183"/>
                    <a:pt x="547442" y="536797"/>
                  </a:cubicBezTo>
                  <a:lnTo>
                    <a:pt x="543853" y="520640"/>
                  </a:lnTo>
                  <a:cubicBezTo>
                    <a:pt x="545647" y="520640"/>
                    <a:pt x="547442" y="519742"/>
                    <a:pt x="547442" y="517947"/>
                  </a:cubicBezTo>
                  <a:cubicBezTo>
                    <a:pt x="530391" y="517947"/>
                    <a:pt x="521417" y="502687"/>
                    <a:pt x="521417" y="473064"/>
                  </a:cubicBezTo>
                  <a:lnTo>
                    <a:pt x="531289" y="473064"/>
                  </a:lnTo>
                  <a:lnTo>
                    <a:pt x="531289" y="464087"/>
                  </a:lnTo>
                  <a:lnTo>
                    <a:pt x="515134" y="466780"/>
                  </a:lnTo>
                  <a:lnTo>
                    <a:pt x="505262" y="454213"/>
                  </a:lnTo>
                  <a:lnTo>
                    <a:pt x="518724" y="438055"/>
                  </a:lnTo>
                  <a:cubicBezTo>
                    <a:pt x="516929" y="433567"/>
                    <a:pt x="515134" y="430874"/>
                    <a:pt x="515134" y="429079"/>
                  </a:cubicBezTo>
                  <a:lnTo>
                    <a:pt x="524109" y="412921"/>
                  </a:lnTo>
                  <a:cubicBezTo>
                    <a:pt x="522314" y="412921"/>
                    <a:pt x="520519" y="412023"/>
                    <a:pt x="520519" y="409330"/>
                  </a:cubicBezTo>
                  <a:lnTo>
                    <a:pt x="533981" y="395866"/>
                  </a:lnTo>
                  <a:lnTo>
                    <a:pt x="540263" y="399456"/>
                  </a:lnTo>
                  <a:lnTo>
                    <a:pt x="536673" y="405740"/>
                  </a:lnTo>
                  <a:lnTo>
                    <a:pt x="536673" y="418307"/>
                  </a:lnTo>
                  <a:cubicBezTo>
                    <a:pt x="544750" y="418307"/>
                    <a:pt x="551032" y="420102"/>
                    <a:pt x="556417" y="424591"/>
                  </a:cubicBezTo>
                  <a:cubicBezTo>
                    <a:pt x="560904" y="422795"/>
                    <a:pt x="564494" y="421000"/>
                    <a:pt x="566289" y="421000"/>
                  </a:cubicBezTo>
                  <a:lnTo>
                    <a:pt x="566289" y="408433"/>
                  </a:lnTo>
                  <a:cubicBezTo>
                    <a:pt x="560007" y="408433"/>
                    <a:pt x="554622" y="403047"/>
                    <a:pt x="550135" y="392275"/>
                  </a:cubicBezTo>
                  <a:lnTo>
                    <a:pt x="550135" y="362652"/>
                  </a:lnTo>
                  <a:lnTo>
                    <a:pt x="553725" y="356369"/>
                  </a:lnTo>
                  <a:lnTo>
                    <a:pt x="518724" y="317770"/>
                  </a:lnTo>
                  <a:lnTo>
                    <a:pt x="518724" y="321360"/>
                  </a:lnTo>
                  <a:lnTo>
                    <a:pt x="521417" y="359062"/>
                  </a:lnTo>
                  <a:lnTo>
                    <a:pt x="527698" y="356369"/>
                  </a:lnTo>
                  <a:cubicBezTo>
                    <a:pt x="538468" y="361755"/>
                    <a:pt x="543853" y="366243"/>
                    <a:pt x="543853" y="368936"/>
                  </a:cubicBezTo>
                  <a:cubicBezTo>
                    <a:pt x="543853" y="373424"/>
                    <a:pt x="542058" y="375220"/>
                    <a:pt x="537570" y="375220"/>
                  </a:cubicBezTo>
                  <a:lnTo>
                    <a:pt x="534878" y="375220"/>
                  </a:lnTo>
                  <a:lnTo>
                    <a:pt x="515134" y="359062"/>
                  </a:lnTo>
                  <a:cubicBezTo>
                    <a:pt x="516929" y="355471"/>
                    <a:pt x="518724" y="350983"/>
                    <a:pt x="518724" y="346495"/>
                  </a:cubicBezTo>
                  <a:cubicBezTo>
                    <a:pt x="513340" y="346495"/>
                    <a:pt x="507955" y="344699"/>
                    <a:pt x="502570" y="340211"/>
                  </a:cubicBezTo>
                  <a:cubicBezTo>
                    <a:pt x="502570" y="342006"/>
                    <a:pt x="498083" y="351881"/>
                    <a:pt x="490006" y="368936"/>
                  </a:cubicBezTo>
                  <a:lnTo>
                    <a:pt x="473852" y="359062"/>
                  </a:lnTo>
                  <a:lnTo>
                    <a:pt x="467570" y="359062"/>
                  </a:lnTo>
                  <a:lnTo>
                    <a:pt x="467570" y="365345"/>
                  </a:lnTo>
                  <a:lnTo>
                    <a:pt x="483724" y="377913"/>
                  </a:lnTo>
                  <a:lnTo>
                    <a:pt x="490006" y="375220"/>
                  </a:lnTo>
                  <a:lnTo>
                    <a:pt x="493596" y="375220"/>
                  </a:lnTo>
                  <a:cubicBezTo>
                    <a:pt x="496288" y="375220"/>
                    <a:pt x="499878" y="377913"/>
                    <a:pt x="502570" y="384196"/>
                  </a:cubicBezTo>
                  <a:cubicBezTo>
                    <a:pt x="479236" y="401252"/>
                    <a:pt x="467570" y="412921"/>
                    <a:pt x="467570" y="419205"/>
                  </a:cubicBezTo>
                  <a:lnTo>
                    <a:pt x="473852" y="422795"/>
                  </a:lnTo>
                  <a:lnTo>
                    <a:pt x="480134" y="422795"/>
                  </a:lnTo>
                  <a:cubicBezTo>
                    <a:pt x="498980" y="411126"/>
                    <a:pt x="508852" y="403945"/>
                    <a:pt x="508852" y="400354"/>
                  </a:cubicBezTo>
                  <a:lnTo>
                    <a:pt x="515134" y="400354"/>
                  </a:lnTo>
                  <a:lnTo>
                    <a:pt x="515134" y="406638"/>
                  </a:lnTo>
                  <a:cubicBezTo>
                    <a:pt x="495391" y="429977"/>
                    <a:pt x="482826" y="441646"/>
                    <a:pt x="476544" y="441646"/>
                  </a:cubicBezTo>
                  <a:cubicBezTo>
                    <a:pt x="472057" y="441646"/>
                    <a:pt x="470262" y="440748"/>
                    <a:pt x="470262" y="438055"/>
                  </a:cubicBezTo>
                  <a:cubicBezTo>
                    <a:pt x="465775" y="432669"/>
                    <a:pt x="463980" y="429079"/>
                    <a:pt x="463980" y="425488"/>
                  </a:cubicBezTo>
                  <a:lnTo>
                    <a:pt x="460390" y="425488"/>
                  </a:lnTo>
                  <a:cubicBezTo>
                    <a:pt x="460390" y="433567"/>
                    <a:pt x="455903" y="438055"/>
                    <a:pt x="447826" y="438055"/>
                  </a:cubicBezTo>
                  <a:lnTo>
                    <a:pt x="447826" y="441646"/>
                  </a:lnTo>
                  <a:cubicBezTo>
                    <a:pt x="451416" y="441646"/>
                    <a:pt x="455006" y="443441"/>
                    <a:pt x="460390" y="447930"/>
                  </a:cubicBezTo>
                  <a:lnTo>
                    <a:pt x="466672" y="445237"/>
                  </a:lnTo>
                  <a:cubicBezTo>
                    <a:pt x="475647" y="447930"/>
                    <a:pt x="480134" y="451520"/>
                    <a:pt x="480134" y="454213"/>
                  </a:cubicBezTo>
                  <a:lnTo>
                    <a:pt x="480134" y="457804"/>
                  </a:lnTo>
                  <a:cubicBezTo>
                    <a:pt x="474749" y="457804"/>
                    <a:pt x="469364" y="459599"/>
                    <a:pt x="463980" y="464087"/>
                  </a:cubicBezTo>
                  <a:lnTo>
                    <a:pt x="460390" y="464087"/>
                  </a:lnTo>
                  <a:cubicBezTo>
                    <a:pt x="455903" y="464087"/>
                    <a:pt x="454108" y="461394"/>
                    <a:pt x="454108" y="455111"/>
                  </a:cubicBezTo>
                  <a:cubicBezTo>
                    <a:pt x="449621" y="456009"/>
                    <a:pt x="447826" y="457804"/>
                    <a:pt x="447826" y="461394"/>
                  </a:cubicBezTo>
                  <a:lnTo>
                    <a:pt x="447826" y="464087"/>
                  </a:lnTo>
                  <a:cubicBezTo>
                    <a:pt x="455903" y="473064"/>
                    <a:pt x="460390" y="486529"/>
                    <a:pt x="460390" y="506277"/>
                  </a:cubicBezTo>
                  <a:cubicBezTo>
                    <a:pt x="458595" y="510765"/>
                    <a:pt x="456800" y="513458"/>
                    <a:pt x="456800" y="516151"/>
                  </a:cubicBezTo>
                  <a:cubicBezTo>
                    <a:pt x="461287" y="516151"/>
                    <a:pt x="467570" y="521537"/>
                    <a:pt x="476544" y="532309"/>
                  </a:cubicBezTo>
                  <a:cubicBezTo>
                    <a:pt x="481031" y="532309"/>
                    <a:pt x="482826" y="533207"/>
                    <a:pt x="482826" y="535002"/>
                  </a:cubicBezTo>
                  <a:cubicBezTo>
                    <a:pt x="479236" y="543979"/>
                    <a:pt x="476544" y="548467"/>
                    <a:pt x="472954" y="548467"/>
                  </a:cubicBezTo>
                  <a:cubicBezTo>
                    <a:pt x="472954" y="550262"/>
                    <a:pt x="473852" y="552058"/>
                    <a:pt x="476544" y="552058"/>
                  </a:cubicBezTo>
                  <a:cubicBezTo>
                    <a:pt x="419108" y="754030"/>
                    <a:pt x="385902" y="860851"/>
                    <a:pt x="376928" y="873418"/>
                  </a:cubicBezTo>
                  <a:lnTo>
                    <a:pt x="354491" y="879701"/>
                  </a:lnTo>
                  <a:lnTo>
                    <a:pt x="280901" y="879701"/>
                  </a:lnTo>
                  <a:cubicBezTo>
                    <a:pt x="258465" y="879701"/>
                    <a:pt x="238721" y="837512"/>
                    <a:pt x="222567" y="754030"/>
                  </a:cubicBezTo>
                  <a:cubicBezTo>
                    <a:pt x="201028" y="678627"/>
                    <a:pt x="179489" y="612200"/>
                    <a:pt x="158848" y="554751"/>
                  </a:cubicBezTo>
                  <a:lnTo>
                    <a:pt x="158848" y="542183"/>
                  </a:lnTo>
                  <a:cubicBezTo>
                    <a:pt x="161540" y="542183"/>
                    <a:pt x="165130" y="539490"/>
                    <a:pt x="167823" y="533207"/>
                  </a:cubicBezTo>
                  <a:cubicBezTo>
                    <a:pt x="165130" y="533207"/>
                    <a:pt x="161540" y="529616"/>
                    <a:pt x="158848" y="523333"/>
                  </a:cubicBezTo>
                  <a:cubicBezTo>
                    <a:pt x="161540" y="523333"/>
                    <a:pt x="165130" y="520640"/>
                    <a:pt x="167823" y="514356"/>
                  </a:cubicBezTo>
                  <a:cubicBezTo>
                    <a:pt x="167823" y="510765"/>
                    <a:pt x="165130" y="508072"/>
                    <a:pt x="158848" y="504482"/>
                  </a:cubicBezTo>
                  <a:lnTo>
                    <a:pt x="152566" y="504482"/>
                  </a:lnTo>
                  <a:cubicBezTo>
                    <a:pt x="148976" y="504482"/>
                    <a:pt x="146284" y="511663"/>
                    <a:pt x="143591" y="526923"/>
                  </a:cubicBezTo>
                  <a:lnTo>
                    <a:pt x="147181" y="533207"/>
                  </a:lnTo>
                  <a:lnTo>
                    <a:pt x="147181" y="848283"/>
                  </a:lnTo>
                  <a:cubicBezTo>
                    <a:pt x="147181" y="867134"/>
                    <a:pt x="134617" y="877906"/>
                    <a:pt x="108591" y="880599"/>
                  </a:cubicBezTo>
                  <a:lnTo>
                    <a:pt x="35000" y="880599"/>
                  </a:lnTo>
                  <a:cubicBezTo>
                    <a:pt x="16154" y="880599"/>
                    <a:pt x="5385" y="866237"/>
                    <a:pt x="2692" y="838409"/>
                  </a:cubicBezTo>
                  <a:lnTo>
                    <a:pt x="2692" y="835716"/>
                  </a:lnTo>
                  <a:lnTo>
                    <a:pt x="6282" y="815968"/>
                  </a:lnTo>
                  <a:lnTo>
                    <a:pt x="2692" y="809684"/>
                  </a:lnTo>
                  <a:cubicBezTo>
                    <a:pt x="4487" y="795322"/>
                    <a:pt x="6282" y="782755"/>
                    <a:pt x="6282" y="774676"/>
                  </a:cubicBezTo>
                  <a:lnTo>
                    <a:pt x="6282" y="771085"/>
                  </a:lnTo>
                  <a:cubicBezTo>
                    <a:pt x="6282" y="766597"/>
                    <a:pt x="5385" y="762109"/>
                    <a:pt x="2692" y="758518"/>
                  </a:cubicBezTo>
                  <a:lnTo>
                    <a:pt x="6282" y="752234"/>
                  </a:lnTo>
                  <a:lnTo>
                    <a:pt x="2692" y="707352"/>
                  </a:lnTo>
                  <a:cubicBezTo>
                    <a:pt x="4487" y="667855"/>
                    <a:pt x="6282" y="643618"/>
                    <a:pt x="6282" y="633744"/>
                  </a:cubicBezTo>
                  <a:lnTo>
                    <a:pt x="2692" y="595145"/>
                  </a:lnTo>
                  <a:lnTo>
                    <a:pt x="6282" y="578987"/>
                  </a:lnTo>
                  <a:cubicBezTo>
                    <a:pt x="4487" y="574499"/>
                    <a:pt x="2692" y="571806"/>
                    <a:pt x="2692" y="570011"/>
                  </a:cubicBezTo>
                  <a:cubicBezTo>
                    <a:pt x="2692" y="568215"/>
                    <a:pt x="3590" y="566420"/>
                    <a:pt x="6282" y="566420"/>
                  </a:cubicBezTo>
                  <a:lnTo>
                    <a:pt x="2692" y="543979"/>
                  </a:lnTo>
                  <a:lnTo>
                    <a:pt x="2692" y="535002"/>
                  </a:lnTo>
                  <a:cubicBezTo>
                    <a:pt x="2692" y="527821"/>
                    <a:pt x="3590" y="522435"/>
                    <a:pt x="6282" y="518844"/>
                  </a:cubicBezTo>
                  <a:lnTo>
                    <a:pt x="2692" y="505380"/>
                  </a:lnTo>
                  <a:cubicBezTo>
                    <a:pt x="2692" y="491915"/>
                    <a:pt x="3590" y="464087"/>
                    <a:pt x="6282" y="421898"/>
                  </a:cubicBezTo>
                  <a:lnTo>
                    <a:pt x="2692" y="377015"/>
                  </a:lnTo>
                  <a:cubicBezTo>
                    <a:pt x="4487" y="355471"/>
                    <a:pt x="6282" y="339313"/>
                    <a:pt x="6282" y="328542"/>
                  </a:cubicBezTo>
                  <a:cubicBezTo>
                    <a:pt x="6282" y="316872"/>
                    <a:pt x="5385" y="297124"/>
                    <a:pt x="2692" y="267501"/>
                  </a:cubicBezTo>
                  <a:cubicBezTo>
                    <a:pt x="4487" y="243264"/>
                    <a:pt x="6282" y="220823"/>
                    <a:pt x="6282" y="200177"/>
                  </a:cubicBezTo>
                  <a:cubicBezTo>
                    <a:pt x="6282" y="193893"/>
                    <a:pt x="5385" y="185814"/>
                    <a:pt x="2692" y="177736"/>
                  </a:cubicBezTo>
                  <a:cubicBezTo>
                    <a:pt x="4487" y="163373"/>
                    <a:pt x="6282" y="149908"/>
                    <a:pt x="6282" y="135546"/>
                  </a:cubicBezTo>
                  <a:lnTo>
                    <a:pt x="6282" y="115797"/>
                  </a:lnTo>
                  <a:cubicBezTo>
                    <a:pt x="6282" y="77198"/>
                    <a:pt x="4487" y="52962"/>
                    <a:pt x="0" y="42190"/>
                  </a:cubicBezTo>
                  <a:cubicBezTo>
                    <a:pt x="0" y="22441"/>
                    <a:pt x="20641" y="7181"/>
                    <a:pt x="61026" y="0"/>
                  </a:cubicBezTo>
                  <a:close/>
                  <a:moveTo>
                    <a:pt x="58334" y="189405"/>
                  </a:moveTo>
                  <a:lnTo>
                    <a:pt x="58334" y="199279"/>
                  </a:lnTo>
                  <a:cubicBezTo>
                    <a:pt x="62821" y="199279"/>
                    <a:pt x="64616" y="197484"/>
                    <a:pt x="64616" y="192996"/>
                  </a:cubicBezTo>
                  <a:lnTo>
                    <a:pt x="58334" y="189405"/>
                  </a:lnTo>
                  <a:close/>
                  <a:moveTo>
                    <a:pt x="58334" y="675036"/>
                  </a:moveTo>
                  <a:cubicBezTo>
                    <a:pt x="62821" y="692092"/>
                    <a:pt x="66411" y="700171"/>
                    <a:pt x="70898" y="700171"/>
                  </a:cubicBezTo>
                  <a:lnTo>
                    <a:pt x="74488" y="693887"/>
                  </a:lnTo>
                  <a:cubicBezTo>
                    <a:pt x="72693" y="681320"/>
                    <a:pt x="69103" y="674139"/>
                    <a:pt x="64616" y="674139"/>
                  </a:cubicBezTo>
                  <a:lnTo>
                    <a:pt x="58334" y="674139"/>
                  </a:lnTo>
                  <a:close/>
                  <a:moveTo>
                    <a:pt x="61026" y="508072"/>
                  </a:moveTo>
                  <a:lnTo>
                    <a:pt x="61026" y="511663"/>
                  </a:lnTo>
                  <a:lnTo>
                    <a:pt x="67308" y="511663"/>
                  </a:lnTo>
                  <a:lnTo>
                    <a:pt x="67308" y="508072"/>
                  </a:lnTo>
                  <a:lnTo>
                    <a:pt x="61026" y="508072"/>
                  </a:lnTo>
                  <a:close/>
                  <a:moveTo>
                    <a:pt x="63719" y="164271"/>
                  </a:moveTo>
                  <a:lnTo>
                    <a:pt x="63719" y="170554"/>
                  </a:lnTo>
                  <a:lnTo>
                    <a:pt x="73591" y="170554"/>
                  </a:lnTo>
                  <a:lnTo>
                    <a:pt x="73591" y="164271"/>
                  </a:lnTo>
                  <a:lnTo>
                    <a:pt x="63719" y="164271"/>
                  </a:lnTo>
                  <a:close/>
                  <a:moveTo>
                    <a:pt x="67308" y="96947"/>
                  </a:moveTo>
                  <a:cubicBezTo>
                    <a:pt x="68206" y="101435"/>
                    <a:pt x="70001" y="103230"/>
                    <a:pt x="73591" y="103230"/>
                  </a:cubicBezTo>
                  <a:lnTo>
                    <a:pt x="73591" y="96947"/>
                  </a:lnTo>
                  <a:lnTo>
                    <a:pt x="67308" y="96947"/>
                  </a:lnTo>
                  <a:close/>
                  <a:moveTo>
                    <a:pt x="67308" y="289942"/>
                  </a:moveTo>
                  <a:lnTo>
                    <a:pt x="67308" y="292635"/>
                  </a:lnTo>
                  <a:lnTo>
                    <a:pt x="79873" y="292635"/>
                  </a:lnTo>
                  <a:lnTo>
                    <a:pt x="79873" y="289942"/>
                  </a:lnTo>
                  <a:lnTo>
                    <a:pt x="67308" y="289942"/>
                  </a:lnTo>
                  <a:close/>
                  <a:moveTo>
                    <a:pt x="67308" y="546672"/>
                  </a:moveTo>
                  <a:lnTo>
                    <a:pt x="67308" y="552955"/>
                  </a:lnTo>
                  <a:lnTo>
                    <a:pt x="79873" y="552955"/>
                  </a:lnTo>
                  <a:lnTo>
                    <a:pt x="79873" y="549365"/>
                  </a:lnTo>
                  <a:lnTo>
                    <a:pt x="67308" y="546672"/>
                  </a:lnTo>
                  <a:close/>
                  <a:moveTo>
                    <a:pt x="70898" y="105923"/>
                  </a:moveTo>
                  <a:lnTo>
                    <a:pt x="70898" y="112207"/>
                  </a:lnTo>
                  <a:lnTo>
                    <a:pt x="74488" y="112207"/>
                  </a:lnTo>
                  <a:lnTo>
                    <a:pt x="74488" y="105923"/>
                  </a:lnTo>
                  <a:lnTo>
                    <a:pt x="70898" y="105923"/>
                  </a:lnTo>
                  <a:close/>
                  <a:moveTo>
                    <a:pt x="70898" y="244162"/>
                  </a:moveTo>
                  <a:cubicBezTo>
                    <a:pt x="86155" y="252241"/>
                    <a:pt x="93334" y="257627"/>
                    <a:pt x="93334" y="260320"/>
                  </a:cubicBezTo>
                  <a:cubicBezTo>
                    <a:pt x="105899" y="255832"/>
                    <a:pt x="113078" y="247753"/>
                    <a:pt x="113078" y="237878"/>
                  </a:cubicBezTo>
                  <a:cubicBezTo>
                    <a:pt x="108591" y="236083"/>
                    <a:pt x="105001" y="234288"/>
                    <a:pt x="103206" y="234288"/>
                  </a:cubicBezTo>
                  <a:cubicBezTo>
                    <a:pt x="96924" y="234288"/>
                    <a:pt x="94232" y="236981"/>
                    <a:pt x="94232" y="243264"/>
                  </a:cubicBezTo>
                  <a:lnTo>
                    <a:pt x="84360" y="243264"/>
                  </a:lnTo>
                  <a:lnTo>
                    <a:pt x="84360" y="234288"/>
                  </a:lnTo>
                  <a:lnTo>
                    <a:pt x="80770" y="234288"/>
                  </a:lnTo>
                  <a:cubicBezTo>
                    <a:pt x="77180" y="235185"/>
                    <a:pt x="73591" y="237878"/>
                    <a:pt x="70898" y="244162"/>
                  </a:cubicBezTo>
                  <a:close/>
                  <a:moveTo>
                    <a:pt x="99617" y="263910"/>
                  </a:moveTo>
                  <a:cubicBezTo>
                    <a:pt x="99617" y="273785"/>
                    <a:pt x="95129" y="282761"/>
                    <a:pt x="87052" y="292635"/>
                  </a:cubicBezTo>
                  <a:lnTo>
                    <a:pt x="87052" y="296226"/>
                  </a:lnTo>
                  <a:cubicBezTo>
                    <a:pt x="93334" y="303407"/>
                    <a:pt x="96924" y="308793"/>
                    <a:pt x="96924" y="312384"/>
                  </a:cubicBezTo>
                  <a:cubicBezTo>
                    <a:pt x="95129" y="321360"/>
                    <a:pt x="90642" y="325849"/>
                    <a:pt x="83462" y="325849"/>
                  </a:cubicBezTo>
                  <a:cubicBezTo>
                    <a:pt x="93334" y="348290"/>
                    <a:pt x="103206" y="359959"/>
                    <a:pt x="113078" y="360857"/>
                  </a:cubicBezTo>
                  <a:lnTo>
                    <a:pt x="113078" y="363550"/>
                  </a:lnTo>
                  <a:lnTo>
                    <a:pt x="99617" y="377015"/>
                  </a:lnTo>
                  <a:lnTo>
                    <a:pt x="99617" y="393173"/>
                  </a:lnTo>
                  <a:lnTo>
                    <a:pt x="115771" y="393173"/>
                  </a:lnTo>
                  <a:lnTo>
                    <a:pt x="115771" y="399456"/>
                  </a:lnTo>
                  <a:cubicBezTo>
                    <a:pt x="115771" y="403945"/>
                    <a:pt x="107694" y="408433"/>
                    <a:pt x="90642" y="412921"/>
                  </a:cubicBezTo>
                  <a:lnTo>
                    <a:pt x="90642" y="416512"/>
                  </a:lnTo>
                  <a:lnTo>
                    <a:pt x="115771" y="435362"/>
                  </a:lnTo>
                  <a:cubicBezTo>
                    <a:pt x="115771" y="438055"/>
                    <a:pt x="116668" y="441646"/>
                    <a:pt x="119360" y="445237"/>
                  </a:cubicBezTo>
                  <a:lnTo>
                    <a:pt x="113078" y="448827"/>
                  </a:lnTo>
                  <a:lnTo>
                    <a:pt x="80770" y="438953"/>
                  </a:lnTo>
                  <a:cubicBezTo>
                    <a:pt x="80770" y="443441"/>
                    <a:pt x="78078" y="445237"/>
                    <a:pt x="71796" y="445237"/>
                  </a:cubicBezTo>
                  <a:cubicBezTo>
                    <a:pt x="79873" y="452418"/>
                    <a:pt x="92437" y="460497"/>
                    <a:pt x="110386" y="467678"/>
                  </a:cubicBezTo>
                  <a:lnTo>
                    <a:pt x="110386" y="470371"/>
                  </a:lnTo>
                  <a:cubicBezTo>
                    <a:pt x="108591" y="470371"/>
                    <a:pt x="106796" y="471269"/>
                    <a:pt x="106796" y="473962"/>
                  </a:cubicBezTo>
                  <a:cubicBezTo>
                    <a:pt x="111283" y="474859"/>
                    <a:pt x="113078" y="476655"/>
                    <a:pt x="113078" y="480245"/>
                  </a:cubicBezTo>
                  <a:lnTo>
                    <a:pt x="113078" y="489222"/>
                  </a:lnTo>
                  <a:lnTo>
                    <a:pt x="96924" y="489222"/>
                  </a:lnTo>
                  <a:lnTo>
                    <a:pt x="96924" y="475757"/>
                  </a:lnTo>
                  <a:lnTo>
                    <a:pt x="93334" y="475757"/>
                  </a:lnTo>
                  <a:lnTo>
                    <a:pt x="93334" y="482040"/>
                  </a:lnTo>
                  <a:cubicBezTo>
                    <a:pt x="95129" y="503584"/>
                    <a:pt x="105001" y="514356"/>
                    <a:pt x="122053" y="514356"/>
                  </a:cubicBezTo>
                  <a:lnTo>
                    <a:pt x="128335" y="504482"/>
                  </a:lnTo>
                  <a:lnTo>
                    <a:pt x="122053" y="495505"/>
                  </a:lnTo>
                  <a:cubicBezTo>
                    <a:pt x="122053" y="489222"/>
                    <a:pt x="123848" y="482938"/>
                    <a:pt x="128335" y="475757"/>
                  </a:cubicBezTo>
                  <a:lnTo>
                    <a:pt x="134617" y="479348"/>
                  </a:lnTo>
                  <a:lnTo>
                    <a:pt x="144489" y="479348"/>
                  </a:lnTo>
                  <a:cubicBezTo>
                    <a:pt x="144489" y="468576"/>
                    <a:pt x="146284" y="463190"/>
                    <a:pt x="150771" y="463190"/>
                  </a:cubicBezTo>
                  <a:cubicBezTo>
                    <a:pt x="163335" y="471269"/>
                    <a:pt x="170515" y="476655"/>
                    <a:pt x="170515" y="479348"/>
                  </a:cubicBezTo>
                  <a:lnTo>
                    <a:pt x="167823" y="499096"/>
                  </a:lnTo>
                  <a:lnTo>
                    <a:pt x="167823" y="502687"/>
                  </a:lnTo>
                  <a:cubicBezTo>
                    <a:pt x="181284" y="503584"/>
                    <a:pt x="192951" y="508970"/>
                    <a:pt x="202823" y="518844"/>
                  </a:cubicBezTo>
                  <a:lnTo>
                    <a:pt x="209105" y="518844"/>
                  </a:lnTo>
                  <a:lnTo>
                    <a:pt x="209105" y="515254"/>
                  </a:lnTo>
                  <a:lnTo>
                    <a:pt x="200130" y="502687"/>
                  </a:lnTo>
                  <a:lnTo>
                    <a:pt x="200130" y="486529"/>
                  </a:lnTo>
                  <a:cubicBezTo>
                    <a:pt x="189361" y="484733"/>
                    <a:pt x="183977" y="481143"/>
                    <a:pt x="183977" y="476655"/>
                  </a:cubicBezTo>
                  <a:lnTo>
                    <a:pt x="183977" y="467678"/>
                  </a:lnTo>
                  <a:lnTo>
                    <a:pt x="192951" y="454213"/>
                  </a:lnTo>
                  <a:lnTo>
                    <a:pt x="192951" y="451520"/>
                  </a:lnTo>
                  <a:lnTo>
                    <a:pt x="170515" y="438055"/>
                  </a:lnTo>
                  <a:cubicBezTo>
                    <a:pt x="159745" y="419205"/>
                    <a:pt x="154361" y="403047"/>
                    <a:pt x="154361" y="389582"/>
                  </a:cubicBezTo>
                  <a:lnTo>
                    <a:pt x="145386" y="395866"/>
                  </a:lnTo>
                  <a:lnTo>
                    <a:pt x="139104" y="395866"/>
                  </a:lnTo>
                  <a:cubicBezTo>
                    <a:pt x="139104" y="385094"/>
                    <a:pt x="132822" y="379708"/>
                    <a:pt x="119360" y="379708"/>
                  </a:cubicBezTo>
                  <a:lnTo>
                    <a:pt x="119360" y="373424"/>
                  </a:lnTo>
                  <a:cubicBezTo>
                    <a:pt x="120258" y="368936"/>
                    <a:pt x="122053" y="367141"/>
                    <a:pt x="125643" y="367141"/>
                  </a:cubicBezTo>
                  <a:cubicBezTo>
                    <a:pt x="130130" y="367141"/>
                    <a:pt x="131925" y="370731"/>
                    <a:pt x="131925" y="377015"/>
                  </a:cubicBezTo>
                  <a:lnTo>
                    <a:pt x="134617" y="377015"/>
                  </a:lnTo>
                  <a:lnTo>
                    <a:pt x="134617" y="367141"/>
                  </a:lnTo>
                  <a:cubicBezTo>
                    <a:pt x="134617" y="356369"/>
                    <a:pt x="131925" y="350983"/>
                    <a:pt x="125643" y="350983"/>
                  </a:cubicBezTo>
                  <a:lnTo>
                    <a:pt x="125643" y="344699"/>
                  </a:lnTo>
                  <a:lnTo>
                    <a:pt x="157951" y="347392"/>
                  </a:lnTo>
                  <a:cubicBezTo>
                    <a:pt x="151668" y="336620"/>
                    <a:pt x="143591" y="331235"/>
                    <a:pt x="132822" y="331235"/>
                  </a:cubicBezTo>
                  <a:lnTo>
                    <a:pt x="135514" y="308793"/>
                  </a:lnTo>
                  <a:lnTo>
                    <a:pt x="135514" y="298919"/>
                  </a:lnTo>
                  <a:lnTo>
                    <a:pt x="145386" y="298919"/>
                  </a:lnTo>
                  <a:cubicBezTo>
                    <a:pt x="146284" y="306998"/>
                    <a:pt x="149874" y="311486"/>
                    <a:pt x="154361" y="311486"/>
                  </a:cubicBezTo>
                  <a:lnTo>
                    <a:pt x="154361" y="302510"/>
                  </a:lnTo>
                  <a:cubicBezTo>
                    <a:pt x="147181" y="289942"/>
                    <a:pt x="140002" y="280966"/>
                    <a:pt x="131925" y="276478"/>
                  </a:cubicBezTo>
                  <a:lnTo>
                    <a:pt x="128335" y="276478"/>
                  </a:lnTo>
                  <a:cubicBezTo>
                    <a:pt x="128335" y="288147"/>
                    <a:pt x="123848" y="296226"/>
                    <a:pt x="114873" y="298919"/>
                  </a:cubicBezTo>
                  <a:lnTo>
                    <a:pt x="112181" y="298919"/>
                  </a:lnTo>
                  <a:cubicBezTo>
                    <a:pt x="107694" y="298919"/>
                    <a:pt x="105899" y="297124"/>
                    <a:pt x="105899" y="292635"/>
                  </a:cubicBezTo>
                  <a:cubicBezTo>
                    <a:pt x="106796" y="288147"/>
                    <a:pt x="112181" y="283659"/>
                    <a:pt x="122053" y="280068"/>
                  </a:cubicBezTo>
                  <a:cubicBezTo>
                    <a:pt x="117566" y="269296"/>
                    <a:pt x="114873" y="263910"/>
                    <a:pt x="113078" y="263910"/>
                  </a:cubicBezTo>
                  <a:cubicBezTo>
                    <a:pt x="108591" y="265706"/>
                    <a:pt x="105001" y="267501"/>
                    <a:pt x="103206" y="267501"/>
                  </a:cubicBezTo>
                  <a:cubicBezTo>
                    <a:pt x="102309" y="264808"/>
                    <a:pt x="101411" y="263910"/>
                    <a:pt x="99617" y="263910"/>
                  </a:cubicBezTo>
                  <a:close/>
                  <a:moveTo>
                    <a:pt x="77180" y="620279"/>
                  </a:moveTo>
                  <a:cubicBezTo>
                    <a:pt x="75385" y="624768"/>
                    <a:pt x="73591" y="627460"/>
                    <a:pt x="73591" y="629256"/>
                  </a:cubicBezTo>
                  <a:lnTo>
                    <a:pt x="73591" y="639130"/>
                  </a:lnTo>
                  <a:lnTo>
                    <a:pt x="70001" y="639130"/>
                  </a:lnTo>
                  <a:lnTo>
                    <a:pt x="70001" y="645414"/>
                  </a:lnTo>
                  <a:cubicBezTo>
                    <a:pt x="74488" y="645414"/>
                    <a:pt x="76283" y="643618"/>
                    <a:pt x="76283" y="639130"/>
                  </a:cubicBezTo>
                  <a:lnTo>
                    <a:pt x="82565" y="642721"/>
                  </a:lnTo>
                  <a:lnTo>
                    <a:pt x="86155" y="642721"/>
                  </a:lnTo>
                  <a:lnTo>
                    <a:pt x="86155" y="629256"/>
                  </a:lnTo>
                  <a:cubicBezTo>
                    <a:pt x="87052" y="627460"/>
                    <a:pt x="83462" y="623870"/>
                    <a:pt x="77180" y="620279"/>
                  </a:cubicBezTo>
                  <a:close/>
                  <a:moveTo>
                    <a:pt x="73591" y="205563"/>
                  </a:moveTo>
                  <a:cubicBezTo>
                    <a:pt x="74488" y="210051"/>
                    <a:pt x="76283" y="211846"/>
                    <a:pt x="79873" y="211846"/>
                  </a:cubicBezTo>
                  <a:lnTo>
                    <a:pt x="93334" y="211846"/>
                  </a:lnTo>
                  <a:lnTo>
                    <a:pt x="102309" y="205563"/>
                  </a:lnTo>
                  <a:lnTo>
                    <a:pt x="98719" y="199279"/>
                  </a:lnTo>
                  <a:lnTo>
                    <a:pt x="102309" y="183122"/>
                  </a:lnTo>
                  <a:lnTo>
                    <a:pt x="105899" y="183122"/>
                  </a:lnTo>
                  <a:lnTo>
                    <a:pt x="112181" y="185814"/>
                  </a:lnTo>
                  <a:lnTo>
                    <a:pt x="112181" y="179531"/>
                  </a:lnTo>
                  <a:cubicBezTo>
                    <a:pt x="112181" y="175940"/>
                    <a:pt x="108591" y="173247"/>
                    <a:pt x="102309" y="169657"/>
                  </a:cubicBezTo>
                  <a:cubicBezTo>
                    <a:pt x="95129" y="184019"/>
                    <a:pt x="85257" y="192996"/>
                    <a:pt x="73591" y="199279"/>
                  </a:cubicBezTo>
                  <a:lnTo>
                    <a:pt x="73591" y="205563"/>
                  </a:lnTo>
                  <a:close/>
                  <a:moveTo>
                    <a:pt x="77180" y="745951"/>
                  </a:moveTo>
                  <a:lnTo>
                    <a:pt x="77180" y="765699"/>
                  </a:lnTo>
                  <a:lnTo>
                    <a:pt x="79873" y="765699"/>
                  </a:lnTo>
                  <a:lnTo>
                    <a:pt x="79873" y="745951"/>
                  </a:lnTo>
                  <a:lnTo>
                    <a:pt x="77180" y="745951"/>
                  </a:lnTo>
                  <a:close/>
                  <a:moveTo>
                    <a:pt x="83462" y="559239"/>
                  </a:moveTo>
                  <a:lnTo>
                    <a:pt x="89745" y="559239"/>
                  </a:lnTo>
                  <a:lnTo>
                    <a:pt x="89745" y="552955"/>
                  </a:lnTo>
                  <a:cubicBezTo>
                    <a:pt x="85257" y="553853"/>
                    <a:pt x="83462" y="555648"/>
                    <a:pt x="83462" y="559239"/>
                  </a:cubicBezTo>
                  <a:close/>
                  <a:moveTo>
                    <a:pt x="87052" y="148113"/>
                  </a:moveTo>
                  <a:lnTo>
                    <a:pt x="87052" y="150806"/>
                  </a:lnTo>
                  <a:cubicBezTo>
                    <a:pt x="87950" y="155294"/>
                    <a:pt x="89745" y="157090"/>
                    <a:pt x="93334" y="157090"/>
                  </a:cubicBezTo>
                  <a:lnTo>
                    <a:pt x="96924" y="157090"/>
                  </a:lnTo>
                  <a:cubicBezTo>
                    <a:pt x="101411" y="157090"/>
                    <a:pt x="103206" y="155294"/>
                    <a:pt x="103206" y="150806"/>
                  </a:cubicBezTo>
                  <a:lnTo>
                    <a:pt x="87052" y="148113"/>
                  </a:lnTo>
                  <a:close/>
                  <a:moveTo>
                    <a:pt x="89745" y="662469"/>
                  </a:moveTo>
                  <a:cubicBezTo>
                    <a:pt x="93334" y="670548"/>
                    <a:pt x="96027" y="675036"/>
                    <a:pt x="98719" y="675036"/>
                  </a:cubicBezTo>
                  <a:cubicBezTo>
                    <a:pt x="103206" y="675036"/>
                    <a:pt x="105001" y="673241"/>
                    <a:pt x="105001" y="668753"/>
                  </a:cubicBezTo>
                  <a:cubicBezTo>
                    <a:pt x="105001" y="664264"/>
                    <a:pt x="103206" y="662469"/>
                    <a:pt x="98719" y="662469"/>
                  </a:cubicBezTo>
                  <a:lnTo>
                    <a:pt x="89745" y="662469"/>
                  </a:lnTo>
                  <a:close/>
                  <a:moveTo>
                    <a:pt x="96924" y="552955"/>
                  </a:moveTo>
                  <a:lnTo>
                    <a:pt x="93334" y="569113"/>
                  </a:lnTo>
                  <a:lnTo>
                    <a:pt x="93334" y="575397"/>
                  </a:lnTo>
                  <a:cubicBezTo>
                    <a:pt x="94232" y="579885"/>
                    <a:pt x="96027" y="581680"/>
                    <a:pt x="99617" y="581680"/>
                  </a:cubicBezTo>
                  <a:cubicBezTo>
                    <a:pt x="108591" y="573601"/>
                    <a:pt x="115771" y="569113"/>
                    <a:pt x="122053" y="569113"/>
                  </a:cubicBezTo>
                  <a:lnTo>
                    <a:pt x="122053" y="565522"/>
                  </a:lnTo>
                  <a:cubicBezTo>
                    <a:pt x="122053" y="562829"/>
                    <a:pt x="116668" y="558341"/>
                    <a:pt x="105899" y="552955"/>
                  </a:cubicBezTo>
                  <a:lnTo>
                    <a:pt x="96924" y="552955"/>
                  </a:lnTo>
                  <a:close/>
                  <a:moveTo>
                    <a:pt x="102309" y="517947"/>
                  </a:moveTo>
                  <a:cubicBezTo>
                    <a:pt x="102309" y="521537"/>
                    <a:pt x="100514" y="525128"/>
                    <a:pt x="96027" y="530514"/>
                  </a:cubicBezTo>
                  <a:cubicBezTo>
                    <a:pt x="102309" y="530514"/>
                    <a:pt x="105001" y="535002"/>
                    <a:pt x="105001" y="543081"/>
                  </a:cubicBezTo>
                  <a:cubicBezTo>
                    <a:pt x="120258" y="543081"/>
                    <a:pt x="127438" y="536797"/>
                    <a:pt x="127438" y="523333"/>
                  </a:cubicBezTo>
                  <a:cubicBezTo>
                    <a:pt x="117566" y="519742"/>
                    <a:pt x="108591" y="517947"/>
                    <a:pt x="102309" y="517947"/>
                  </a:cubicBezTo>
                  <a:close/>
                  <a:moveTo>
                    <a:pt x="99617" y="128365"/>
                  </a:moveTo>
                  <a:lnTo>
                    <a:pt x="99617" y="134648"/>
                  </a:lnTo>
                  <a:lnTo>
                    <a:pt x="113078" y="134648"/>
                  </a:lnTo>
                  <a:lnTo>
                    <a:pt x="113078" y="131955"/>
                  </a:lnTo>
                  <a:lnTo>
                    <a:pt x="99617" y="128365"/>
                  </a:lnTo>
                  <a:close/>
                  <a:moveTo>
                    <a:pt x="115771" y="318667"/>
                  </a:moveTo>
                  <a:cubicBezTo>
                    <a:pt x="120258" y="325849"/>
                    <a:pt x="122053" y="332132"/>
                    <a:pt x="122053" y="338416"/>
                  </a:cubicBezTo>
                  <a:lnTo>
                    <a:pt x="122053" y="344699"/>
                  </a:lnTo>
                  <a:lnTo>
                    <a:pt x="118463" y="344699"/>
                  </a:lnTo>
                  <a:cubicBezTo>
                    <a:pt x="114873" y="344699"/>
                    <a:pt x="112181" y="337518"/>
                    <a:pt x="109489" y="322258"/>
                  </a:cubicBezTo>
                  <a:lnTo>
                    <a:pt x="115771" y="318667"/>
                  </a:lnTo>
                  <a:close/>
                  <a:moveTo>
                    <a:pt x="115771" y="221721"/>
                  </a:moveTo>
                  <a:cubicBezTo>
                    <a:pt x="120258" y="221721"/>
                    <a:pt x="122053" y="225311"/>
                    <a:pt x="122053" y="231595"/>
                  </a:cubicBezTo>
                  <a:cubicBezTo>
                    <a:pt x="126540" y="231595"/>
                    <a:pt x="128335" y="229800"/>
                    <a:pt x="128335" y="225311"/>
                  </a:cubicBezTo>
                  <a:lnTo>
                    <a:pt x="128335" y="216335"/>
                  </a:lnTo>
                  <a:lnTo>
                    <a:pt x="122053" y="216335"/>
                  </a:lnTo>
                  <a:cubicBezTo>
                    <a:pt x="117566" y="216335"/>
                    <a:pt x="115771" y="218130"/>
                    <a:pt x="115771" y="221721"/>
                  </a:cubicBezTo>
                  <a:close/>
                  <a:moveTo>
                    <a:pt x="138207" y="402149"/>
                  </a:moveTo>
                  <a:lnTo>
                    <a:pt x="141796" y="402149"/>
                  </a:lnTo>
                  <a:cubicBezTo>
                    <a:pt x="157053" y="429977"/>
                    <a:pt x="164233" y="445237"/>
                    <a:pt x="164233" y="447032"/>
                  </a:cubicBezTo>
                  <a:cubicBezTo>
                    <a:pt x="164233" y="455111"/>
                    <a:pt x="153463" y="460497"/>
                    <a:pt x="131925" y="463190"/>
                  </a:cubicBezTo>
                  <a:cubicBezTo>
                    <a:pt x="131925" y="465883"/>
                    <a:pt x="128335" y="469473"/>
                    <a:pt x="122053" y="472166"/>
                  </a:cubicBezTo>
                  <a:lnTo>
                    <a:pt x="118463" y="472166"/>
                  </a:lnTo>
                  <a:lnTo>
                    <a:pt x="118463" y="463190"/>
                  </a:lnTo>
                  <a:lnTo>
                    <a:pt x="124745" y="453316"/>
                  </a:lnTo>
                  <a:cubicBezTo>
                    <a:pt x="122950" y="448827"/>
                    <a:pt x="121155" y="446134"/>
                    <a:pt x="121155" y="444339"/>
                  </a:cubicBezTo>
                  <a:cubicBezTo>
                    <a:pt x="130130" y="439851"/>
                    <a:pt x="136412" y="438055"/>
                    <a:pt x="140899" y="438055"/>
                  </a:cubicBezTo>
                  <a:lnTo>
                    <a:pt x="140899" y="430874"/>
                  </a:lnTo>
                  <a:lnTo>
                    <a:pt x="124745" y="417409"/>
                  </a:lnTo>
                  <a:lnTo>
                    <a:pt x="138207" y="402149"/>
                  </a:lnTo>
                  <a:close/>
                  <a:moveTo>
                    <a:pt x="122053" y="247753"/>
                  </a:moveTo>
                  <a:cubicBezTo>
                    <a:pt x="122950" y="252241"/>
                    <a:pt x="124745" y="254036"/>
                    <a:pt x="128335" y="254036"/>
                  </a:cubicBezTo>
                  <a:lnTo>
                    <a:pt x="134617" y="254036"/>
                  </a:lnTo>
                  <a:cubicBezTo>
                    <a:pt x="143591" y="250446"/>
                    <a:pt x="148079" y="242367"/>
                    <a:pt x="148079" y="231595"/>
                  </a:cubicBezTo>
                  <a:lnTo>
                    <a:pt x="148079" y="228004"/>
                  </a:lnTo>
                  <a:cubicBezTo>
                    <a:pt x="131027" y="236981"/>
                    <a:pt x="122053" y="243264"/>
                    <a:pt x="122053" y="247753"/>
                  </a:cubicBezTo>
                  <a:close/>
                  <a:moveTo>
                    <a:pt x="125643" y="154397"/>
                  </a:moveTo>
                  <a:lnTo>
                    <a:pt x="131925" y="157987"/>
                  </a:lnTo>
                  <a:lnTo>
                    <a:pt x="131925" y="149011"/>
                  </a:lnTo>
                  <a:cubicBezTo>
                    <a:pt x="127438" y="148113"/>
                    <a:pt x="125643" y="150806"/>
                    <a:pt x="125643" y="154397"/>
                  </a:cubicBezTo>
                  <a:close/>
                  <a:moveTo>
                    <a:pt x="134617" y="173247"/>
                  </a:moveTo>
                  <a:lnTo>
                    <a:pt x="134617" y="176838"/>
                  </a:lnTo>
                  <a:lnTo>
                    <a:pt x="140899" y="176838"/>
                  </a:lnTo>
                  <a:lnTo>
                    <a:pt x="140899" y="167861"/>
                  </a:lnTo>
                  <a:cubicBezTo>
                    <a:pt x="137309" y="167861"/>
                    <a:pt x="134617" y="169657"/>
                    <a:pt x="134617" y="173247"/>
                  </a:cubicBezTo>
                  <a:close/>
                  <a:moveTo>
                    <a:pt x="134617" y="485631"/>
                  </a:moveTo>
                  <a:lnTo>
                    <a:pt x="134617" y="488324"/>
                  </a:lnTo>
                  <a:lnTo>
                    <a:pt x="140899" y="488324"/>
                  </a:lnTo>
                  <a:lnTo>
                    <a:pt x="140899" y="485631"/>
                  </a:lnTo>
                  <a:lnTo>
                    <a:pt x="134617" y="485631"/>
                  </a:lnTo>
                  <a:close/>
                  <a:moveTo>
                    <a:pt x="144489" y="369834"/>
                  </a:moveTo>
                  <a:lnTo>
                    <a:pt x="144489" y="379708"/>
                  </a:lnTo>
                  <a:cubicBezTo>
                    <a:pt x="145386" y="384196"/>
                    <a:pt x="147181" y="385991"/>
                    <a:pt x="150771" y="385991"/>
                  </a:cubicBezTo>
                  <a:lnTo>
                    <a:pt x="157053" y="382401"/>
                  </a:lnTo>
                  <a:cubicBezTo>
                    <a:pt x="157951" y="386889"/>
                    <a:pt x="159745" y="388684"/>
                    <a:pt x="163335" y="388684"/>
                  </a:cubicBezTo>
                  <a:lnTo>
                    <a:pt x="163335" y="382401"/>
                  </a:lnTo>
                  <a:cubicBezTo>
                    <a:pt x="158848" y="377015"/>
                    <a:pt x="157053" y="373424"/>
                    <a:pt x="157053" y="369834"/>
                  </a:cubicBezTo>
                  <a:lnTo>
                    <a:pt x="144489" y="369834"/>
                  </a:lnTo>
                  <a:close/>
                  <a:moveTo>
                    <a:pt x="157053" y="488324"/>
                  </a:moveTo>
                  <a:lnTo>
                    <a:pt x="157053" y="491915"/>
                  </a:lnTo>
                  <a:lnTo>
                    <a:pt x="163335" y="491915"/>
                  </a:lnTo>
                  <a:lnTo>
                    <a:pt x="163335" y="488324"/>
                  </a:lnTo>
                  <a:lnTo>
                    <a:pt x="157053" y="488324"/>
                  </a:lnTo>
                  <a:close/>
                  <a:moveTo>
                    <a:pt x="160643" y="357267"/>
                  </a:moveTo>
                  <a:lnTo>
                    <a:pt x="160643" y="363550"/>
                  </a:lnTo>
                  <a:lnTo>
                    <a:pt x="164233" y="363550"/>
                  </a:lnTo>
                  <a:lnTo>
                    <a:pt x="164233" y="357267"/>
                  </a:lnTo>
                  <a:lnTo>
                    <a:pt x="160643" y="357267"/>
                  </a:lnTo>
                  <a:close/>
                  <a:moveTo>
                    <a:pt x="166925" y="357267"/>
                  </a:moveTo>
                  <a:lnTo>
                    <a:pt x="173207" y="360857"/>
                  </a:lnTo>
                  <a:lnTo>
                    <a:pt x="176797" y="354574"/>
                  </a:lnTo>
                  <a:lnTo>
                    <a:pt x="176797" y="350085"/>
                  </a:lnTo>
                  <a:lnTo>
                    <a:pt x="173207" y="350085"/>
                  </a:lnTo>
                  <a:cubicBezTo>
                    <a:pt x="169617" y="350983"/>
                    <a:pt x="166925" y="353676"/>
                    <a:pt x="166925" y="357267"/>
                  </a:cubicBezTo>
                  <a:close/>
                  <a:moveTo>
                    <a:pt x="173207" y="408433"/>
                  </a:moveTo>
                  <a:lnTo>
                    <a:pt x="173207" y="414716"/>
                  </a:lnTo>
                  <a:lnTo>
                    <a:pt x="192951" y="414716"/>
                  </a:lnTo>
                  <a:lnTo>
                    <a:pt x="192951" y="411126"/>
                  </a:lnTo>
                  <a:cubicBezTo>
                    <a:pt x="181284" y="409330"/>
                    <a:pt x="175002" y="408433"/>
                    <a:pt x="173207" y="408433"/>
                  </a:cubicBezTo>
                  <a:close/>
                  <a:moveTo>
                    <a:pt x="199233" y="475757"/>
                  </a:moveTo>
                  <a:lnTo>
                    <a:pt x="199233" y="479348"/>
                  </a:lnTo>
                  <a:lnTo>
                    <a:pt x="205515" y="479348"/>
                  </a:lnTo>
                  <a:lnTo>
                    <a:pt x="205515" y="475757"/>
                  </a:lnTo>
                  <a:lnTo>
                    <a:pt x="199233" y="475757"/>
                  </a:lnTo>
                  <a:close/>
                  <a:moveTo>
                    <a:pt x="199233" y="536797"/>
                  </a:moveTo>
                  <a:lnTo>
                    <a:pt x="199233" y="552955"/>
                  </a:lnTo>
                  <a:cubicBezTo>
                    <a:pt x="204618" y="548467"/>
                    <a:pt x="210002" y="546672"/>
                    <a:pt x="215387" y="546672"/>
                  </a:cubicBezTo>
                  <a:lnTo>
                    <a:pt x="215387" y="537695"/>
                  </a:lnTo>
                  <a:lnTo>
                    <a:pt x="199233" y="537695"/>
                  </a:lnTo>
                  <a:close/>
                  <a:moveTo>
                    <a:pt x="211797" y="508072"/>
                  </a:moveTo>
                  <a:lnTo>
                    <a:pt x="211797" y="514356"/>
                  </a:lnTo>
                  <a:lnTo>
                    <a:pt x="215387" y="514356"/>
                  </a:lnTo>
                  <a:lnTo>
                    <a:pt x="215387" y="508072"/>
                  </a:lnTo>
                  <a:lnTo>
                    <a:pt x="211797" y="508072"/>
                  </a:lnTo>
                  <a:close/>
                  <a:moveTo>
                    <a:pt x="221669" y="482040"/>
                  </a:moveTo>
                  <a:cubicBezTo>
                    <a:pt x="221669" y="491017"/>
                    <a:pt x="220772" y="499096"/>
                    <a:pt x="218977" y="507175"/>
                  </a:cubicBezTo>
                  <a:lnTo>
                    <a:pt x="227951" y="507175"/>
                  </a:lnTo>
                  <a:lnTo>
                    <a:pt x="227951" y="487426"/>
                  </a:lnTo>
                  <a:cubicBezTo>
                    <a:pt x="227951" y="484733"/>
                    <a:pt x="226157" y="482040"/>
                    <a:pt x="221669" y="482040"/>
                  </a:cubicBezTo>
                  <a:close/>
                  <a:moveTo>
                    <a:pt x="218977" y="530514"/>
                  </a:moveTo>
                  <a:lnTo>
                    <a:pt x="218977" y="536797"/>
                  </a:lnTo>
                  <a:lnTo>
                    <a:pt x="221669" y="536797"/>
                  </a:lnTo>
                  <a:lnTo>
                    <a:pt x="221669" y="530514"/>
                  </a:lnTo>
                  <a:lnTo>
                    <a:pt x="218977" y="530514"/>
                  </a:lnTo>
                  <a:close/>
                  <a:moveTo>
                    <a:pt x="224362" y="559239"/>
                  </a:moveTo>
                  <a:lnTo>
                    <a:pt x="224362" y="565522"/>
                  </a:lnTo>
                  <a:cubicBezTo>
                    <a:pt x="228849" y="565522"/>
                    <a:pt x="230644" y="563727"/>
                    <a:pt x="230644" y="559239"/>
                  </a:cubicBezTo>
                  <a:lnTo>
                    <a:pt x="224362" y="559239"/>
                  </a:lnTo>
                  <a:close/>
                  <a:moveTo>
                    <a:pt x="282696" y="613996"/>
                  </a:moveTo>
                  <a:cubicBezTo>
                    <a:pt x="282696" y="618484"/>
                    <a:pt x="280901" y="620279"/>
                    <a:pt x="276413" y="620279"/>
                  </a:cubicBezTo>
                  <a:cubicBezTo>
                    <a:pt x="274619" y="620279"/>
                    <a:pt x="273721" y="619382"/>
                    <a:pt x="273721" y="616689"/>
                  </a:cubicBezTo>
                  <a:lnTo>
                    <a:pt x="267439" y="620279"/>
                  </a:lnTo>
                  <a:cubicBezTo>
                    <a:pt x="262952" y="618484"/>
                    <a:pt x="260260" y="616689"/>
                    <a:pt x="257567" y="616689"/>
                  </a:cubicBezTo>
                  <a:lnTo>
                    <a:pt x="254875" y="622972"/>
                  </a:lnTo>
                  <a:lnTo>
                    <a:pt x="254875" y="626563"/>
                  </a:lnTo>
                  <a:cubicBezTo>
                    <a:pt x="259362" y="626563"/>
                    <a:pt x="269234" y="632846"/>
                    <a:pt x="283593" y="645414"/>
                  </a:cubicBezTo>
                  <a:lnTo>
                    <a:pt x="287183" y="645414"/>
                  </a:lnTo>
                  <a:lnTo>
                    <a:pt x="290773" y="616689"/>
                  </a:lnTo>
                  <a:lnTo>
                    <a:pt x="282696" y="613996"/>
                  </a:lnTo>
                  <a:close/>
                  <a:moveTo>
                    <a:pt x="279106" y="707352"/>
                  </a:moveTo>
                  <a:lnTo>
                    <a:pt x="279106" y="713635"/>
                  </a:lnTo>
                  <a:cubicBezTo>
                    <a:pt x="280003" y="718124"/>
                    <a:pt x="281798" y="719919"/>
                    <a:pt x="285388" y="719919"/>
                  </a:cubicBezTo>
                  <a:cubicBezTo>
                    <a:pt x="288978" y="718124"/>
                    <a:pt x="293465" y="716328"/>
                    <a:pt x="297952" y="716328"/>
                  </a:cubicBezTo>
                  <a:cubicBezTo>
                    <a:pt x="299747" y="719919"/>
                    <a:pt x="301542" y="726202"/>
                    <a:pt x="301542" y="736077"/>
                  </a:cubicBezTo>
                  <a:lnTo>
                    <a:pt x="314106" y="736077"/>
                  </a:lnTo>
                  <a:cubicBezTo>
                    <a:pt x="314106" y="729793"/>
                    <a:pt x="317696" y="727100"/>
                    <a:pt x="323978" y="727100"/>
                  </a:cubicBezTo>
                  <a:lnTo>
                    <a:pt x="323978" y="717226"/>
                  </a:lnTo>
                  <a:cubicBezTo>
                    <a:pt x="319491" y="717226"/>
                    <a:pt x="317696" y="716328"/>
                    <a:pt x="317696" y="714533"/>
                  </a:cubicBezTo>
                  <a:cubicBezTo>
                    <a:pt x="321286" y="705556"/>
                    <a:pt x="323978" y="701068"/>
                    <a:pt x="326671" y="701068"/>
                  </a:cubicBezTo>
                  <a:lnTo>
                    <a:pt x="326671" y="714533"/>
                  </a:lnTo>
                  <a:cubicBezTo>
                    <a:pt x="330260" y="712738"/>
                    <a:pt x="335645" y="710942"/>
                    <a:pt x="342825" y="710942"/>
                  </a:cubicBezTo>
                  <a:lnTo>
                    <a:pt x="339235" y="694785"/>
                  </a:lnTo>
                  <a:lnTo>
                    <a:pt x="339235" y="688501"/>
                  </a:lnTo>
                  <a:lnTo>
                    <a:pt x="345517" y="688501"/>
                  </a:lnTo>
                  <a:lnTo>
                    <a:pt x="345517" y="675934"/>
                  </a:lnTo>
                  <a:lnTo>
                    <a:pt x="336542" y="675934"/>
                  </a:lnTo>
                  <a:cubicBezTo>
                    <a:pt x="326671" y="687603"/>
                    <a:pt x="315901" y="693887"/>
                    <a:pt x="304234" y="695682"/>
                  </a:cubicBezTo>
                  <a:cubicBezTo>
                    <a:pt x="302440" y="702863"/>
                    <a:pt x="293465" y="707352"/>
                    <a:pt x="279106" y="707352"/>
                  </a:cubicBezTo>
                  <a:close/>
                  <a:moveTo>
                    <a:pt x="288978" y="591554"/>
                  </a:moveTo>
                  <a:cubicBezTo>
                    <a:pt x="288978" y="596043"/>
                    <a:pt x="291670" y="597838"/>
                    <a:pt x="295260" y="597838"/>
                  </a:cubicBezTo>
                  <a:lnTo>
                    <a:pt x="295260" y="591554"/>
                  </a:lnTo>
                  <a:lnTo>
                    <a:pt x="288978" y="591554"/>
                  </a:lnTo>
                  <a:close/>
                  <a:moveTo>
                    <a:pt x="292568" y="739667"/>
                  </a:moveTo>
                  <a:lnTo>
                    <a:pt x="292568" y="743258"/>
                  </a:lnTo>
                  <a:lnTo>
                    <a:pt x="296157" y="759416"/>
                  </a:lnTo>
                  <a:cubicBezTo>
                    <a:pt x="291670" y="760313"/>
                    <a:pt x="289875" y="762109"/>
                    <a:pt x="289875" y="765699"/>
                  </a:cubicBezTo>
                  <a:lnTo>
                    <a:pt x="306029" y="765699"/>
                  </a:lnTo>
                  <a:cubicBezTo>
                    <a:pt x="306029" y="758518"/>
                    <a:pt x="306927" y="753132"/>
                    <a:pt x="309619" y="749542"/>
                  </a:cubicBezTo>
                  <a:cubicBezTo>
                    <a:pt x="307824" y="745053"/>
                    <a:pt x="306029" y="741463"/>
                    <a:pt x="306029" y="739667"/>
                  </a:cubicBezTo>
                  <a:lnTo>
                    <a:pt x="292568" y="739667"/>
                  </a:lnTo>
                  <a:close/>
                  <a:moveTo>
                    <a:pt x="302440" y="790834"/>
                  </a:moveTo>
                  <a:lnTo>
                    <a:pt x="302440" y="797117"/>
                  </a:lnTo>
                  <a:lnTo>
                    <a:pt x="311414" y="797117"/>
                  </a:lnTo>
                  <a:cubicBezTo>
                    <a:pt x="311414" y="792629"/>
                    <a:pt x="309619" y="790834"/>
                    <a:pt x="305132" y="790834"/>
                  </a:cubicBezTo>
                  <a:lnTo>
                    <a:pt x="302440" y="790834"/>
                  </a:lnTo>
                  <a:close/>
                  <a:moveTo>
                    <a:pt x="315004" y="774676"/>
                  </a:moveTo>
                  <a:cubicBezTo>
                    <a:pt x="315004" y="779164"/>
                    <a:pt x="314106" y="783652"/>
                    <a:pt x="311414" y="787243"/>
                  </a:cubicBezTo>
                  <a:lnTo>
                    <a:pt x="327568" y="790834"/>
                  </a:lnTo>
                  <a:lnTo>
                    <a:pt x="331158" y="790834"/>
                  </a:lnTo>
                  <a:lnTo>
                    <a:pt x="331158" y="781857"/>
                  </a:lnTo>
                  <a:cubicBezTo>
                    <a:pt x="331158" y="777369"/>
                    <a:pt x="329363" y="775573"/>
                    <a:pt x="324876" y="775573"/>
                  </a:cubicBezTo>
                  <a:lnTo>
                    <a:pt x="315004" y="775573"/>
                  </a:lnTo>
                  <a:close/>
                  <a:moveTo>
                    <a:pt x="317696" y="758518"/>
                  </a:moveTo>
                  <a:lnTo>
                    <a:pt x="314106" y="764802"/>
                  </a:lnTo>
                  <a:lnTo>
                    <a:pt x="323978" y="764802"/>
                  </a:lnTo>
                  <a:cubicBezTo>
                    <a:pt x="324876" y="761211"/>
                    <a:pt x="322183" y="758518"/>
                    <a:pt x="317696" y="758518"/>
                  </a:cubicBezTo>
                  <a:close/>
                  <a:moveTo>
                    <a:pt x="331158" y="640028"/>
                  </a:moveTo>
                  <a:cubicBezTo>
                    <a:pt x="323081" y="652595"/>
                    <a:pt x="318594" y="659776"/>
                    <a:pt x="318594" y="662469"/>
                  </a:cubicBezTo>
                  <a:cubicBezTo>
                    <a:pt x="323081" y="664264"/>
                    <a:pt x="325773" y="665162"/>
                    <a:pt x="327568" y="665162"/>
                  </a:cubicBezTo>
                  <a:cubicBezTo>
                    <a:pt x="333850" y="665162"/>
                    <a:pt x="337440" y="659776"/>
                    <a:pt x="337440" y="649004"/>
                  </a:cubicBezTo>
                  <a:lnTo>
                    <a:pt x="343722" y="649004"/>
                  </a:lnTo>
                  <a:lnTo>
                    <a:pt x="343722" y="665162"/>
                  </a:lnTo>
                  <a:lnTo>
                    <a:pt x="352696" y="665162"/>
                  </a:lnTo>
                  <a:lnTo>
                    <a:pt x="349107" y="658878"/>
                  </a:lnTo>
                  <a:cubicBezTo>
                    <a:pt x="349107" y="657083"/>
                    <a:pt x="350004" y="655288"/>
                    <a:pt x="352696" y="655288"/>
                  </a:cubicBezTo>
                  <a:cubicBezTo>
                    <a:pt x="350004" y="644516"/>
                    <a:pt x="347312" y="639130"/>
                    <a:pt x="343722" y="639130"/>
                  </a:cubicBezTo>
                  <a:lnTo>
                    <a:pt x="331158" y="639130"/>
                  </a:lnTo>
                  <a:close/>
                  <a:moveTo>
                    <a:pt x="343722" y="729793"/>
                  </a:moveTo>
                  <a:cubicBezTo>
                    <a:pt x="331158" y="740565"/>
                    <a:pt x="323978" y="748644"/>
                    <a:pt x="323978" y="752234"/>
                  </a:cubicBezTo>
                  <a:cubicBezTo>
                    <a:pt x="322183" y="752234"/>
                    <a:pt x="320389" y="753132"/>
                    <a:pt x="320389" y="755825"/>
                  </a:cubicBezTo>
                  <a:lnTo>
                    <a:pt x="336542" y="759416"/>
                  </a:lnTo>
                  <a:lnTo>
                    <a:pt x="342825" y="759416"/>
                  </a:lnTo>
                  <a:cubicBezTo>
                    <a:pt x="347312" y="759416"/>
                    <a:pt x="349107" y="757620"/>
                    <a:pt x="349107" y="753132"/>
                  </a:cubicBezTo>
                  <a:lnTo>
                    <a:pt x="349107" y="736077"/>
                  </a:lnTo>
                  <a:cubicBezTo>
                    <a:pt x="350004" y="732486"/>
                    <a:pt x="348209" y="729793"/>
                    <a:pt x="343722" y="729793"/>
                  </a:cubicBezTo>
                  <a:close/>
                  <a:moveTo>
                    <a:pt x="346414" y="630153"/>
                  </a:moveTo>
                  <a:lnTo>
                    <a:pt x="346414" y="636437"/>
                  </a:lnTo>
                  <a:lnTo>
                    <a:pt x="352696" y="636437"/>
                  </a:lnTo>
                  <a:lnTo>
                    <a:pt x="352696" y="630153"/>
                  </a:lnTo>
                  <a:lnTo>
                    <a:pt x="346414" y="630153"/>
                  </a:lnTo>
                  <a:close/>
                  <a:moveTo>
                    <a:pt x="353594" y="605019"/>
                  </a:moveTo>
                  <a:lnTo>
                    <a:pt x="353594" y="608610"/>
                  </a:lnTo>
                  <a:cubicBezTo>
                    <a:pt x="354491" y="613098"/>
                    <a:pt x="356286" y="614893"/>
                    <a:pt x="359876" y="614893"/>
                  </a:cubicBezTo>
                  <a:lnTo>
                    <a:pt x="362568" y="608610"/>
                  </a:lnTo>
                  <a:lnTo>
                    <a:pt x="356286" y="605019"/>
                  </a:lnTo>
                  <a:lnTo>
                    <a:pt x="353594" y="605019"/>
                  </a:lnTo>
                  <a:close/>
                  <a:moveTo>
                    <a:pt x="353594" y="681320"/>
                  </a:moveTo>
                  <a:lnTo>
                    <a:pt x="353594" y="684910"/>
                  </a:lnTo>
                  <a:lnTo>
                    <a:pt x="359876" y="684910"/>
                  </a:lnTo>
                  <a:lnTo>
                    <a:pt x="359876" y="681320"/>
                  </a:lnTo>
                  <a:lnTo>
                    <a:pt x="353594" y="681320"/>
                  </a:lnTo>
                  <a:close/>
                  <a:moveTo>
                    <a:pt x="359876" y="630153"/>
                  </a:moveTo>
                  <a:lnTo>
                    <a:pt x="359876" y="636437"/>
                  </a:lnTo>
                  <a:lnTo>
                    <a:pt x="362568" y="636437"/>
                  </a:lnTo>
                  <a:lnTo>
                    <a:pt x="362568" y="630153"/>
                  </a:lnTo>
                  <a:lnTo>
                    <a:pt x="359876" y="630153"/>
                  </a:lnTo>
                  <a:close/>
                  <a:moveTo>
                    <a:pt x="362568" y="578987"/>
                  </a:moveTo>
                  <a:lnTo>
                    <a:pt x="362568" y="582578"/>
                  </a:lnTo>
                  <a:lnTo>
                    <a:pt x="368851" y="582578"/>
                  </a:lnTo>
                  <a:lnTo>
                    <a:pt x="368851" y="578987"/>
                  </a:lnTo>
                  <a:lnTo>
                    <a:pt x="362568" y="578987"/>
                  </a:lnTo>
                  <a:close/>
                  <a:moveTo>
                    <a:pt x="362568" y="675036"/>
                  </a:moveTo>
                  <a:lnTo>
                    <a:pt x="362568" y="684013"/>
                  </a:lnTo>
                  <a:lnTo>
                    <a:pt x="366158" y="684013"/>
                  </a:lnTo>
                  <a:cubicBezTo>
                    <a:pt x="370645" y="684013"/>
                    <a:pt x="372440" y="682217"/>
                    <a:pt x="372440" y="677729"/>
                  </a:cubicBezTo>
                  <a:lnTo>
                    <a:pt x="372440" y="674139"/>
                  </a:lnTo>
                  <a:lnTo>
                    <a:pt x="362568" y="674139"/>
                  </a:lnTo>
                  <a:close/>
                  <a:moveTo>
                    <a:pt x="369748" y="729793"/>
                  </a:moveTo>
                  <a:lnTo>
                    <a:pt x="366158" y="745951"/>
                  </a:lnTo>
                  <a:lnTo>
                    <a:pt x="372440" y="745951"/>
                  </a:lnTo>
                  <a:lnTo>
                    <a:pt x="372440" y="729793"/>
                  </a:lnTo>
                  <a:lnTo>
                    <a:pt x="369748" y="729793"/>
                  </a:lnTo>
                  <a:close/>
                  <a:moveTo>
                    <a:pt x="369748" y="633744"/>
                  </a:moveTo>
                  <a:lnTo>
                    <a:pt x="369748" y="646311"/>
                  </a:lnTo>
                  <a:lnTo>
                    <a:pt x="373338" y="646311"/>
                  </a:lnTo>
                  <a:cubicBezTo>
                    <a:pt x="377825" y="646311"/>
                    <a:pt x="379620" y="644516"/>
                    <a:pt x="379620" y="640028"/>
                  </a:cubicBezTo>
                  <a:lnTo>
                    <a:pt x="369748" y="633744"/>
                  </a:lnTo>
                  <a:close/>
                  <a:moveTo>
                    <a:pt x="369748" y="687603"/>
                  </a:moveTo>
                  <a:lnTo>
                    <a:pt x="369748" y="691194"/>
                  </a:lnTo>
                  <a:lnTo>
                    <a:pt x="379620" y="691194"/>
                  </a:lnTo>
                  <a:lnTo>
                    <a:pt x="379620" y="687603"/>
                  </a:lnTo>
                  <a:lnTo>
                    <a:pt x="369748" y="687603"/>
                  </a:lnTo>
                  <a:close/>
                  <a:moveTo>
                    <a:pt x="388594" y="588861"/>
                  </a:moveTo>
                  <a:lnTo>
                    <a:pt x="388594" y="595145"/>
                  </a:lnTo>
                  <a:lnTo>
                    <a:pt x="392184" y="595145"/>
                  </a:lnTo>
                  <a:lnTo>
                    <a:pt x="392184" y="588861"/>
                  </a:lnTo>
                  <a:lnTo>
                    <a:pt x="388594" y="588861"/>
                  </a:lnTo>
                  <a:close/>
                  <a:moveTo>
                    <a:pt x="392184" y="623870"/>
                  </a:moveTo>
                  <a:lnTo>
                    <a:pt x="392184" y="627460"/>
                  </a:lnTo>
                  <a:lnTo>
                    <a:pt x="404748" y="627460"/>
                  </a:lnTo>
                  <a:lnTo>
                    <a:pt x="404748" y="623870"/>
                  </a:lnTo>
                  <a:lnTo>
                    <a:pt x="392184" y="623870"/>
                  </a:lnTo>
                  <a:close/>
                  <a:moveTo>
                    <a:pt x="411928" y="562829"/>
                  </a:moveTo>
                  <a:lnTo>
                    <a:pt x="411928" y="569113"/>
                  </a:lnTo>
                  <a:cubicBezTo>
                    <a:pt x="416415" y="569113"/>
                    <a:pt x="418210" y="567318"/>
                    <a:pt x="418210" y="562829"/>
                  </a:cubicBezTo>
                  <a:lnTo>
                    <a:pt x="411928" y="562829"/>
                  </a:lnTo>
                  <a:close/>
                  <a:moveTo>
                    <a:pt x="414620" y="510765"/>
                  </a:moveTo>
                  <a:lnTo>
                    <a:pt x="414620" y="517049"/>
                  </a:lnTo>
                  <a:lnTo>
                    <a:pt x="430774" y="517049"/>
                  </a:lnTo>
                  <a:lnTo>
                    <a:pt x="430774" y="513458"/>
                  </a:lnTo>
                  <a:lnTo>
                    <a:pt x="414620" y="510765"/>
                  </a:lnTo>
                  <a:close/>
                  <a:moveTo>
                    <a:pt x="427185" y="539490"/>
                  </a:moveTo>
                  <a:lnTo>
                    <a:pt x="433467" y="539490"/>
                  </a:lnTo>
                  <a:lnTo>
                    <a:pt x="433467" y="533207"/>
                  </a:lnTo>
                  <a:cubicBezTo>
                    <a:pt x="429877" y="535002"/>
                    <a:pt x="427185" y="536797"/>
                    <a:pt x="427185" y="539490"/>
                  </a:cubicBezTo>
                  <a:close/>
                  <a:moveTo>
                    <a:pt x="437057" y="569113"/>
                  </a:moveTo>
                  <a:lnTo>
                    <a:pt x="437057" y="575397"/>
                  </a:lnTo>
                  <a:cubicBezTo>
                    <a:pt x="441544" y="575397"/>
                    <a:pt x="443339" y="573601"/>
                    <a:pt x="443339" y="569113"/>
                  </a:cubicBezTo>
                  <a:lnTo>
                    <a:pt x="437057" y="569113"/>
                  </a:lnTo>
                  <a:close/>
                  <a:moveTo>
                    <a:pt x="440646" y="485631"/>
                  </a:moveTo>
                  <a:lnTo>
                    <a:pt x="440646" y="494608"/>
                  </a:lnTo>
                  <a:lnTo>
                    <a:pt x="444236" y="494608"/>
                  </a:lnTo>
                  <a:lnTo>
                    <a:pt x="444236" y="485631"/>
                  </a:lnTo>
                  <a:lnTo>
                    <a:pt x="440646" y="485631"/>
                  </a:lnTo>
                  <a:close/>
                  <a:moveTo>
                    <a:pt x="450518" y="521537"/>
                  </a:moveTo>
                  <a:lnTo>
                    <a:pt x="450518" y="543979"/>
                  </a:lnTo>
                  <a:cubicBezTo>
                    <a:pt x="455006" y="543979"/>
                    <a:pt x="456800" y="542183"/>
                    <a:pt x="456800" y="537695"/>
                  </a:cubicBezTo>
                  <a:lnTo>
                    <a:pt x="456800" y="521537"/>
                  </a:lnTo>
                  <a:lnTo>
                    <a:pt x="450518" y="521537"/>
                  </a:lnTo>
                  <a:close/>
                  <a:moveTo>
                    <a:pt x="453211" y="388684"/>
                  </a:moveTo>
                  <a:lnTo>
                    <a:pt x="453211" y="392275"/>
                  </a:lnTo>
                  <a:cubicBezTo>
                    <a:pt x="454108" y="396763"/>
                    <a:pt x="455903" y="398559"/>
                    <a:pt x="459493" y="398559"/>
                  </a:cubicBezTo>
                  <a:lnTo>
                    <a:pt x="459493" y="382401"/>
                  </a:lnTo>
                  <a:cubicBezTo>
                    <a:pt x="455006" y="383298"/>
                    <a:pt x="453211" y="385094"/>
                    <a:pt x="453211" y="388684"/>
                  </a:cubicBezTo>
                  <a:close/>
                  <a:moveTo>
                    <a:pt x="469364" y="398559"/>
                  </a:moveTo>
                  <a:lnTo>
                    <a:pt x="479236" y="398559"/>
                  </a:lnTo>
                  <a:lnTo>
                    <a:pt x="479236" y="392275"/>
                  </a:lnTo>
                  <a:lnTo>
                    <a:pt x="475647" y="392275"/>
                  </a:lnTo>
                  <a:cubicBezTo>
                    <a:pt x="471159" y="393173"/>
                    <a:pt x="469364" y="394968"/>
                    <a:pt x="469364" y="398559"/>
                  </a:cubicBezTo>
                  <a:close/>
                  <a:moveTo>
                    <a:pt x="488211" y="463190"/>
                  </a:moveTo>
                  <a:lnTo>
                    <a:pt x="491801" y="463190"/>
                  </a:lnTo>
                  <a:cubicBezTo>
                    <a:pt x="495391" y="463190"/>
                    <a:pt x="498980" y="467678"/>
                    <a:pt x="504365" y="475757"/>
                  </a:cubicBezTo>
                  <a:lnTo>
                    <a:pt x="510647" y="472166"/>
                  </a:lnTo>
                  <a:lnTo>
                    <a:pt x="514237" y="472166"/>
                  </a:lnTo>
                  <a:lnTo>
                    <a:pt x="514237" y="475757"/>
                  </a:lnTo>
                  <a:cubicBezTo>
                    <a:pt x="514237" y="478450"/>
                    <a:pt x="510647" y="482040"/>
                    <a:pt x="504365" y="485631"/>
                  </a:cubicBezTo>
                  <a:cubicBezTo>
                    <a:pt x="501673" y="485631"/>
                    <a:pt x="496288" y="480245"/>
                    <a:pt x="488211" y="469473"/>
                  </a:cubicBezTo>
                  <a:lnTo>
                    <a:pt x="488211" y="463190"/>
                  </a:lnTo>
                  <a:close/>
                  <a:moveTo>
                    <a:pt x="491801" y="240571"/>
                  </a:moveTo>
                  <a:lnTo>
                    <a:pt x="504365" y="240571"/>
                  </a:lnTo>
                  <a:cubicBezTo>
                    <a:pt x="504365" y="236083"/>
                    <a:pt x="502570" y="234288"/>
                    <a:pt x="498083" y="234288"/>
                  </a:cubicBezTo>
                  <a:cubicBezTo>
                    <a:pt x="493596" y="236083"/>
                    <a:pt x="491801" y="237878"/>
                    <a:pt x="491801" y="240571"/>
                  </a:cubicBezTo>
                  <a:close/>
                  <a:moveTo>
                    <a:pt x="491801" y="526923"/>
                  </a:moveTo>
                  <a:lnTo>
                    <a:pt x="491801" y="533207"/>
                  </a:lnTo>
                  <a:lnTo>
                    <a:pt x="495391" y="533207"/>
                  </a:lnTo>
                  <a:lnTo>
                    <a:pt x="495391" y="526923"/>
                  </a:lnTo>
                  <a:lnTo>
                    <a:pt x="491801" y="526923"/>
                  </a:lnTo>
                  <a:close/>
                  <a:moveTo>
                    <a:pt x="494493" y="276478"/>
                  </a:moveTo>
                  <a:lnTo>
                    <a:pt x="494493" y="286352"/>
                  </a:lnTo>
                  <a:lnTo>
                    <a:pt x="516929" y="280068"/>
                  </a:lnTo>
                  <a:lnTo>
                    <a:pt x="516929" y="273785"/>
                  </a:lnTo>
                  <a:cubicBezTo>
                    <a:pt x="513340" y="273785"/>
                    <a:pt x="508852" y="271989"/>
                    <a:pt x="503468" y="267501"/>
                  </a:cubicBezTo>
                  <a:cubicBezTo>
                    <a:pt x="501673" y="266603"/>
                    <a:pt x="498083" y="270194"/>
                    <a:pt x="494493" y="276478"/>
                  </a:cubicBezTo>
                  <a:close/>
                  <a:moveTo>
                    <a:pt x="536673" y="276478"/>
                  </a:moveTo>
                  <a:cubicBezTo>
                    <a:pt x="536673" y="282761"/>
                    <a:pt x="530391" y="287249"/>
                    <a:pt x="516929" y="289942"/>
                  </a:cubicBezTo>
                  <a:lnTo>
                    <a:pt x="494493" y="302510"/>
                  </a:lnTo>
                  <a:lnTo>
                    <a:pt x="494493" y="308793"/>
                  </a:lnTo>
                  <a:lnTo>
                    <a:pt x="498083" y="308793"/>
                  </a:lnTo>
                  <a:lnTo>
                    <a:pt x="507057" y="302510"/>
                  </a:lnTo>
                  <a:lnTo>
                    <a:pt x="510647" y="302510"/>
                  </a:lnTo>
                  <a:cubicBezTo>
                    <a:pt x="515134" y="302510"/>
                    <a:pt x="516929" y="307896"/>
                    <a:pt x="516929" y="318667"/>
                  </a:cubicBezTo>
                  <a:lnTo>
                    <a:pt x="520519" y="318667"/>
                  </a:lnTo>
                  <a:cubicBezTo>
                    <a:pt x="539365" y="318667"/>
                    <a:pt x="549237" y="311486"/>
                    <a:pt x="549237" y="296226"/>
                  </a:cubicBezTo>
                  <a:lnTo>
                    <a:pt x="542955" y="276478"/>
                  </a:lnTo>
                  <a:lnTo>
                    <a:pt x="536673" y="276478"/>
                  </a:lnTo>
                  <a:close/>
                  <a:moveTo>
                    <a:pt x="494493" y="324951"/>
                  </a:moveTo>
                  <a:lnTo>
                    <a:pt x="494493" y="337518"/>
                  </a:lnTo>
                  <a:lnTo>
                    <a:pt x="503468" y="337518"/>
                  </a:lnTo>
                  <a:lnTo>
                    <a:pt x="503468" y="331235"/>
                  </a:lnTo>
                  <a:cubicBezTo>
                    <a:pt x="503468" y="326746"/>
                    <a:pt x="501673" y="324951"/>
                    <a:pt x="497185" y="324951"/>
                  </a:cubicBezTo>
                  <a:lnTo>
                    <a:pt x="494493" y="324951"/>
                  </a:lnTo>
                  <a:close/>
                  <a:moveTo>
                    <a:pt x="504365" y="318667"/>
                  </a:moveTo>
                  <a:lnTo>
                    <a:pt x="504365" y="324951"/>
                  </a:lnTo>
                  <a:lnTo>
                    <a:pt x="507955" y="324951"/>
                  </a:lnTo>
                  <a:lnTo>
                    <a:pt x="507955" y="318667"/>
                  </a:lnTo>
                  <a:lnTo>
                    <a:pt x="504365" y="318667"/>
                  </a:lnTo>
                  <a:close/>
                  <a:moveTo>
                    <a:pt x="507955" y="550262"/>
                  </a:moveTo>
                  <a:lnTo>
                    <a:pt x="504365" y="556546"/>
                  </a:lnTo>
                  <a:lnTo>
                    <a:pt x="514237" y="556546"/>
                  </a:lnTo>
                  <a:cubicBezTo>
                    <a:pt x="514237" y="552058"/>
                    <a:pt x="512442" y="550262"/>
                    <a:pt x="507955" y="550262"/>
                  </a:cubicBezTo>
                  <a:close/>
                  <a:moveTo>
                    <a:pt x="507955" y="202870"/>
                  </a:moveTo>
                  <a:lnTo>
                    <a:pt x="507955" y="211846"/>
                  </a:lnTo>
                  <a:lnTo>
                    <a:pt x="511545" y="211846"/>
                  </a:lnTo>
                  <a:lnTo>
                    <a:pt x="511545" y="202870"/>
                  </a:lnTo>
                  <a:lnTo>
                    <a:pt x="507955" y="202870"/>
                  </a:lnTo>
                  <a:close/>
                  <a:moveTo>
                    <a:pt x="526801" y="87072"/>
                  </a:moveTo>
                  <a:cubicBezTo>
                    <a:pt x="526801" y="89765"/>
                    <a:pt x="530391" y="93356"/>
                    <a:pt x="536673" y="96947"/>
                  </a:cubicBezTo>
                  <a:lnTo>
                    <a:pt x="542955" y="96947"/>
                  </a:lnTo>
                  <a:lnTo>
                    <a:pt x="542955" y="93356"/>
                  </a:lnTo>
                  <a:cubicBezTo>
                    <a:pt x="542955" y="88868"/>
                    <a:pt x="541160" y="87072"/>
                    <a:pt x="536673" y="87072"/>
                  </a:cubicBezTo>
                  <a:lnTo>
                    <a:pt x="526801" y="87072"/>
                  </a:lnTo>
                  <a:close/>
                  <a:moveTo>
                    <a:pt x="565391" y="219028"/>
                  </a:moveTo>
                  <a:cubicBezTo>
                    <a:pt x="565391" y="225311"/>
                    <a:pt x="560904" y="228004"/>
                    <a:pt x="552827" y="228004"/>
                  </a:cubicBezTo>
                  <a:lnTo>
                    <a:pt x="556417" y="244162"/>
                  </a:lnTo>
                  <a:cubicBezTo>
                    <a:pt x="550135" y="244162"/>
                    <a:pt x="547442" y="238776"/>
                    <a:pt x="546545" y="228004"/>
                  </a:cubicBezTo>
                  <a:cubicBezTo>
                    <a:pt x="533981" y="238776"/>
                    <a:pt x="526801" y="248650"/>
                    <a:pt x="526801" y="256729"/>
                  </a:cubicBezTo>
                  <a:cubicBezTo>
                    <a:pt x="533083" y="261217"/>
                    <a:pt x="541160" y="263013"/>
                    <a:pt x="552827" y="263013"/>
                  </a:cubicBezTo>
                  <a:cubicBezTo>
                    <a:pt x="552827" y="261217"/>
                    <a:pt x="553725" y="257627"/>
                    <a:pt x="556417" y="254036"/>
                  </a:cubicBezTo>
                  <a:cubicBezTo>
                    <a:pt x="554622" y="254036"/>
                    <a:pt x="552827" y="253139"/>
                    <a:pt x="552827" y="250446"/>
                  </a:cubicBezTo>
                  <a:cubicBezTo>
                    <a:pt x="554622" y="250446"/>
                    <a:pt x="556417" y="249548"/>
                    <a:pt x="556417" y="246855"/>
                  </a:cubicBezTo>
                  <a:lnTo>
                    <a:pt x="562699" y="250446"/>
                  </a:lnTo>
                  <a:cubicBezTo>
                    <a:pt x="570776" y="248650"/>
                    <a:pt x="575263" y="245957"/>
                    <a:pt x="575263" y="244162"/>
                  </a:cubicBezTo>
                  <a:lnTo>
                    <a:pt x="572571" y="237878"/>
                  </a:lnTo>
                  <a:cubicBezTo>
                    <a:pt x="577058" y="230697"/>
                    <a:pt x="578853" y="224414"/>
                    <a:pt x="578853" y="218130"/>
                  </a:cubicBezTo>
                  <a:lnTo>
                    <a:pt x="565391" y="218130"/>
                  </a:lnTo>
                  <a:close/>
                  <a:moveTo>
                    <a:pt x="565391" y="128365"/>
                  </a:moveTo>
                  <a:cubicBezTo>
                    <a:pt x="565391" y="131955"/>
                    <a:pt x="563596" y="135546"/>
                    <a:pt x="559109" y="140932"/>
                  </a:cubicBezTo>
                  <a:lnTo>
                    <a:pt x="559109" y="144522"/>
                  </a:lnTo>
                  <a:cubicBezTo>
                    <a:pt x="559109" y="145420"/>
                    <a:pt x="560904" y="149011"/>
                    <a:pt x="565391" y="153499"/>
                  </a:cubicBezTo>
                  <a:lnTo>
                    <a:pt x="565391" y="157090"/>
                  </a:lnTo>
                  <a:cubicBezTo>
                    <a:pt x="565391" y="160680"/>
                    <a:pt x="560904" y="163373"/>
                    <a:pt x="552827" y="166964"/>
                  </a:cubicBezTo>
                  <a:cubicBezTo>
                    <a:pt x="545647" y="162475"/>
                    <a:pt x="539365" y="160680"/>
                    <a:pt x="533083" y="160680"/>
                  </a:cubicBezTo>
                  <a:lnTo>
                    <a:pt x="529493" y="160680"/>
                  </a:lnTo>
                  <a:lnTo>
                    <a:pt x="529493" y="164271"/>
                  </a:lnTo>
                  <a:cubicBezTo>
                    <a:pt x="537570" y="175043"/>
                    <a:pt x="542058" y="181326"/>
                    <a:pt x="542058" y="184019"/>
                  </a:cubicBezTo>
                  <a:cubicBezTo>
                    <a:pt x="560904" y="184019"/>
                    <a:pt x="572571" y="174145"/>
                    <a:pt x="577058" y="154397"/>
                  </a:cubicBezTo>
                  <a:cubicBezTo>
                    <a:pt x="577058" y="148113"/>
                    <a:pt x="578853" y="145420"/>
                    <a:pt x="583340" y="145420"/>
                  </a:cubicBezTo>
                  <a:lnTo>
                    <a:pt x="583340" y="141829"/>
                  </a:lnTo>
                  <a:cubicBezTo>
                    <a:pt x="585135" y="138239"/>
                    <a:pt x="578853" y="134648"/>
                    <a:pt x="565391" y="128365"/>
                  </a:cubicBezTo>
                  <a:close/>
                  <a:moveTo>
                    <a:pt x="530391" y="128365"/>
                  </a:moveTo>
                  <a:lnTo>
                    <a:pt x="530391" y="131955"/>
                  </a:lnTo>
                  <a:lnTo>
                    <a:pt x="539365" y="131955"/>
                  </a:lnTo>
                  <a:lnTo>
                    <a:pt x="539365" y="128365"/>
                  </a:lnTo>
                  <a:lnTo>
                    <a:pt x="530391" y="128365"/>
                  </a:lnTo>
                  <a:close/>
                  <a:moveTo>
                    <a:pt x="530391" y="192996"/>
                  </a:moveTo>
                  <a:lnTo>
                    <a:pt x="530391" y="199279"/>
                  </a:lnTo>
                  <a:cubicBezTo>
                    <a:pt x="531289" y="203768"/>
                    <a:pt x="533083" y="205563"/>
                    <a:pt x="536673" y="205563"/>
                  </a:cubicBezTo>
                  <a:cubicBezTo>
                    <a:pt x="540263" y="203768"/>
                    <a:pt x="544750" y="202870"/>
                    <a:pt x="549237" y="202870"/>
                  </a:cubicBezTo>
                  <a:cubicBezTo>
                    <a:pt x="542955" y="194791"/>
                    <a:pt x="539365" y="187610"/>
                    <a:pt x="539365" y="183122"/>
                  </a:cubicBezTo>
                  <a:cubicBezTo>
                    <a:pt x="536673" y="183122"/>
                    <a:pt x="533981" y="186712"/>
                    <a:pt x="530391" y="192996"/>
                  </a:cubicBezTo>
                  <a:close/>
                  <a:moveTo>
                    <a:pt x="530391" y="292635"/>
                  </a:moveTo>
                  <a:lnTo>
                    <a:pt x="536673" y="292635"/>
                  </a:lnTo>
                  <a:lnTo>
                    <a:pt x="536673" y="296226"/>
                  </a:lnTo>
                  <a:lnTo>
                    <a:pt x="530391" y="296226"/>
                  </a:lnTo>
                  <a:lnTo>
                    <a:pt x="530391" y="292635"/>
                  </a:lnTo>
                  <a:close/>
                  <a:moveTo>
                    <a:pt x="533981" y="430874"/>
                  </a:moveTo>
                  <a:lnTo>
                    <a:pt x="530391" y="450623"/>
                  </a:lnTo>
                  <a:cubicBezTo>
                    <a:pt x="534878" y="450623"/>
                    <a:pt x="536673" y="455111"/>
                    <a:pt x="536673" y="463190"/>
                  </a:cubicBezTo>
                  <a:lnTo>
                    <a:pt x="539365" y="463190"/>
                  </a:lnTo>
                  <a:lnTo>
                    <a:pt x="552827" y="450623"/>
                  </a:lnTo>
                  <a:cubicBezTo>
                    <a:pt x="557314" y="450623"/>
                    <a:pt x="559109" y="453316"/>
                    <a:pt x="559109" y="459599"/>
                  </a:cubicBezTo>
                  <a:lnTo>
                    <a:pt x="565391" y="459599"/>
                  </a:lnTo>
                  <a:cubicBezTo>
                    <a:pt x="571674" y="459599"/>
                    <a:pt x="574366" y="455111"/>
                    <a:pt x="574366" y="447032"/>
                  </a:cubicBezTo>
                  <a:cubicBezTo>
                    <a:pt x="572571" y="440748"/>
                    <a:pt x="570776" y="437158"/>
                    <a:pt x="568084" y="437158"/>
                  </a:cubicBezTo>
                  <a:lnTo>
                    <a:pt x="561802" y="440748"/>
                  </a:lnTo>
                  <a:cubicBezTo>
                    <a:pt x="552827" y="434465"/>
                    <a:pt x="542955" y="430874"/>
                    <a:pt x="533981" y="430874"/>
                  </a:cubicBezTo>
                  <a:close/>
                  <a:moveTo>
                    <a:pt x="572571" y="479348"/>
                  </a:moveTo>
                  <a:lnTo>
                    <a:pt x="565391" y="479348"/>
                  </a:lnTo>
                  <a:cubicBezTo>
                    <a:pt x="560904" y="479348"/>
                    <a:pt x="556417" y="478450"/>
                    <a:pt x="552827" y="475757"/>
                  </a:cubicBezTo>
                  <a:cubicBezTo>
                    <a:pt x="549237" y="475757"/>
                    <a:pt x="543853" y="482040"/>
                    <a:pt x="536673" y="495505"/>
                  </a:cubicBezTo>
                  <a:lnTo>
                    <a:pt x="533083" y="495505"/>
                  </a:lnTo>
                  <a:lnTo>
                    <a:pt x="533083" y="499096"/>
                  </a:lnTo>
                  <a:cubicBezTo>
                    <a:pt x="537570" y="499096"/>
                    <a:pt x="542058" y="499994"/>
                    <a:pt x="545647" y="502687"/>
                  </a:cubicBezTo>
                  <a:cubicBezTo>
                    <a:pt x="549237" y="500891"/>
                    <a:pt x="553725" y="499096"/>
                    <a:pt x="558212" y="499096"/>
                  </a:cubicBezTo>
                  <a:cubicBezTo>
                    <a:pt x="562699" y="499096"/>
                    <a:pt x="564494" y="504482"/>
                    <a:pt x="564494" y="515254"/>
                  </a:cubicBezTo>
                  <a:lnTo>
                    <a:pt x="577058" y="515254"/>
                  </a:lnTo>
                  <a:cubicBezTo>
                    <a:pt x="577058" y="504482"/>
                    <a:pt x="578853" y="499096"/>
                    <a:pt x="583340" y="499096"/>
                  </a:cubicBezTo>
                  <a:cubicBezTo>
                    <a:pt x="583340" y="500891"/>
                    <a:pt x="584238" y="502687"/>
                    <a:pt x="586930" y="502687"/>
                  </a:cubicBezTo>
                  <a:lnTo>
                    <a:pt x="590520" y="496403"/>
                  </a:lnTo>
                  <a:lnTo>
                    <a:pt x="590520" y="490119"/>
                  </a:lnTo>
                  <a:cubicBezTo>
                    <a:pt x="586033" y="484733"/>
                    <a:pt x="584238" y="479348"/>
                    <a:pt x="584238" y="473962"/>
                  </a:cubicBezTo>
                  <a:lnTo>
                    <a:pt x="580648" y="473962"/>
                  </a:lnTo>
                  <a:lnTo>
                    <a:pt x="572571" y="479348"/>
                  </a:lnTo>
                  <a:close/>
                  <a:moveTo>
                    <a:pt x="546545" y="109514"/>
                  </a:moveTo>
                  <a:lnTo>
                    <a:pt x="546545" y="125672"/>
                  </a:lnTo>
                  <a:lnTo>
                    <a:pt x="559109" y="125672"/>
                  </a:lnTo>
                  <a:cubicBezTo>
                    <a:pt x="562699" y="125672"/>
                    <a:pt x="566289" y="120286"/>
                    <a:pt x="568981" y="109514"/>
                  </a:cubicBezTo>
                  <a:lnTo>
                    <a:pt x="565391" y="109514"/>
                  </a:lnTo>
                  <a:cubicBezTo>
                    <a:pt x="560904" y="111309"/>
                    <a:pt x="558212" y="113104"/>
                    <a:pt x="556417" y="113104"/>
                  </a:cubicBezTo>
                  <a:cubicBezTo>
                    <a:pt x="551930" y="110412"/>
                    <a:pt x="548340" y="109514"/>
                    <a:pt x="546545" y="109514"/>
                  </a:cubicBezTo>
                  <a:close/>
                  <a:moveTo>
                    <a:pt x="552827" y="585271"/>
                  </a:moveTo>
                  <a:lnTo>
                    <a:pt x="552827" y="591554"/>
                  </a:lnTo>
                  <a:lnTo>
                    <a:pt x="561802" y="591554"/>
                  </a:lnTo>
                  <a:cubicBezTo>
                    <a:pt x="566289" y="591554"/>
                    <a:pt x="568084" y="589759"/>
                    <a:pt x="568084" y="585271"/>
                  </a:cubicBezTo>
                  <a:lnTo>
                    <a:pt x="552827" y="585271"/>
                  </a:lnTo>
                  <a:close/>
                  <a:moveTo>
                    <a:pt x="552827" y="610405"/>
                  </a:moveTo>
                  <a:lnTo>
                    <a:pt x="559109" y="613996"/>
                  </a:lnTo>
                  <a:lnTo>
                    <a:pt x="559109" y="605019"/>
                  </a:lnTo>
                  <a:cubicBezTo>
                    <a:pt x="554622" y="605019"/>
                    <a:pt x="552827" y="607712"/>
                    <a:pt x="552827" y="610405"/>
                  </a:cubicBezTo>
                  <a:close/>
                  <a:moveTo>
                    <a:pt x="556417" y="209154"/>
                  </a:moveTo>
                  <a:lnTo>
                    <a:pt x="556417" y="212744"/>
                  </a:lnTo>
                  <a:lnTo>
                    <a:pt x="562699" y="212744"/>
                  </a:lnTo>
                  <a:lnTo>
                    <a:pt x="562699" y="209154"/>
                  </a:lnTo>
                  <a:lnTo>
                    <a:pt x="556417" y="209154"/>
                  </a:lnTo>
                  <a:close/>
                  <a:moveTo>
                    <a:pt x="556417" y="341109"/>
                  </a:moveTo>
                  <a:lnTo>
                    <a:pt x="559109" y="347392"/>
                  </a:lnTo>
                  <a:lnTo>
                    <a:pt x="556417" y="353676"/>
                  </a:lnTo>
                  <a:lnTo>
                    <a:pt x="562699" y="357267"/>
                  </a:lnTo>
                  <a:cubicBezTo>
                    <a:pt x="567186" y="357267"/>
                    <a:pt x="568981" y="355471"/>
                    <a:pt x="568981" y="350983"/>
                  </a:cubicBezTo>
                  <a:lnTo>
                    <a:pt x="568981" y="347392"/>
                  </a:lnTo>
                  <a:cubicBezTo>
                    <a:pt x="568981" y="342904"/>
                    <a:pt x="567186" y="341109"/>
                    <a:pt x="562699" y="341109"/>
                  </a:cubicBezTo>
                  <a:lnTo>
                    <a:pt x="556417" y="341109"/>
                  </a:lnTo>
                  <a:close/>
                  <a:moveTo>
                    <a:pt x="556417" y="771085"/>
                  </a:moveTo>
                  <a:lnTo>
                    <a:pt x="556417" y="777369"/>
                  </a:lnTo>
                  <a:cubicBezTo>
                    <a:pt x="560904" y="777369"/>
                    <a:pt x="562699" y="775573"/>
                    <a:pt x="562699" y="771085"/>
                  </a:cubicBezTo>
                  <a:lnTo>
                    <a:pt x="556417" y="771085"/>
                  </a:lnTo>
                  <a:close/>
                  <a:moveTo>
                    <a:pt x="559109" y="517947"/>
                  </a:moveTo>
                  <a:lnTo>
                    <a:pt x="559109" y="524230"/>
                  </a:lnTo>
                  <a:lnTo>
                    <a:pt x="562699" y="524230"/>
                  </a:lnTo>
                  <a:lnTo>
                    <a:pt x="562699" y="517947"/>
                  </a:lnTo>
                  <a:lnTo>
                    <a:pt x="559109" y="517947"/>
                  </a:lnTo>
                  <a:close/>
                  <a:moveTo>
                    <a:pt x="565391" y="678627"/>
                  </a:moveTo>
                  <a:cubicBezTo>
                    <a:pt x="565391" y="684013"/>
                    <a:pt x="563596" y="689399"/>
                    <a:pt x="559109" y="694785"/>
                  </a:cubicBezTo>
                  <a:lnTo>
                    <a:pt x="565391" y="698375"/>
                  </a:lnTo>
                  <a:lnTo>
                    <a:pt x="571674" y="682217"/>
                  </a:lnTo>
                  <a:lnTo>
                    <a:pt x="565391" y="678627"/>
                  </a:lnTo>
                  <a:close/>
                  <a:moveTo>
                    <a:pt x="565391" y="610405"/>
                  </a:moveTo>
                  <a:lnTo>
                    <a:pt x="565391" y="613996"/>
                  </a:lnTo>
                  <a:lnTo>
                    <a:pt x="571674" y="613996"/>
                  </a:lnTo>
                  <a:lnTo>
                    <a:pt x="571674" y="610405"/>
                  </a:lnTo>
                  <a:lnTo>
                    <a:pt x="565391" y="610405"/>
                  </a:lnTo>
                  <a:close/>
                  <a:moveTo>
                    <a:pt x="568981" y="742360"/>
                  </a:moveTo>
                  <a:lnTo>
                    <a:pt x="568981" y="745951"/>
                  </a:lnTo>
                  <a:cubicBezTo>
                    <a:pt x="569879" y="750439"/>
                    <a:pt x="571674" y="752234"/>
                    <a:pt x="575263" y="752234"/>
                  </a:cubicBezTo>
                  <a:lnTo>
                    <a:pt x="575263" y="736077"/>
                  </a:lnTo>
                  <a:cubicBezTo>
                    <a:pt x="570776" y="736974"/>
                    <a:pt x="568981" y="738770"/>
                    <a:pt x="568981" y="742360"/>
                  </a:cubicBezTo>
                  <a:close/>
                  <a:moveTo>
                    <a:pt x="577956" y="273785"/>
                  </a:moveTo>
                  <a:lnTo>
                    <a:pt x="577956" y="276478"/>
                  </a:lnTo>
                  <a:cubicBezTo>
                    <a:pt x="579751" y="280966"/>
                    <a:pt x="581545" y="284556"/>
                    <a:pt x="581545" y="286352"/>
                  </a:cubicBezTo>
                  <a:lnTo>
                    <a:pt x="585135" y="286352"/>
                  </a:lnTo>
                  <a:lnTo>
                    <a:pt x="588725" y="273785"/>
                  </a:lnTo>
                  <a:lnTo>
                    <a:pt x="577956" y="273785"/>
                  </a:lnTo>
                  <a:close/>
                  <a:moveTo>
                    <a:pt x="577956" y="524230"/>
                  </a:moveTo>
                  <a:lnTo>
                    <a:pt x="577956" y="537695"/>
                  </a:lnTo>
                  <a:cubicBezTo>
                    <a:pt x="582443" y="537695"/>
                    <a:pt x="584238" y="535900"/>
                    <a:pt x="584238" y="531411"/>
                  </a:cubicBezTo>
                  <a:cubicBezTo>
                    <a:pt x="585135" y="526026"/>
                    <a:pt x="582443" y="524230"/>
                    <a:pt x="577956" y="524230"/>
                  </a:cubicBezTo>
                  <a:close/>
                  <a:moveTo>
                    <a:pt x="581545" y="408433"/>
                  </a:moveTo>
                  <a:lnTo>
                    <a:pt x="581545" y="414716"/>
                  </a:lnTo>
                  <a:lnTo>
                    <a:pt x="587828" y="414716"/>
                  </a:lnTo>
                  <a:lnTo>
                    <a:pt x="587828" y="408433"/>
                  </a:lnTo>
                  <a:lnTo>
                    <a:pt x="581545" y="408433"/>
                  </a:lnTo>
                  <a:close/>
                  <a:moveTo>
                    <a:pt x="581545" y="768392"/>
                  </a:moveTo>
                  <a:lnTo>
                    <a:pt x="581545" y="774676"/>
                  </a:lnTo>
                  <a:lnTo>
                    <a:pt x="585135" y="774676"/>
                  </a:lnTo>
                  <a:lnTo>
                    <a:pt x="585135" y="768392"/>
                  </a:lnTo>
                  <a:lnTo>
                    <a:pt x="581545" y="768392"/>
                  </a:lnTo>
                  <a:close/>
                  <a:moveTo>
                    <a:pt x="591417" y="134648"/>
                  </a:moveTo>
                  <a:lnTo>
                    <a:pt x="591417" y="140932"/>
                  </a:lnTo>
                  <a:lnTo>
                    <a:pt x="594110" y="140932"/>
                  </a:lnTo>
                  <a:lnTo>
                    <a:pt x="594110" y="134648"/>
                  </a:lnTo>
                  <a:lnTo>
                    <a:pt x="591417" y="134648"/>
                  </a:lnTo>
                  <a:close/>
                </a:path>
              </a:pathLst>
            </a:custGeom>
            <a:solidFill>
              <a:srgbClr val="65B24C"/>
            </a:solidFill>
            <a:ln w="8971"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895E80E-354D-5E64-7CF6-BA8803DF82D2}"/>
                </a:ext>
              </a:extLst>
            </p:cNvPr>
            <p:cNvSpPr/>
            <p:nvPr/>
          </p:nvSpPr>
          <p:spPr>
            <a:xfrm>
              <a:off x="4242229" y="3229964"/>
              <a:ext cx="393081" cy="881496"/>
            </a:xfrm>
            <a:custGeom>
              <a:avLst/>
              <a:gdLst>
                <a:gd name="connsiteX0" fmla="*/ 199233 w 393081"/>
                <a:gd name="connsiteY0" fmla="*/ 0 h 881496"/>
                <a:gd name="connsiteX1" fmla="*/ 386799 w 393081"/>
                <a:gd name="connsiteY1" fmla="*/ 145420 h 881496"/>
                <a:gd name="connsiteX2" fmla="*/ 393081 w 393081"/>
                <a:gd name="connsiteY2" fmla="*/ 226209 h 881496"/>
                <a:gd name="connsiteX3" fmla="*/ 393081 w 393081"/>
                <a:gd name="connsiteY3" fmla="*/ 645414 h 881496"/>
                <a:gd name="connsiteX4" fmla="*/ 280003 w 393081"/>
                <a:gd name="connsiteY4" fmla="*/ 861748 h 881496"/>
                <a:gd name="connsiteX5" fmla="*/ 190259 w 393081"/>
                <a:gd name="connsiteY5" fmla="*/ 881497 h 881496"/>
                <a:gd name="connsiteX6" fmla="*/ 54744 w 393081"/>
                <a:gd name="connsiteY6" fmla="*/ 823149 h 881496"/>
                <a:gd name="connsiteX7" fmla="*/ 0 w 393081"/>
                <a:gd name="connsiteY7" fmla="*/ 693887 h 881496"/>
                <a:gd name="connsiteX8" fmla="*/ 3590 w 393081"/>
                <a:gd name="connsiteY8" fmla="*/ 596940 h 881496"/>
                <a:gd name="connsiteX9" fmla="*/ 0 w 393081"/>
                <a:gd name="connsiteY9" fmla="*/ 542183 h 881496"/>
                <a:gd name="connsiteX10" fmla="*/ 3590 w 393081"/>
                <a:gd name="connsiteY10" fmla="*/ 522435 h 881496"/>
                <a:gd name="connsiteX11" fmla="*/ 0 w 393081"/>
                <a:gd name="connsiteY11" fmla="*/ 487426 h 881496"/>
                <a:gd name="connsiteX12" fmla="*/ 3590 w 393081"/>
                <a:gd name="connsiteY12" fmla="*/ 387787 h 881496"/>
                <a:gd name="connsiteX13" fmla="*/ 0 w 393081"/>
                <a:gd name="connsiteY13" fmla="*/ 381503 h 881496"/>
                <a:gd name="connsiteX14" fmla="*/ 3590 w 393081"/>
                <a:gd name="connsiteY14" fmla="*/ 368936 h 881496"/>
                <a:gd name="connsiteX15" fmla="*/ 3590 w 393081"/>
                <a:gd name="connsiteY15" fmla="*/ 355471 h 881496"/>
                <a:gd name="connsiteX16" fmla="*/ 0 w 393081"/>
                <a:gd name="connsiteY16" fmla="*/ 316872 h 881496"/>
                <a:gd name="connsiteX17" fmla="*/ 3590 w 393081"/>
                <a:gd name="connsiteY17" fmla="*/ 268399 h 881496"/>
                <a:gd name="connsiteX18" fmla="*/ 3590 w 393081"/>
                <a:gd name="connsiteY18" fmla="*/ 181326 h 881496"/>
                <a:gd name="connsiteX19" fmla="*/ 54744 w 393081"/>
                <a:gd name="connsiteY19" fmla="*/ 58348 h 881496"/>
                <a:gd name="connsiteX20" fmla="*/ 183977 w 393081"/>
                <a:gd name="connsiteY20" fmla="*/ 0 h 881496"/>
                <a:gd name="connsiteX21" fmla="*/ 199233 w 393081"/>
                <a:gd name="connsiteY21" fmla="*/ 0 h 881496"/>
                <a:gd name="connsiteX22" fmla="*/ 47565 w 393081"/>
                <a:gd name="connsiteY22" fmla="*/ 544876 h 881496"/>
                <a:gd name="connsiteX23" fmla="*/ 47565 w 393081"/>
                <a:gd name="connsiteY23" fmla="*/ 557443 h 881496"/>
                <a:gd name="connsiteX24" fmla="*/ 60129 w 393081"/>
                <a:gd name="connsiteY24" fmla="*/ 551160 h 881496"/>
                <a:gd name="connsiteX25" fmla="*/ 53847 w 393081"/>
                <a:gd name="connsiteY25" fmla="*/ 544876 h 881496"/>
                <a:gd name="connsiteX26" fmla="*/ 47565 w 393081"/>
                <a:gd name="connsiteY26" fmla="*/ 544876 h 881496"/>
                <a:gd name="connsiteX27" fmla="*/ 50257 w 393081"/>
                <a:gd name="connsiteY27" fmla="*/ 506277 h 881496"/>
                <a:gd name="connsiteX28" fmla="*/ 50257 w 393081"/>
                <a:gd name="connsiteY28" fmla="*/ 508970 h 881496"/>
                <a:gd name="connsiteX29" fmla="*/ 56539 w 393081"/>
                <a:gd name="connsiteY29" fmla="*/ 508970 h 881496"/>
                <a:gd name="connsiteX30" fmla="*/ 56539 w 393081"/>
                <a:gd name="connsiteY30" fmla="*/ 506277 h 881496"/>
                <a:gd name="connsiteX31" fmla="*/ 50257 w 393081"/>
                <a:gd name="connsiteY31" fmla="*/ 506277 h 881496"/>
                <a:gd name="connsiteX32" fmla="*/ 57437 w 393081"/>
                <a:gd name="connsiteY32" fmla="*/ 170554 h 881496"/>
                <a:gd name="connsiteX33" fmla="*/ 57437 w 393081"/>
                <a:gd name="connsiteY33" fmla="*/ 174145 h 881496"/>
                <a:gd name="connsiteX34" fmla="*/ 63718 w 393081"/>
                <a:gd name="connsiteY34" fmla="*/ 180429 h 881496"/>
                <a:gd name="connsiteX35" fmla="*/ 70001 w 393081"/>
                <a:gd name="connsiteY35" fmla="*/ 180429 h 881496"/>
                <a:gd name="connsiteX36" fmla="*/ 70001 w 393081"/>
                <a:gd name="connsiteY36" fmla="*/ 174145 h 881496"/>
                <a:gd name="connsiteX37" fmla="*/ 57437 w 393081"/>
                <a:gd name="connsiteY37" fmla="*/ 170554 h 881496"/>
                <a:gd name="connsiteX38" fmla="*/ 63718 w 393081"/>
                <a:gd name="connsiteY38" fmla="*/ 270194 h 881496"/>
                <a:gd name="connsiteX39" fmla="*/ 63718 w 393081"/>
                <a:gd name="connsiteY39" fmla="*/ 273785 h 881496"/>
                <a:gd name="connsiteX40" fmla="*/ 70001 w 393081"/>
                <a:gd name="connsiteY40" fmla="*/ 280068 h 881496"/>
                <a:gd name="connsiteX41" fmla="*/ 73590 w 393081"/>
                <a:gd name="connsiteY41" fmla="*/ 280068 h 881496"/>
                <a:gd name="connsiteX42" fmla="*/ 79873 w 393081"/>
                <a:gd name="connsiteY42" fmla="*/ 273785 h 881496"/>
                <a:gd name="connsiteX43" fmla="*/ 73590 w 393081"/>
                <a:gd name="connsiteY43" fmla="*/ 270194 h 881496"/>
                <a:gd name="connsiteX44" fmla="*/ 63718 w 393081"/>
                <a:gd name="connsiteY44" fmla="*/ 270194 h 881496"/>
                <a:gd name="connsiteX45" fmla="*/ 63718 w 393081"/>
                <a:gd name="connsiteY45" fmla="*/ 354574 h 881496"/>
                <a:gd name="connsiteX46" fmla="*/ 63718 w 393081"/>
                <a:gd name="connsiteY46" fmla="*/ 358164 h 881496"/>
                <a:gd name="connsiteX47" fmla="*/ 70001 w 393081"/>
                <a:gd name="connsiteY47" fmla="*/ 358164 h 881496"/>
                <a:gd name="connsiteX48" fmla="*/ 70001 w 393081"/>
                <a:gd name="connsiteY48" fmla="*/ 354574 h 881496"/>
                <a:gd name="connsiteX49" fmla="*/ 63718 w 393081"/>
                <a:gd name="connsiteY49" fmla="*/ 354574 h 881496"/>
                <a:gd name="connsiteX50" fmla="*/ 63718 w 393081"/>
                <a:gd name="connsiteY50" fmla="*/ 645414 h 881496"/>
                <a:gd name="connsiteX51" fmla="*/ 72693 w 393081"/>
                <a:gd name="connsiteY51" fmla="*/ 645414 h 881496"/>
                <a:gd name="connsiteX52" fmla="*/ 72693 w 393081"/>
                <a:gd name="connsiteY52" fmla="*/ 639130 h 881496"/>
                <a:gd name="connsiteX53" fmla="*/ 69103 w 393081"/>
                <a:gd name="connsiteY53" fmla="*/ 639130 h 881496"/>
                <a:gd name="connsiteX54" fmla="*/ 63718 w 393081"/>
                <a:gd name="connsiteY54" fmla="*/ 645414 h 881496"/>
                <a:gd name="connsiteX55" fmla="*/ 63718 w 393081"/>
                <a:gd name="connsiteY55" fmla="*/ 648107 h 881496"/>
                <a:gd name="connsiteX56" fmla="*/ 63718 w 393081"/>
                <a:gd name="connsiteY56" fmla="*/ 654390 h 881496"/>
                <a:gd name="connsiteX57" fmla="*/ 67308 w 393081"/>
                <a:gd name="connsiteY57" fmla="*/ 654390 h 881496"/>
                <a:gd name="connsiteX58" fmla="*/ 67308 w 393081"/>
                <a:gd name="connsiteY58" fmla="*/ 648107 h 881496"/>
                <a:gd name="connsiteX59" fmla="*/ 63718 w 393081"/>
                <a:gd name="connsiteY59" fmla="*/ 648107 h 881496"/>
                <a:gd name="connsiteX60" fmla="*/ 67308 w 393081"/>
                <a:gd name="connsiteY60" fmla="*/ 593350 h 881496"/>
                <a:gd name="connsiteX61" fmla="*/ 67308 w 393081"/>
                <a:gd name="connsiteY61" fmla="*/ 596940 h 881496"/>
                <a:gd name="connsiteX62" fmla="*/ 73590 w 393081"/>
                <a:gd name="connsiteY62" fmla="*/ 619382 h 881496"/>
                <a:gd name="connsiteX63" fmla="*/ 83462 w 393081"/>
                <a:gd name="connsiteY63" fmla="*/ 615791 h 881496"/>
                <a:gd name="connsiteX64" fmla="*/ 83462 w 393081"/>
                <a:gd name="connsiteY64" fmla="*/ 612200 h 881496"/>
                <a:gd name="connsiteX65" fmla="*/ 70001 w 393081"/>
                <a:gd name="connsiteY65" fmla="*/ 592452 h 881496"/>
                <a:gd name="connsiteX66" fmla="*/ 67308 w 393081"/>
                <a:gd name="connsiteY66" fmla="*/ 592452 h 881496"/>
                <a:gd name="connsiteX67" fmla="*/ 70001 w 393081"/>
                <a:gd name="connsiteY67" fmla="*/ 322258 h 881496"/>
                <a:gd name="connsiteX68" fmla="*/ 70001 w 393081"/>
                <a:gd name="connsiteY68" fmla="*/ 325849 h 881496"/>
                <a:gd name="connsiteX69" fmla="*/ 76283 w 393081"/>
                <a:gd name="connsiteY69" fmla="*/ 325849 h 881496"/>
                <a:gd name="connsiteX70" fmla="*/ 76283 w 393081"/>
                <a:gd name="connsiteY70" fmla="*/ 322258 h 881496"/>
                <a:gd name="connsiteX71" fmla="*/ 70001 w 393081"/>
                <a:gd name="connsiteY71" fmla="*/ 322258 h 881496"/>
                <a:gd name="connsiteX72" fmla="*/ 76283 w 393081"/>
                <a:gd name="connsiteY72" fmla="*/ 406637 h 881496"/>
                <a:gd name="connsiteX73" fmla="*/ 76283 w 393081"/>
                <a:gd name="connsiteY73" fmla="*/ 409330 h 881496"/>
                <a:gd name="connsiteX74" fmla="*/ 82565 w 393081"/>
                <a:gd name="connsiteY74" fmla="*/ 403047 h 881496"/>
                <a:gd name="connsiteX75" fmla="*/ 82565 w 393081"/>
                <a:gd name="connsiteY75" fmla="*/ 399456 h 881496"/>
                <a:gd name="connsiteX76" fmla="*/ 76283 w 393081"/>
                <a:gd name="connsiteY76" fmla="*/ 406637 h 881496"/>
                <a:gd name="connsiteX77" fmla="*/ 82565 w 393081"/>
                <a:gd name="connsiteY77" fmla="*/ 202870 h 881496"/>
                <a:gd name="connsiteX78" fmla="*/ 82565 w 393081"/>
                <a:gd name="connsiteY78" fmla="*/ 206461 h 881496"/>
                <a:gd name="connsiteX79" fmla="*/ 86155 w 393081"/>
                <a:gd name="connsiteY79" fmla="*/ 206461 h 881496"/>
                <a:gd name="connsiteX80" fmla="*/ 95129 w 393081"/>
                <a:gd name="connsiteY80" fmla="*/ 196586 h 881496"/>
                <a:gd name="connsiteX81" fmla="*/ 88847 w 393081"/>
                <a:gd name="connsiteY81" fmla="*/ 196586 h 881496"/>
                <a:gd name="connsiteX82" fmla="*/ 82565 w 393081"/>
                <a:gd name="connsiteY82" fmla="*/ 202870 h 881496"/>
                <a:gd name="connsiteX83" fmla="*/ 82565 w 393081"/>
                <a:gd name="connsiteY83" fmla="*/ 215437 h 881496"/>
                <a:gd name="connsiteX84" fmla="*/ 82565 w 393081"/>
                <a:gd name="connsiteY84" fmla="*/ 221721 h 881496"/>
                <a:gd name="connsiteX85" fmla="*/ 86155 w 393081"/>
                <a:gd name="connsiteY85" fmla="*/ 221721 h 881496"/>
                <a:gd name="connsiteX86" fmla="*/ 86155 w 393081"/>
                <a:gd name="connsiteY86" fmla="*/ 215437 h 881496"/>
                <a:gd name="connsiteX87" fmla="*/ 82565 w 393081"/>
                <a:gd name="connsiteY87" fmla="*/ 215437 h 881496"/>
                <a:gd name="connsiteX88" fmla="*/ 82565 w 393081"/>
                <a:gd name="connsiteY88" fmla="*/ 454213 h 881496"/>
                <a:gd name="connsiteX89" fmla="*/ 82565 w 393081"/>
                <a:gd name="connsiteY89" fmla="*/ 460497 h 881496"/>
                <a:gd name="connsiteX90" fmla="*/ 86155 w 393081"/>
                <a:gd name="connsiteY90" fmla="*/ 460497 h 881496"/>
                <a:gd name="connsiteX91" fmla="*/ 86155 w 393081"/>
                <a:gd name="connsiteY91" fmla="*/ 454213 h 881496"/>
                <a:gd name="connsiteX92" fmla="*/ 82565 w 393081"/>
                <a:gd name="connsiteY92" fmla="*/ 454213 h 881496"/>
                <a:gd name="connsiteX93" fmla="*/ 82565 w 393081"/>
                <a:gd name="connsiteY93" fmla="*/ 532309 h 881496"/>
                <a:gd name="connsiteX94" fmla="*/ 82565 w 393081"/>
                <a:gd name="connsiteY94" fmla="*/ 535900 h 881496"/>
                <a:gd name="connsiteX95" fmla="*/ 95129 w 393081"/>
                <a:gd name="connsiteY95" fmla="*/ 535900 h 881496"/>
                <a:gd name="connsiteX96" fmla="*/ 95129 w 393081"/>
                <a:gd name="connsiteY96" fmla="*/ 529616 h 881496"/>
                <a:gd name="connsiteX97" fmla="*/ 92437 w 393081"/>
                <a:gd name="connsiteY97" fmla="*/ 529616 h 881496"/>
                <a:gd name="connsiteX98" fmla="*/ 82565 w 393081"/>
                <a:gd name="connsiteY98" fmla="*/ 532309 h 881496"/>
                <a:gd name="connsiteX99" fmla="*/ 86155 w 393081"/>
                <a:gd name="connsiteY99" fmla="*/ 551160 h 881496"/>
                <a:gd name="connsiteX100" fmla="*/ 82565 w 393081"/>
                <a:gd name="connsiteY100" fmla="*/ 557443 h 881496"/>
                <a:gd name="connsiteX101" fmla="*/ 88847 w 393081"/>
                <a:gd name="connsiteY101" fmla="*/ 573601 h 881496"/>
                <a:gd name="connsiteX102" fmla="*/ 91539 w 393081"/>
                <a:gd name="connsiteY102" fmla="*/ 573601 h 881496"/>
                <a:gd name="connsiteX103" fmla="*/ 91539 w 393081"/>
                <a:gd name="connsiteY103" fmla="*/ 557443 h 881496"/>
                <a:gd name="connsiteX104" fmla="*/ 86155 w 393081"/>
                <a:gd name="connsiteY104" fmla="*/ 551160 h 881496"/>
                <a:gd name="connsiteX105" fmla="*/ 82565 w 393081"/>
                <a:gd name="connsiteY105" fmla="*/ 580782 h 881496"/>
                <a:gd name="connsiteX106" fmla="*/ 82565 w 393081"/>
                <a:gd name="connsiteY106" fmla="*/ 587066 h 881496"/>
                <a:gd name="connsiteX107" fmla="*/ 86155 w 393081"/>
                <a:gd name="connsiteY107" fmla="*/ 587066 h 881496"/>
                <a:gd name="connsiteX108" fmla="*/ 86155 w 393081"/>
                <a:gd name="connsiteY108" fmla="*/ 580782 h 881496"/>
                <a:gd name="connsiteX109" fmla="*/ 82565 w 393081"/>
                <a:gd name="connsiteY109" fmla="*/ 580782 h 881496"/>
                <a:gd name="connsiteX110" fmla="*/ 86155 w 393081"/>
                <a:gd name="connsiteY110" fmla="*/ 128365 h 881496"/>
                <a:gd name="connsiteX111" fmla="*/ 92437 w 393081"/>
                <a:gd name="connsiteY111" fmla="*/ 134648 h 881496"/>
                <a:gd name="connsiteX112" fmla="*/ 98719 w 393081"/>
                <a:gd name="connsiteY112" fmla="*/ 134648 h 881496"/>
                <a:gd name="connsiteX113" fmla="*/ 98719 w 393081"/>
                <a:gd name="connsiteY113" fmla="*/ 128365 h 881496"/>
                <a:gd name="connsiteX114" fmla="*/ 86155 w 393081"/>
                <a:gd name="connsiteY114" fmla="*/ 128365 h 881496"/>
                <a:gd name="connsiteX115" fmla="*/ 96027 w 393081"/>
                <a:gd name="connsiteY115" fmla="*/ 731588 h 881496"/>
                <a:gd name="connsiteX116" fmla="*/ 87052 w 393081"/>
                <a:gd name="connsiteY116" fmla="*/ 751337 h 881496"/>
                <a:gd name="connsiteX117" fmla="*/ 90642 w 393081"/>
                <a:gd name="connsiteY117" fmla="*/ 751337 h 881496"/>
                <a:gd name="connsiteX118" fmla="*/ 106796 w 393081"/>
                <a:gd name="connsiteY118" fmla="*/ 742360 h 881496"/>
                <a:gd name="connsiteX119" fmla="*/ 96027 w 393081"/>
                <a:gd name="connsiteY119" fmla="*/ 731588 h 881496"/>
                <a:gd name="connsiteX120" fmla="*/ 89745 w 393081"/>
                <a:gd name="connsiteY120" fmla="*/ 692989 h 881496"/>
                <a:gd name="connsiteX121" fmla="*/ 89745 w 393081"/>
                <a:gd name="connsiteY121" fmla="*/ 709147 h 881496"/>
                <a:gd name="connsiteX122" fmla="*/ 98719 w 393081"/>
                <a:gd name="connsiteY122" fmla="*/ 709147 h 881496"/>
                <a:gd name="connsiteX123" fmla="*/ 98719 w 393081"/>
                <a:gd name="connsiteY123" fmla="*/ 705556 h 881496"/>
                <a:gd name="connsiteX124" fmla="*/ 92437 w 393081"/>
                <a:gd name="connsiteY124" fmla="*/ 692092 h 881496"/>
                <a:gd name="connsiteX125" fmla="*/ 89745 w 393081"/>
                <a:gd name="connsiteY125" fmla="*/ 692092 h 881496"/>
                <a:gd name="connsiteX126" fmla="*/ 92437 w 393081"/>
                <a:gd name="connsiteY126" fmla="*/ 245060 h 881496"/>
                <a:gd name="connsiteX127" fmla="*/ 92437 w 393081"/>
                <a:gd name="connsiteY127" fmla="*/ 254036 h 881496"/>
                <a:gd name="connsiteX128" fmla="*/ 96027 w 393081"/>
                <a:gd name="connsiteY128" fmla="*/ 254036 h 881496"/>
                <a:gd name="connsiteX129" fmla="*/ 96027 w 393081"/>
                <a:gd name="connsiteY129" fmla="*/ 245060 h 881496"/>
                <a:gd name="connsiteX130" fmla="*/ 92437 w 393081"/>
                <a:gd name="connsiteY130" fmla="*/ 245060 h 881496"/>
                <a:gd name="connsiteX131" fmla="*/ 98719 w 393081"/>
                <a:gd name="connsiteY131" fmla="*/ 334825 h 881496"/>
                <a:gd name="connsiteX132" fmla="*/ 98719 w 393081"/>
                <a:gd name="connsiteY132" fmla="*/ 341109 h 881496"/>
                <a:gd name="connsiteX133" fmla="*/ 102309 w 393081"/>
                <a:gd name="connsiteY133" fmla="*/ 341109 h 881496"/>
                <a:gd name="connsiteX134" fmla="*/ 102309 w 393081"/>
                <a:gd name="connsiteY134" fmla="*/ 334825 h 881496"/>
                <a:gd name="connsiteX135" fmla="*/ 98719 w 393081"/>
                <a:gd name="connsiteY135" fmla="*/ 334825 h 881496"/>
                <a:gd name="connsiteX136" fmla="*/ 98719 w 393081"/>
                <a:gd name="connsiteY136" fmla="*/ 771085 h 881496"/>
                <a:gd name="connsiteX137" fmla="*/ 98719 w 393081"/>
                <a:gd name="connsiteY137" fmla="*/ 774676 h 881496"/>
                <a:gd name="connsiteX138" fmla="*/ 108591 w 393081"/>
                <a:gd name="connsiteY138" fmla="*/ 774676 h 881496"/>
                <a:gd name="connsiteX139" fmla="*/ 108591 w 393081"/>
                <a:gd name="connsiteY139" fmla="*/ 771085 h 881496"/>
                <a:gd name="connsiteX140" fmla="*/ 98719 w 393081"/>
                <a:gd name="connsiteY140" fmla="*/ 771085 h 881496"/>
                <a:gd name="connsiteX141" fmla="*/ 111283 w 393081"/>
                <a:gd name="connsiteY141" fmla="*/ 131955 h 881496"/>
                <a:gd name="connsiteX142" fmla="*/ 111283 w 393081"/>
                <a:gd name="connsiteY142" fmla="*/ 135546 h 881496"/>
                <a:gd name="connsiteX143" fmla="*/ 117565 w 393081"/>
                <a:gd name="connsiteY143" fmla="*/ 135546 h 881496"/>
                <a:gd name="connsiteX144" fmla="*/ 117565 w 393081"/>
                <a:gd name="connsiteY144" fmla="*/ 131955 h 881496"/>
                <a:gd name="connsiteX145" fmla="*/ 111283 w 393081"/>
                <a:gd name="connsiteY145" fmla="*/ 131955 h 881496"/>
                <a:gd name="connsiteX146" fmla="*/ 124745 w 393081"/>
                <a:gd name="connsiteY146" fmla="*/ 80789 h 881496"/>
                <a:gd name="connsiteX147" fmla="*/ 124745 w 393081"/>
                <a:gd name="connsiteY147" fmla="*/ 84380 h 881496"/>
                <a:gd name="connsiteX148" fmla="*/ 131027 w 393081"/>
                <a:gd name="connsiteY148" fmla="*/ 84380 h 881496"/>
                <a:gd name="connsiteX149" fmla="*/ 131027 w 393081"/>
                <a:gd name="connsiteY149" fmla="*/ 80789 h 881496"/>
                <a:gd name="connsiteX150" fmla="*/ 124745 w 393081"/>
                <a:gd name="connsiteY150" fmla="*/ 80789 h 881496"/>
                <a:gd name="connsiteX151" fmla="*/ 124745 w 393081"/>
                <a:gd name="connsiteY151" fmla="*/ 764802 h 881496"/>
                <a:gd name="connsiteX152" fmla="*/ 124745 w 393081"/>
                <a:gd name="connsiteY152" fmla="*/ 777369 h 881496"/>
                <a:gd name="connsiteX153" fmla="*/ 137309 w 393081"/>
                <a:gd name="connsiteY153" fmla="*/ 780959 h 881496"/>
                <a:gd name="connsiteX154" fmla="*/ 140899 w 393081"/>
                <a:gd name="connsiteY154" fmla="*/ 774676 h 881496"/>
                <a:gd name="connsiteX155" fmla="*/ 124745 w 393081"/>
                <a:gd name="connsiteY155" fmla="*/ 764802 h 881496"/>
                <a:gd name="connsiteX156" fmla="*/ 144489 w 393081"/>
                <a:gd name="connsiteY156" fmla="*/ 202870 h 881496"/>
                <a:gd name="connsiteX157" fmla="*/ 144489 w 393081"/>
                <a:gd name="connsiteY157" fmla="*/ 676832 h 881496"/>
                <a:gd name="connsiteX158" fmla="*/ 195643 w 393081"/>
                <a:gd name="connsiteY158" fmla="*/ 737872 h 881496"/>
                <a:gd name="connsiteX159" fmla="*/ 199233 w 393081"/>
                <a:gd name="connsiteY159" fmla="*/ 737872 h 881496"/>
                <a:gd name="connsiteX160" fmla="*/ 244105 w 393081"/>
                <a:gd name="connsiteY160" fmla="*/ 699273 h 881496"/>
                <a:gd name="connsiteX161" fmla="*/ 247695 w 393081"/>
                <a:gd name="connsiteY161" fmla="*/ 550262 h 881496"/>
                <a:gd name="connsiteX162" fmla="*/ 244105 w 393081"/>
                <a:gd name="connsiteY162" fmla="*/ 517947 h 881496"/>
                <a:gd name="connsiteX163" fmla="*/ 247695 w 393081"/>
                <a:gd name="connsiteY163" fmla="*/ 479348 h 881496"/>
                <a:gd name="connsiteX164" fmla="*/ 247695 w 393081"/>
                <a:gd name="connsiteY164" fmla="*/ 475757 h 881496"/>
                <a:gd name="connsiteX165" fmla="*/ 244105 w 393081"/>
                <a:gd name="connsiteY165" fmla="*/ 414716 h 881496"/>
                <a:gd name="connsiteX166" fmla="*/ 250388 w 393081"/>
                <a:gd name="connsiteY166" fmla="*/ 392275 h 881496"/>
                <a:gd name="connsiteX167" fmla="*/ 244105 w 393081"/>
                <a:gd name="connsiteY167" fmla="*/ 353676 h 881496"/>
                <a:gd name="connsiteX168" fmla="*/ 247695 w 393081"/>
                <a:gd name="connsiteY168" fmla="*/ 246855 h 881496"/>
                <a:gd name="connsiteX169" fmla="*/ 244105 w 393081"/>
                <a:gd name="connsiteY169" fmla="*/ 227107 h 881496"/>
                <a:gd name="connsiteX170" fmla="*/ 247695 w 393081"/>
                <a:gd name="connsiteY170" fmla="*/ 188507 h 881496"/>
                <a:gd name="connsiteX171" fmla="*/ 247695 w 393081"/>
                <a:gd name="connsiteY171" fmla="*/ 185814 h 881496"/>
                <a:gd name="connsiteX172" fmla="*/ 192054 w 393081"/>
                <a:gd name="connsiteY172" fmla="*/ 140932 h 881496"/>
                <a:gd name="connsiteX173" fmla="*/ 144489 w 393081"/>
                <a:gd name="connsiteY173" fmla="*/ 202870 h 881496"/>
                <a:gd name="connsiteX174" fmla="*/ 147181 w 393081"/>
                <a:gd name="connsiteY174" fmla="*/ 809684 h 881496"/>
                <a:gd name="connsiteX175" fmla="*/ 147181 w 393081"/>
                <a:gd name="connsiteY175" fmla="*/ 815968 h 881496"/>
                <a:gd name="connsiteX176" fmla="*/ 150771 w 393081"/>
                <a:gd name="connsiteY176" fmla="*/ 815968 h 881496"/>
                <a:gd name="connsiteX177" fmla="*/ 150771 w 393081"/>
                <a:gd name="connsiteY177" fmla="*/ 809684 h 881496"/>
                <a:gd name="connsiteX178" fmla="*/ 147181 w 393081"/>
                <a:gd name="connsiteY178" fmla="*/ 809684 h 881496"/>
                <a:gd name="connsiteX179" fmla="*/ 163335 w 393081"/>
                <a:gd name="connsiteY179" fmla="*/ 764802 h 881496"/>
                <a:gd name="connsiteX180" fmla="*/ 163335 w 393081"/>
                <a:gd name="connsiteY180" fmla="*/ 768392 h 881496"/>
                <a:gd name="connsiteX181" fmla="*/ 172310 w 393081"/>
                <a:gd name="connsiteY181" fmla="*/ 777369 h 881496"/>
                <a:gd name="connsiteX182" fmla="*/ 172310 w 393081"/>
                <a:gd name="connsiteY182" fmla="*/ 764802 h 881496"/>
                <a:gd name="connsiteX183" fmla="*/ 163335 w 393081"/>
                <a:gd name="connsiteY183" fmla="*/ 764802 h 881496"/>
                <a:gd name="connsiteX184" fmla="*/ 175899 w 393081"/>
                <a:gd name="connsiteY184" fmla="*/ 70915 h 881496"/>
                <a:gd name="connsiteX185" fmla="*/ 175899 w 393081"/>
                <a:gd name="connsiteY185" fmla="*/ 77198 h 881496"/>
                <a:gd name="connsiteX186" fmla="*/ 185771 w 393081"/>
                <a:gd name="connsiteY186" fmla="*/ 80789 h 881496"/>
                <a:gd name="connsiteX187" fmla="*/ 185771 w 393081"/>
                <a:gd name="connsiteY187" fmla="*/ 74505 h 881496"/>
                <a:gd name="connsiteX188" fmla="*/ 175899 w 393081"/>
                <a:gd name="connsiteY188" fmla="*/ 70915 h 881496"/>
                <a:gd name="connsiteX189" fmla="*/ 179489 w 393081"/>
                <a:gd name="connsiteY189" fmla="*/ 793527 h 881496"/>
                <a:gd name="connsiteX190" fmla="*/ 175899 w 393081"/>
                <a:gd name="connsiteY190" fmla="*/ 809684 h 881496"/>
                <a:gd name="connsiteX191" fmla="*/ 185771 w 393081"/>
                <a:gd name="connsiteY191" fmla="*/ 809684 h 881496"/>
                <a:gd name="connsiteX192" fmla="*/ 192054 w 393081"/>
                <a:gd name="connsiteY192" fmla="*/ 796220 h 881496"/>
                <a:gd name="connsiteX193" fmla="*/ 185771 w 393081"/>
                <a:gd name="connsiteY193" fmla="*/ 792629 h 881496"/>
                <a:gd name="connsiteX194" fmla="*/ 179489 w 393081"/>
                <a:gd name="connsiteY194" fmla="*/ 792629 h 881496"/>
                <a:gd name="connsiteX195" fmla="*/ 215387 w 393081"/>
                <a:gd name="connsiteY195" fmla="*/ 83482 h 881496"/>
                <a:gd name="connsiteX196" fmla="*/ 215387 w 393081"/>
                <a:gd name="connsiteY196" fmla="*/ 89765 h 881496"/>
                <a:gd name="connsiteX197" fmla="*/ 218977 w 393081"/>
                <a:gd name="connsiteY197" fmla="*/ 89765 h 881496"/>
                <a:gd name="connsiteX198" fmla="*/ 218977 w 393081"/>
                <a:gd name="connsiteY198" fmla="*/ 83482 h 881496"/>
                <a:gd name="connsiteX199" fmla="*/ 215387 w 393081"/>
                <a:gd name="connsiteY199" fmla="*/ 83482 h 881496"/>
                <a:gd name="connsiteX200" fmla="*/ 215387 w 393081"/>
                <a:gd name="connsiteY200" fmla="*/ 93356 h 881496"/>
                <a:gd name="connsiteX201" fmla="*/ 215387 w 393081"/>
                <a:gd name="connsiteY201" fmla="*/ 99640 h 881496"/>
                <a:gd name="connsiteX202" fmla="*/ 221669 w 393081"/>
                <a:gd name="connsiteY202" fmla="*/ 99640 h 881496"/>
                <a:gd name="connsiteX203" fmla="*/ 221669 w 393081"/>
                <a:gd name="connsiteY203" fmla="*/ 93356 h 881496"/>
                <a:gd name="connsiteX204" fmla="*/ 215387 w 393081"/>
                <a:gd name="connsiteY204" fmla="*/ 93356 h 881496"/>
                <a:gd name="connsiteX205" fmla="*/ 221669 w 393081"/>
                <a:gd name="connsiteY205" fmla="*/ 796220 h 881496"/>
                <a:gd name="connsiteX206" fmla="*/ 221669 w 393081"/>
                <a:gd name="connsiteY206" fmla="*/ 799810 h 881496"/>
                <a:gd name="connsiteX207" fmla="*/ 231541 w 393081"/>
                <a:gd name="connsiteY207" fmla="*/ 799810 h 881496"/>
                <a:gd name="connsiteX208" fmla="*/ 231541 w 393081"/>
                <a:gd name="connsiteY208" fmla="*/ 796220 h 881496"/>
                <a:gd name="connsiteX209" fmla="*/ 221669 w 393081"/>
                <a:gd name="connsiteY209" fmla="*/ 796220 h 881496"/>
                <a:gd name="connsiteX210" fmla="*/ 234233 w 393081"/>
                <a:gd name="connsiteY210" fmla="*/ 67324 h 881496"/>
                <a:gd name="connsiteX211" fmla="*/ 234233 w 393081"/>
                <a:gd name="connsiteY211" fmla="*/ 70915 h 881496"/>
                <a:gd name="connsiteX212" fmla="*/ 240516 w 393081"/>
                <a:gd name="connsiteY212" fmla="*/ 77198 h 881496"/>
                <a:gd name="connsiteX213" fmla="*/ 250388 w 393081"/>
                <a:gd name="connsiteY213" fmla="*/ 77198 h 881496"/>
                <a:gd name="connsiteX214" fmla="*/ 250388 w 393081"/>
                <a:gd name="connsiteY214" fmla="*/ 73608 h 881496"/>
                <a:gd name="connsiteX215" fmla="*/ 244105 w 393081"/>
                <a:gd name="connsiteY215" fmla="*/ 67324 h 881496"/>
                <a:gd name="connsiteX216" fmla="*/ 234233 w 393081"/>
                <a:gd name="connsiteY216" fmla="*/ 67324 h 881496"/>
                <a:gd name="connsiteX217" fmla="*/ 247695 w 393081"/>
                <a:gd name="connsiteY217" fmla="*/ 787243 h 881496"/>
                <a:gd name="connsiteX218" fmla="*/ 260260 w 393081"/>
                <a:gd name="connsiteY218" fmla="*/ 796220 h 881496"/>
                <a:gd name="connsiteX219" fmla="*/ 266541 w 393081"/>
                <a:gd name="connsiteY219" fmla="*/ 796220 h 881496"/>
                <a:gd name="connsiteX220" fmla="*/ 266541 w 393081"/>
                <a:gd name="connsiteY220" fmla="*/ 789936 h 881496"/>
                <a:gd name="connsiteX221" fmla="*/ 270131 w 393081"/>
                <a:gd name="connsiteY221" fmla="*/ 789936 h 881496"/>
                <a:gd name="connsiteX222" fmla="*/ 272824 w 393081"/>
                <a:gd name="connsiteY222" fmla="*/ 793527 h 881496"/>
                <a:gd name="connsiteX223" fmla="*/ 286285 w 393081"/>
                <a:gd name="connsiteY223" fmla="*/ 789936 h 881496"/>
                <a:gd name="connsiteX224" fmla="*/ 286285 w 393081"/>
                <a:gd name="connsiteY224" fmla="*/ 783652 h 881496"/>
                <a:gd name="connsiteX225" fmla="*/ 272824 w 393081"/>
                <a:gd name="connsiteY225" fmla="*/ 777369 h 881496"/>
                <a:gd name="connsiteX226" fmla="*/ 247695 w 393081"/>
                <a:gd name="connsiteY226" fmla="*/ 787243 h 881496"/>
                <a:gd name="connsiteX227" fmla="*/ 253977 w 393081"/>
                <a:gd name="connsiteY227" fmla="*/ 757620 h 881496"/>
                <a:gd name="connsiteX228" fmla="*/ 253977 w 393081"/>
                <a:gd name="connsiteY228" fmla="*/ 763904 h 881496"/>
                <a:gd name="connsiteX229" fmla="*/ 257567 w 393081"/>
                <a:gd name="connsiteY229" fmla="*/ 763904 h 881496"/>
                <a:gd name="connsiteX230" fmla="*/ 257567 w 393081"/>
                <a:gd name="connsiteY230" fmla="*/ 757620 h 881496"/>
                <a:gd name="connsiteX231" fmla="*/ 253977 w 393081"/>
                <a:gd name="connsiteY231" fmla="*/ 757620 h 881496"/>
                <a:gd name="connsiteX232" fmla="*/ 266541 w 393081"/>
                <a:gd name="connsiteY232" fmla="*/ 748644 h 881496"/>
                <a:gd name="connsiteX233" fmla="*/ 275516 w 393081"/>
                <a:gd name="connsiteY233" fmla="*/ 748644 h 881496"/>
                <a:gd name="connsiteX234" fmla="*/ 275516 w 393081"/>
                <a:gd name="connsiteY234" fmla="*/ 738770 h 881496"/>
                <a:gd name="connsiteX235" fmla="*/ 266541 w 393081"/>
                <a:gd name="connsiteY235" fmla="*/ 748644 h 881496"/>
                <a:gd name="connsiteX236" fmla="*/ 282696 w 393081"/>
                <a:gd name="connsiteY236" fmla="*/ 754927 h 881496"/>
                <a:gd name="connsiteX237" fmla="*/ 282696 w 393081"/>
                <a:gd name="connsiteY237" fmla="*/ 761211 h 881496"/>
                <a:gd name="connsiteX238" fmla="*/ 288978 w 393081"/>
                <a:gd name="connsiteY238" fmla="*/ 754927 h 881496"/>
                <a:gd name="connsiteX239" fmla="*/ 282696 w 393081"/>
                <a:gd name="connsiteY239" fmla="*/ 754927 h 881496"/>
                <a:gd name="connsiteX240" fmla="*/ 295260 w 393081"/>
                <a:gd name="connsiteY240" fmla="*/ 692989 h 881496"/>
                <a:gd name="connsiteX241" fmla="*/ 295260 w 393081"/>
                <a:gd name="connsiteY241" fmla="*/ 696580 h 881496"/>
                <a:gd name="connsiteX242" fmla="*/ 301542 w 393081"/>
                <a:gd name="connsiteY242" fmla="*/ 696580 h 881496"/>
                <a:gd name="connsiteX243" fmla="*/ 301542 w 393081"/>
                <a:gd name="connsiteY243" fmla="*/ 692989 h 881496"/>
                <a:gd name="connsiteX244" fmla="*/ 295260 w 393081"/>
                <a:gd name="connsiteY244" fmla="*/ 692989 h 881496"/>
                <a:gd name="connsiteX245" fmla="*/ 298850 w 393081"/>
                <a:gd name="connsiteY245" fmla="*/ 629256 h 881496"/>
                <a:gd name="connsiteX246" fmla="*/ 305132 w 393081"/>
                <a:gd name="connsiteY246" fmla="*/ 635539 h 881496"/>
                <a:gd name="connsiteX247" fmla="*/ 305132 w 393081"/>
                <a:gd name="connsiteY247" fmla="*/ 622972 h 881496"/>
                <a:gd name="connsiteX248" fmla="*/ 298850 w 393081"/>
                <a:gd name="connsiteY248" fmla="*/ 629256 h 881496"/>
                <a:gd name="connsiteX249" fmla="*/ 306029 w 393081"/>
                <a:gd name="connsiteY249" fmla="*/ 219028 h 881496"/>
                <a:gd name="connsiteX250" fmla="*/ 306029 w 393081"/>
                <a:gd name="connsiteY250" fmla="*/ 228004 h 881496"/>
                <a:gd name="connsiteX251" fmla="*/ 309619 w 393081"/>
                <a:gd name="connsiteY251" fmla="*/ 228004 h 881496"/>
                <a:gd name="connsiteX252" fmla="*/ 309619 w 393081"/>
                <a:gd name="connsiteY252" fmla="*/ 219028 h 881496"/>
                <a:gd name="connsiteX253" fmla="*/ 306029 w 393081"/>
                <a:gd name="connsiteY253" fmla="*/ 219028 h 881496"/>
                <a:gd name="connsiteX254" fmla="*/ 306029 w 393081"/>
                <a:gd name="connsiteY254" fmla="*/ 561034 h 881496"/>
                <a:gd name="connsiteX255" fmla="*/ 306029 w 393081"/>
                <a:gd name="connsiteY255" fmla="*/ 564625 h 881496"/>
                <a:gd name="connsiteX256" fmla="*/ 312311 w 393081"/>
                <a:gd name="connsiteY256" fmla="*/ 564625 h 881496"/>
                <a:gd name="connsiteX257" fmla="*/ 312311 w 393081"/>
                <a:gd name="connsiteY257" fmla="*/ 561034 h 881496"/>
                <a:gd name="connsiteX258" fmla="*/ 306029 w 393081"/>
                <a:gd name="connsiteY258" fmla="*/ 561034 h 881496"/>
                <a:gd name="connsiteX259" fmla="*/ 312311 w 393081"/>
                <a:gd name="connsiteY259" fmla="*/ 342006 h 881496"/>
                <a:gd name="connsiteX260" fmla="*/ 312311 w 393081"/>
                <a:gd name="connsiteY260" fmla="*/ 345597 h 881496"/>
                <a:gd name="connsiteX261" fmla="*/ 318594 w 393081"/>
                <a:gd name="connsiteY261" fmla="*/ 345597 h 881496"/>
                <a:gd name="connsiteX262" fmla="*/ 318594 w 393081"/>
                <a:gd name="connsiteY262" fmla="*/ 342006 h 881496"/>
                <a:gd name="connsiteX263" fmla="*/ 312311 w 393081"/>
                <a:gd name="connsiteY263" fmla="*/ 342006 h 881496"/>
                <a:gd name="connsiteX264" fmla="*/ 321286 w 393081"/>
                <a:gd name="connsiteY264" fmla="*/ 138239 h 881496"/>
                <a:gd name="connsiteX265" fmla="*/ 317696 w 393081"/>
                <a:gd name="connsiteY265" fmla="*/ 147215 h 881496"/>
                <a:gd name="connsiteX266" fmla="*/ 327568 w 393081"/>
                <a:gd name="connsiteY266" fmla="*/ 160680 h 881496"/>
                <a:gd name="connsiteX267" fmla="*/ 327568 w 393081"/>
                <a:gd name="connsiteY267" fmla="*/ 144522 h 881496"/>
                <a:gd name="connsiteX268" fmla="*/ 321286 w 393081"/>
                <a:gd name="connsiteY268" fmla="*/ 138239 h 881496"/>
                <a:gd name="connsiteX269" fmla="*/ 318594 w 393081"/>
                <a:gd name="connsiteY269" fmla="*/ 464087 h 881496"/>
                <a:gd name="connsiteX270" fmla="*/ 318594 w 393081"/>
                <a:gd name="connsiteY270" fmla="*/ 470371 h 881496"/>
                <a:gd name="connsiteX271" fmla="*/ 324876 w 393081"/>
                <a:gd name="connsiteY271" fmla="*/ 470371 h 881496"/>
                <a:gd name="connsiteX272" fmla="*/ 324876 w 393081"/>
                <a:gd name="connsiteY272" fmla="*/ 464087 h 881496"/>
                <a:gd name="connsiteX273" fmla="*/ 318594 w 393081"/>
                <a:gd name="connsiteY273" fmla="*/ 464087 h 881496"/>
                <a:gd name="connsiteX274" fmla="*/ 321286 w 393081"/>
                <a:gd name="connsiteY274" fmla="*/ 625665 h 881496"/>
                <a:gd name="connsiteX275" fmla="*/ 321286 w 393081"/>
                <a:gd name="connsiteY275" fmla="*/ 631949 h 881496"/>
                <a:gd name="connsiteX276" fmla="*/ 324876 w 393081"/>
                <a:gd name="connsiteY276" fmla="*/ 631949 h 881496"/>
                <a:gd name="connsiteX277" fmla="*/ 324876 w 393081"/>
                <a:gd name="connsiteY277" fmla="*/ 625665 h 881496"/>
                <a:gd name="connsiteX278" fmla="*/ 321286 w 393081"/>
                <a:gd name="connsiteY278" fmla="*/ 625665 h 881496"/>
                <a:gd name="connsiteX279" fmla="*/ 324876 w 393081"/>
                <a:gd name="connsiteY279" fmla="*/ 431772 h 881496"/>
                <a:gd name="connsiteX280" fmla="*/ 324876 w 393081"/>
                <a:gd name="connsiteY280" fmla="*/ 435362 h 881496"/>
                <a:gd name="connsiteX281" fmla="*/ 328465 w 393081"/>
                <a:gd name="connsiteY281" fmla="*/ 445237 h 881496"/>
                <a:gd name="connsiteX282" fmla="*/ 332055 w 393081"/>
                <a:gd name="connsiteY282" fmla="*/ 445237 h 881496"/>
                <a:gd name="connsiteX283" fmla="*/ 332055 w 393081"/>
                <a:gd name="connsiteY283" fmla="*/ 431772 h 881496"/>
                <a:gd name="connsiteX284" fmla="*/ 324876 w 393081"/>
                <a:gd name="connsiteY284" fmla="*/ 431772 h 881496"/>
                <a:gd name="connsiteX285" fmla="*/ 328465 w 393081"/>
                <a:gd name="connsiteY285" fmla="*/ 631949 h 881496"/>
                <a:gd name="connsiteX286" fmla="*/ 328465 w 393081"/>
                <a:gd name="connsiteY286" fmla="*/ 645414 h 881496"/>
                <a:gd name="connsiteX287" fmla="*/ 334747 w 393081"/>
                <a:gd name="connsiteY287" fmla="*/ 639130 h 881496"/>
                <a:gd name="connsiteX288" fmla="*/ 328465 w 393081"/>
                <a:gd name="connsiteY288" fmla="*/ 631949 h 881496"/>
                <a:gd name="connsiteX289" fmla="*/ 328465 w 393081"/>
                <a:gd name="connsiteY289" fmla="*/ 667855 h 881496"/>
                <a:gd name="connsiteX290" fmla="*/ 328465 w 393081"/>
                <a:gd name="connsiteY290" fmla="*/ 674139 h 881496"/>
                <a:gd name="connsiteX291" fmla="*/ 344619 w 393081"/>
                <a:gd name="connsiteY291" fmla="*/ 670548 h 881496"/>
                <a:gd name="connsiteX292" fmla="*/ 344619 w 393081"/>
                <a:gd name="connsiteY292" fmla="*/ 664264 h 881496"/>
                <a:gd name="connsiteX293" fmla="*/ 328465 w 393081"/>
                <a:gd name="connsiteY293" fmla="*/ 667855 h 881496"/>
                <a:gd name="connsiteX294" fmla="*/ 331158 w 393081"/>
                <a:gd name="connsiteY294" fmla="*/ 406637 h 881496"/>
                <a:gd name="connsiteX295" fmla="*/ 331158 w 393081"/>
                <a:gd name="connsiteY295" fmla="*/ 415614 h 881496"/>
                <a:gd name="connsiteX296" fmla="*/ 337440 w 393081"/>
                <a:gd name="connsiteY296" fmla="*/ 415614 h 881496"/>
                <a:gd name="connsiteX297" fmla="*/ 337440 w 393081"/>
                <a:gd name="connsiteY297" fmla="*/ 412023 h 881496"/>
                <a:gd name="connsiteX298" fmla="*/ 331158 w 393081"/>
                <a:gd name="connsiteY298" fmla="*/ 406637 h 881496"/>
                <a:gd name="connsiteX299" fmla="*/ 331158 w 393081"/>
                <a:gd name="connsiteY299" fmla="*/ 461394 h 881496"/>
                <a:gd name="connsiteX300" fmla="*/ 331158 w 393081"/>
                <a:gd name="connsiteY300" fmla="*/ 470371 h 881496"/>
                <a:gd name="connsiteX301" fmla="*/ 337440 w 393081"/>
                <a:gd name="connsiteY301" fmla="*/ 470371 h 881496"/>
                <a:gd name="connsiteX302" fmla="*/ 337440 w 393081"/>
                <a:gd name="connsiteY302" fmla="*/ 467678 h 881496"/>
                <a:gd name="connsiteX303" fmla="*/ 331158 w 393081"/>
                <a:gd name="connsiteY303" fmla="*/ 461394 h 881496"/>
                <a:gd name="connsiteX304" fmla="*/ 334747 w 393081"/>
                <a:gd name="connsiteY304" fmla="*/ 254934 h 881496"/>
                <a:gd name="connsiteX305" fmla="*/ 334747 w 393081"/>
                <a:gd name="connsiteY305" fmla="*/ 258524 h 881496"/>
                <a:gd name="connsiteX306" fmla="*/ 341030 w 393081"/>
                <a:gd name="connsiteY306" fmla="*/ 258524 h 881496"/>
                <a:gd name="connsiteX307" fmla="*/ 341030 w 393081"/>
                <a:gd name="connsiteY307" fmla="*/ 254934 h 881496"/>
                <a:gd name="connsiteX308" fmla="*/ 334747 w 393081"/>
                <a:gd name="connsiteY308" fmla="*/ 254934 h 881496"/>
                <a:gd name="connsiteX309" fmla="*/ 334747 w 393081"/>
                <a:gd name="connsiteY309" fmla="*/ 554750 h 881496"/>
                <a:gd name="connsiteX310" fmla="*/ 341030 w 393081"/>
                <a:gd name="connsiteY310" fmla="*/ 564625 h 881496"/>
                <a:gd name="connsiteX311" fmla="*/ 344619 w 393081"/>
                <a:gd name="connsiteY311" fmla="*/ 564625 h 881496"/>
                <a:gd name="connsiteX312" fmla="*/ 350901 w 393081"/>
                <a:gd name="connsiteY312" fmla="*/ 558341 h 881496"/>
                <a:gd name="connsiteX313" fmla="*/ 350901 w 393081"/>
                <a:gd name="connsiteY313" fmla="*/ 554750 h 881496"/>
                <a:gd name="connsiteX314" fmla="*/ 344619 w 393081"/>
                <a:gd name="connsiteY314" fmla="*/ 548467 h 881496"/>
                <a:gd name="connsiteX315" fmla="*/ 341030 w 393081"/>
                <a:gd name="connsiteY315" fmla="*/ 548467 h 881496"/>
                <a:gd name="connsiteX316" fmla="*/ 334747 w 393081"/>
                <a:gd name="connsiteY316" fmla="*/ 554750 h 881496"/>
                <a:gd name="connsiteX317" fmla="*/ 344619 w 393081"/>
                <a:gd name="connsiteY317" fmla="*/ 399456 h 881496"/>
                <a:gd name="connsiteX318" fmla="*/ 344619 w 393081"/>
                <a:gd name="connsiteY318" fmla="*/ 405740 h 881496"/>
                <a:gd name="connsiteX319" fmla="*/ 348209 w 393081"/>
                <a:gd name="connsiteY319" fmla="*/ 405740 h 881496"/>
                <a:gd name="connsiteX320" fmla="*/ 348209 w 393081"/>
                <a:gd name="connsiteY320" fmla="*/ 399456 h 881496"/>
                <a:gd name="connsiteX321" fmla="*/ 344619 w 393081"/>
                <a:gd name="connsiteY321" fmla="*/ 399456 h 881496"/>
                <a:gd name="connsiteX322" fmla="*/ 344619 w 393081"/>
                <a:gd name="connsiteY322" fmla="*/ 687603 h 881496"/>
                <a:gd name="connsiteX323" fmla="*/ 350901 w 393081"/>
                <a:gd name="connsiteY323" fmla="*/ 693887 h 881496"/>
                <a:gd name="connsiteX324" fmla="*/ 350901 w 393081"/>
                <a:gd name="connsiteY324" fmla="*/ 687603 h 881496"/>
                <a:gd name="connsiteX325" fmla="*/ 344619 w 393081"/>
                <a:gd name="connsiteY325" fmla="*/ 687603 h 8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Lst>
              <a:rect l="l" t="t" r="r" b="b"/>
              <a:pathLst>
                <a:path w="393081" h="881496">
                  <a:moveTo>
                    <a:pt x="199233" y="0"/>
                  </a:moveTo>
                  <a:cubicBezTo>
                    <a:pt x="293465" y="0"/>
                    <a:pt x="356286" y="48473"/>
                    <a:pt x="386799" y="145420"/>
                  </a:cubicBezTo>
                  <a:cubicBezTo>
                    <a:pt x="391286" y="168759"/>
                    <a:pt x="393081" y="195689"/>
                    <a:pt x="393081" y="226209"/>
                  </a:cubicBezTo>
                  <a:lnTo>
                    <a:pt x="393081" y="645414"/>
                  </a:lnTo>
                  <a:cubicBezTo>
                    <a:pt x="393081" y="752234"/>
                    <a:pt x="355389" y="824944"/>
                    <a:pt x="280003" y="861748"/>
                  </a:cubicBezTo>
                  <a:cubicBezTo>
                    <a:pt x="248593" y="874315"/>
                    <a:pt x="218079" y="881497"/>
                    <a:pt x="190259" y="881497"/>
                  </a:cubicBezTo>
                  <a:cubicBezTo>
                    <a:pt x="142694" y="881497"/>
                    <a:pt x="97822" y="861748"/>
                    <a:pt x="54744" y="823149"/>
                  </a:cubicBezTo>
                  <a:cubicBezTo>
                    <a:pt x="17949" y="776471"/>
                    <a:pt x="0" y="733384"/>
                    <a:pt x="0" y="693887"/>
                  </a:cubicBezTo>
                  <a:cubicBezTo>
                    <a:pt x="1795" y="639130"/>
                    <a:pt x="3590" y="606814"/>
                    <a:pt x="3590" y="596940"/>
                  </a:cubicBezTo>
                  <a:cubicBezTo>
                    <a:pt x="3590" y="589759"/>
                    <a:pt x="2692" y="571806"/>
                    <a:pt x="0" y="542183"/>
                  </a:cubicBezTo>
                  <a:cubicBezTo>
                    <a:pt x="0" y="540388"/>
                    <a:pt x="897" y="534104"/>
                    <a:pt x="3590" y="522435"/>
                  </a:cubicBezTo>
                  <a:cubicBezTo>
                    <a:pt x="1795" y="503584"/>
                    <a:pt x="0" y="491915"/>
                    <a:pt x="0" y="487426"/>
                  </a:cubicBezTo>
                  <a:cubicBezTo>
                    <a:pt x="1795" y="435362"/>
                    <a:pt x="3590" y="402149"/>
                    <a:pt x="3590" y="387787"/>
                  </a:cubicBezTo>
                  <a:lnTo>
                    <a:pt x="0" y="381503"/>
                  </a:lnTo>
                  <a:cubicBezTo>
                    <a:pt x="1795" y="377913"/>
                    <a:pt x="3590" y="373424"/>
                    <a:pt x="3590" y="368936"/>
                  </a:cubicBezTo>
                  <a:lnTo>
                    <a:pt x="3590" y="355471"/>
                  </a:lnTo>
                  <a:cubicBezTo>
                    <a:pt x="3590" y="336620"/>
                    <a:pt x="2692" y="323156"/>
                    <a:pt x="0" y="316872"/>
                  </a:cubicBezTo>
                  <a:cubicBezTo>
                    <a:pt x="1795" y="298021"/>
                    <a:pt x="3590" y="281864"/>
                    <a:pt x="3590" y="268399"/>
                  </a:cubicBezTo>
                  <a:lnTo>
                    <a:pt x="3590" y="181326"/>
                  </a:lnTo>
                  <a:cubicBezTo>
                    <a:pt x="3590" y="147215"/>
                    <a:pt x="20641" y="105923"/>
                    <a:pt x="54744" y="58348"/>
                  </a:cubicBezTo>
                  <a:cubicBezTo>
                    <a:pt x="102309" y="19748"/>
                    <a:pt x="145386" y="0"/>
                    <a:pt x="183977" y="0"/>
                  </a:cubicBezTo>
                  <a:lnTo>
                    <a:pt x="199233" y="0"/>
                  </a:lnTo>
                  <a:close/>
                  <a:moveTo>
                    <a:pt x="47565" y="544876"/>
                  </a:moveTo>
                  <a:lnTo>
                    <a:pt x="47565" y="557443"/>
                  </a:lnTo>
                  <a:cubicBezTo>
                    <a:pt x="52949" y="552955"/>
                    <a:pt x="56539" y="551160"/>
                    <a:pt x="60129" y="551160"/>
                  </a:cubicBezTo>
                  <a:cubicBezTo>
                    <a:pt x="60129" y="546672"/>
                    <a:pt x="58334" y="544876"/>
                    <a:pt x="53847" y="544876"/>
                  </a:cubicBezTo>
                  <a:lnTo>
                    <a:pt x="47565" y="544876"/>
                  </a:lnTo>
                  <a:close/>
                  <a:moveTo>
                    <a:pt x="50257" y="506277"/>
                  </a:moveTo>
                  <a:lnTo>
                    <a:pt x="50257" y="508970"/>
                  </a:lnTo>
                  <a:lnTo>
                    <a:pt x="56539" y="508970"/>
                  </a:lnTo>
                  <a:lnTo>
                    <a:pt x="56539" y="506277"/>
                  </a:lnTo>
                  <a:lnTo>
                    <a:pt x="50257" y="506277"/>
                  </a:lnTo>
                  <a:close/>
                  <a:moveTo>
                    <a:pt x="57437" y="170554"/>
                  </a:moveTo>
                  <a:lnTo>
                    <a:pt x="57437" y="174145"/>
                  </a:lnTo>
                  <a:cubicBezTo>
                    <a:pt x="58334" y="178633"/>
                    <a:pt x="60129" y="180429"/>
                    <a:pt x="63718" y="180429"/>
                  </a:cubicBezTo>
                  <a:lnTo>
                    <a:pt x="70001" y="180429"/>
                  </a:lnTo>
                  <a:lnTo>
                    <a:pt x="70001" y="174145"/>
                  </a:lnTo>
                  <a:lnTo>
                    <a:pt x="57437" y="170554"/>
                  </a:lnTo>
                  <a:close/>
                  <a:moveTo>
                    <a:pt x="63718" y="270194"/>
                  </a:moveTo>
                  <a:lnTo>
                    <a:pt x="63718" y="273785"/>
                  </a:lnTo>
                  <a:cubicBezTo>
                    <a:pt x="64616" y="278273"/>
                    <a:pt x="66411" y="280068"/>
                    <a:pt x="70001" y="280068"/>
                  </a:cubicBezTo>
                  <a:lnTo>
                    <a:pt x="73590" y="280068"/>
                  </a:lnTo>
                  <a:cubicBezTo>
                    <a:pt x="78078" y="280068"/>
                    <a:pt x="79873" y="278273"/>
                    <a:pt x="79873" y="273785"/>
                  </a:cubicBezTo>
                  <a:lnTo>
                    <a:pt x="73590" y="270194"/>
                  </a:lnTo>
                  <a:lnTo>
                    <a:pt x="63718" y="270194"/>
                  </a:lnTo>
                  <a:close/>
                  <a:moveTo>
                    <a:pt x="63718" y="354574"/>
                  </a:moveTo>
                  <a:lnTo>
                    <a:pt x="63718" y="358164"/>
                  </a:lnTo>
                  <a:lnTo>
                    <a:pt x="70001" y="358164"/>
                  </a:lnTo>
                  <a:lnTo>
                    <a:pt x="70001" y="354574"/>
                  </a:lnTo>
                  <a:lnTo>
                    <a:pt x="63718" y="354574"/>
                  </a:lnTo>
                  <a:close/>
                  <a:moveTo>
                    <a:pt x="63718" y="645414"/>
                  </a:moveTo>
                  <a:lnTo>
                    <a:pt x="72693" y="645414"/>
                  </a:lnTo>
                  <a:lnTo>
                    <a:pt x="72693" y="639130"/>
                  </a:lnTo>
                  <a:lnTo>
                    <a:pt x="69103" y="639130"/>
                  </a:lnTo>
                  <a:cubicBezTo>
                    <a:pt x="65513" y="639130"/>
                    <a:pt x="63718" y="641823"/>
                    <a:pt x="63718" y="645414"/>
                  </a:cubicBezTo>
                  <a:close/>
                  <a:moveTo>
                    <a:pt x="63718" y="648107"/>
                  </a:moveTo>
                  <a:lnTo>
                    <a:pt x="63718" y="654390"/>
                  </a:lnTo>
                  <a:lnTo>
                    <a:pt x="67308" y="654390"/>
                  </a:lnTo>
                  <a:lnTo>
                    <a:pt x="67308" y="648107"/>
                  </a:lnTo>
                  <a:lnTo>
                    <a:pt x="63718" y="648107"/>
                  </a:lnTo>
                  <a:close/>
                  <a:moveTo>
                    <a:pt x="67308" y="593350"/>
                  </a:moveTo>
                  <a:lnTo>
                    <a:pt x="67308" y="596940"/>
                  </a:lnTo>
                  <a:cubicBezTo>
                    <a:pt x="69103" y="612200"/>
                    <a:pt x="70898" y="619382"/>
                    <a:pt x="73590" y="619382"/>
                  </a:cubicBezTo>
                  <a:cubicBezTo>
                    <a:pt x="78078" y="617586"/>
                    <a:pt x="81667" y="615791"/>
                    <a:pt x="83462" y="615791"/>
                  </a:cubicBezTo>
                  <a:lnTo>
                    <a:pt x="83462" y="612200"/>
                  </a:lnTo>
                  <a:cubicBezTo>
                    <a:pt x="74488" y="604121"/>
                    <a:pt x="70001" y="597838"/>
                    <a:pt x="70001" y="592452"/>
                  </a:cubicBezTo>
                  <a:lnTo>
                    <a:pt x="67308" y="592452"/>
                  </a:lnTo>
                  <a:close/>
                  <a:moveTo>
                    <a:pt x="70001" y="322258"/>
                  </a:moveTo>
                  <a:lnTo>
                    <a:pt x="70001" y="325849"/>
                  </a:lnTo>
                  <a:lnTo>
                    <a:pt x="76283" y="325849"/>
                  </a:lnTo>
                  <a:lnTo>
                    <a:pt x="76283" y="322258"/>
                  </a:lnTo>
                  <a:lnTo>
                    <a:pt x="70001" y="322258"/>
                  </a:lnTo>
                  <a:close/>
                  <a:moveTo>
                    <a:pt x="76283" y="406637"/>
                  </a:moveTo>
                  <a:lnTo>
                    <a:pt x="76283" y="409330"/>
                  </a:lnTo>
                  <a:cubicBezTo>
                    <a:pt x="80770" y="409330"/>
                    <a:pt x="82565" y="407535"/>
                    <a:pt x="82565" y="403047"/>
                  </a:cubicBezTo>
                  <a:lnTo>
                    <a:pt x="82565" y="399456"/>
                  </a:lnTo>
                  <a:cubicBezTo>
                    <a:pt x="78975" y="400354"/>
                    <a:pt x="76283" y="403047"/>
                    <a:pt x="76283" y="406637"/>
                  </a:cubicBezTo>
                  <a:close/>
                  <a:moveTo>
                    <a:pt x="82565" y="202870"/>
                  </a:moveTo>
                  <a:lnTo>
                    <a:pt x="82565" y="206461"/>
                  </a:lnTo>
                  <a:lnTo>
                    <a:pt x="86155" y="206461"/>
                  </a:lnTo>
                  <a:cubicBezTo>
                    <a:pt x="88847" y="206461"/>
                    <a:pt x="92437" y="202870"/>
                    <a:pt x="95129" y="196586"/>
                  </a:cubicBezTo>
                  <a:lnTo>
                    <a:pt x="88847" y="196586"/>
                  </a:lnTo>
                  <a:cubicBezTo>
                    <a:pt x="85257" y="197484"/>
                    <a:pt x="82565" y="199279"/>
                    <a:pt x="82565" y="202870"/>
                  </a:cubicBezTo>
                  <a:close/>
                  <a:moveTo>
                    <a:pt x="82565" y="215437"/>
                  </a:moveTo>
                  <a:lnTo>
                    <a:pt x="82565" y="221721"/>
                  </a:lnTo>
                  <a:lnTo>
                    <a:pt x="86155" y="221721"/>
                  </a:lnTo>
                  <a:lnTo>
                    <a:pt x="86155" y="215437"/>
                  </a:lnTo>
                  <a:lnTo>
                    <a:pt x="82565" y="215437"/>
                  </a:lnTo>
                  <a:close/>
                  <a:moveTo>
                    <a:pt x="82565" y="454213"/>
                  </a:moveTo>
                  <a:lnTo>
                    <a:pt x="82565" y="460497"/>
                  </a:lnTo>
                  <a:lnTo>
                    <a:pt x="86155" y="460497"/>
                  </a:lnTo>
                  <a:lnTo>
                    <a:pt x="86155" y="454213"/>
                  </a:lnTo>
                  <a:lnTo>
                    <a:pt x="82565" y="454213"/>
                  </a:lnTo>
                  <a:close/>
                  <a:moveTo>
                    <a:pt x="82565" y="532309"/>
                  </a:moveTo>
                  <a:lnTo>
                    <a:pt x="82565" y="535900"/>
                  </a:lnTo>
                  <a:lnTo>
                    <a:pt x="95129" y="535900"/>
                  </a:lnTo>
                  <a:lnTo>
                    <a:pt x="95129" y="529616"/>
                  </a:lnTo>
                  <a:lnTo>
                    <a:pt x="92437" y="529616"/>
                  </a:lnTo>
                  <a:cubicBezTo>
                    <a:pt x="87950" y="531411"/>
                    <a:pt x="85257" y="532309"/>
                    <a:pt x="82565" y="532309"/>
                  </a:cubicBezTo>
                  <a:close/>
                  <a:moveTo>
                    <a:pt x="86155" y="551160"/>
                  </a:moveTo>
                  <a:lnTo>
                    <a:pt x="82565" y="557443"/>
                  </a:lnTo>
                  <a:cubicBezTo>
                    <a:pt x="87052" y="564625"/>
                    <a:pt x="88847" y="570011"/>
                    <a:pt x="88847" y="573601"/>
                  </a:cubicBezTo>
                  <a:lnTo>
                    <a:pt x="91539" y="573601"/>
                  </a:lnTo>
                  <a:lnTo>
                    <a:pt x="91539" y="557443"/>
                  </a:lnTo>
                  <a:cubicBezTo>
                    <a:pt x="92437" y="553853"/>
                    <a:pt x="90642" y="551160"/>
                    <a:pt x="86155" y="551160"/>
                  </a:cubicBezTo>
                  <a:close/>
                  <a:moveTo>
                    <a:pt x="82565" y="580782"/>
                  </a:moveTo>
                  <a:lnTo>
                    <a:pt x="82565" y="587066"/>
                  </a:lnTo>
                  <a:lnTo>
                    <a:pt x="86155" y="587066"/>
                  </a:lnTo>
                  <a:lnTo>
                    <a:pt x="86155" y="580782"/>
                  </a:lnTo>
                  <a:lnTo>
                    <a:pt x="82565" y="580782"/>
                  </a:lnTo>
                  <a:close/>
                  <a:moveTo>
                    <a:pt x="86155" y="128365"/>
                  </a:moveTo>
                  <a:cubicBezTo>
                    <a:pt x="87052" y="132853"/>
                    <a:pt x="88847" y="134648"/>
                    <a:pt x="92437" y="134648"/>
                  </a:cubicBezTo>
                  <a:lnTo>
                    <a:pt x="98719" y="134648"/>
                  </a:lnTo>
                  <a:lnTo>
                    <a:pt x="98719" y="128365"/>
                  </a:lnTo>
                  <a:lnTo>
                    <a:pt x="86155" y="128365"/>
                  </a:lnTo>
                  <a:close/>
                  <a:moveTo>
                    <a:pt x="96027" y="731588"/>
                  </a:moveTo>
                  <a:cubicBezTo>
                    <a:pt x="89745" y="739667"/>
                    <a:pt x="87052" y="746849"/>
                    <a:pt x="87052" y="751337"/>
                  </a:cubicBezTo>
                  <a:lnTo>
                    <a:pt x="90642" y="751337"/>
                  </a:lnTo>
                  <a:cubicBezTo>
                    <a:pt x="101411" y="749541"/>
                    <a:pt x="106796" y="746849"/>
                    <a:pt x="106796" y="742360"/>
                  </a:cubicBezTo>
                  <a:cubicBezTo>
                    <a:pt x="105899" y="738770"/>
                    <a:pt x="102309" y="736077"/>
                    <a:pt x="96027" y="731588"/>
                  </a:cubicBezTo>
                  <a:close/>
                  <a:moveTo>
                    <a:pt x="89745" y="692989"/>
                  </a:moveTo>
                  <a:lnTo>
                    <a:pt x="89745" y="709147"/>
                  </a:lnTo>
                  <a:lnTo>
                    <a:pt x="98719" y="709147"/>
                  </a:lnTo>
                  <a:lnTo>
                    <a:pt x="98719" y="705556"/>
                  </a:lnTo>
                  <a:cubicBezTo>
                    <a:pt x="94232" y="700170"/>
                    <a:pt x="92437" y="695682"/>
                    <a:pt x="92437" y="692092"/>
                  </a:cubicBezTo>
                  <a:lnTo>
                    <a:pt x="89745" y="692092"/>
                  </a:lnTo>
                  <a:close/>
                  <a:moveTo>
                    <a:pt x="92437" y="245060"/>
                  </a:moveTo>
                  <a:lnTo>
                    <a:pt x="92437" y="254036"/>
                  </a:lnTo>
                  <a:lnTo>
                    <a:pt x="96027" y="254036"/>
                  </a:lnTo>
                  <a:lnTo>
                    <a:pt x="96027" y="245060"/>
                  </a:lnTo>
                  <a:lnTo>
                    <a:pt x="92437" y="245060"/>
                  </a:lnTo>
                  <a:close/>
                  <a:moveTo>
                    <a:pt x="98719" y="334825"/>
                  </a:moveTo>
                  <a:lnTo>
                    <a:pt x="98719" y="341109"/>
                  </a:lnTo>
                  <a:lnTo>
                    <a:pt x="102309" y="341109"/>
                  </a:lnTo>
                  <a:lnTo>
                    <a:pt x="102309" y="334825"/>
                  </a:lnTo>
                  <a:lnTo>
                    <a:pt x="98719" y="334825"/>
                  </a:lnTo>
                  <a:close/>
                  <a:moveTo>
                    <a:pt x="98719" y="771085"/>
                  </a:moveTo>
                  <a:lnTo>
                    <a:pt x="98719" y="774676"/>
                  </a:lnTo>
                  <a:lnTo>
                    <a:pt x="108591" y="774676"/>
                  </a:lnTo>
                  <a:lnTo>
                    <a:pt x="108591" y="771085"/>
                  </a:lnTo>
                  <a:lnTo>
                    <a:pt x="98719" y="771085"/>
                  </a:lnTo>
                  <a:close/>
                  <a:moveTo>
                    <a:pt x="111283" y="131955"/>
                  </a:moveTo>
                  <a:lnTo>
                    <a:pt x="111283" y="135546"/>
                  </a:lnTo>
                  <a:lnTo>
                    <a:pt x="117565" y="135546"/>
                  </a:lnTo>
                  <a:lnTo>
                    <a:pt x="117565" y="131955"/>
                  </a:lnTo>
                  <a:lnTo>
                    <a:pt x="111283" y="131955"/>
                  </a:lnTo>
                  <a:close/>
                  <a:moveTo>
                    <a:pt x="124745" y="80789"/>
                  </a:moveTo>
                  <a:lnTo>
                    <a:pt x="124745" y="84380"/>
                  </a:lnTo>
                  <a:lnTo>
                    <a:pt x="131027" y="84380"/>
                  </a:lnTo>
                  <a:lnTo>
                    <a:pt x="131027" y="80789"/>
                  </a:lnTo>
                  <a:lnTo>
                    <a:pt x="124745" y="80789"/>
                  </a:lnTo>
                  <a:close/>
                  <a:moveTo>
                    <a:pt x="124745" y="764802"/>
                  </a:moveTo>
                  <a:lnTo>
                    <a:pt x="124745" y="777369"/>
                  </a:lnTo>
                  <a:lnTo>
                    <a:pt x="137309" y="780959"/>
                  </a:lnTo>
                  <a:lnTo>
                    <a:pt x="140899" y="774676"/>
                  </a:lnTo>
                  <a:cubicBezTo>
                    <a:pt x="140899" y="769290"/>
                    <a:pt x="135514" y="765699"/>
                    <a:pt x="124745" y="764802"/>
                  </a:cubicBezTo>
                  <a:close/>
                  <a:moveTo>
                    <a:pt x="144489" y="202870"/>
                  </a:moveTo>
                  <a:lnTo>
                    <a:pt x="144489" y="676832"/>
                  </a:lnTo>
                  <a:cubicBezTo>
                    <a:pt x="153463" y="718124"/>
                    <a:pt x="170515" y="737872"/>
                    <a:pt x="195643" y="737872"/>
                  </a:cubicBezTo>
                  <a:lnTo>
                    <a:pt x="199233" y="737872"/>
                  </a:lnTo>
                  <a:cubicBezTo>
                    <a:pt x="213592" y="737872"/>
                    <a:pt x="227951" y="725305"/>
                    <a:pt x="244105" y="699273"/>
                  </a:cubicBezTo>
                  <a:cubicBezTo>
                    <a:pt x="245900" y="640028"/>
                    <a:pt x="247695" y="589759"/>
                    <a:pt x="247695" y="550262"/>
                  </a:cubicBezTo>
                  <a:cubicBezTo>
                    <a:pt x="247695" y="540388"/>
                    <a:pt x="246798" y="529616"/>
                    <a:pt x="244105" y="517947"/>
                  </a:cubicBezTo>
                  <a:cubicBezTo>
                    <a:pt x="245900" y="507175"/>
                    <a:pt x="247695" y="493710"/>
                    <a:pt x="247695" y="479348"/>
                  </a:cubicBezTo>
                  <a:lnTo>
                    <a:pt x="247695" y="475757"/>
                  </a:lnTo>
                  <a:cubicBezTo>
                    <a:pt x="247695" y="458701"/>
                    <a:pt x="246798" y="438055"/>
                    <a:pt x="244105" y="414716"/>
                  </a:cubicBezTo>
                  <a:cubicBezTo>
                    <a:pt x="248593" y="403945"/>
                    <a:pt x="250388" y="396763"/>
                    <a:pt x="250388" y="392275"/>
                  </a:cubicBezTo>
                  <a:cubicBezTo>
                    <a:pt x="245900" y="377913"/>
                    <a:pt x="244105" y="364448"/>
                    <a:pt x="244105" y="353676"/>
                  </a:cubicBezTo>
                  <a:cubicBezTo>
                    <a:pt x="244105" y="333927"/>
                    <a:pt x="245003" y="298919"/>
                    <a:pt x="247695" y="246855"/>
                  </a:cubicBezTo>
                  <a:cubicBezTo>
                    <a:pt x="247695" y="245060"/>
                    <a:pt x="246798" y="238776"/>
                    <a:pt x="244105" y="227107"/>
                  </a:cubicBezTo>
                  <a:cubicBezTo>
                    <a:pt x="245900" y="216335"/>
                    <a:pt x="247695" y="202870"/>
                    <a:pt x="247695" y="188507"/>
                  </a:cubicBezTo>
                  <a:lnTo>
                    <a:pt x="247695" y="185814"/>
                  </a:lnTo>
                  <a:cubicBezTo>
                    <a:pt x="247695" y="165168"/>
                    <a:pt x="228849" y="149908"/>
                    <a:pt x="192054" y="140932"/>
                  </a:cubicBezTo>
                  <a:cubicBezTo>
                    <a:pt x="160643" y="141829"/>
                    <a:pt x="144489" y="162475"/>
                    <a:pt x="144489" y="202870"/>
                  </a:cubicBezTo>
                  <a:close/>
                  <a:moveTo>
                    <a:pt x="147181" y="809684"/>
                  </a:moveTo>
                  <a:lnTo>
                    <a:pt x="147181" y="815968"/>
                  </a:lnTo>
                  <a:lnTo>
                    <a:pt x="150771" y="815968"/>
                  </a:lnTo>
                  <a:lnTo>
                    <a:pt x="150771" y="809684"/>
                  </a:lnTo>
                  <a:lnTo>
                    <a:pt x="147181" y="809684"/>
                  </a:lnTo>
                  <a:close/>
                  <a:moveTo>
                    <a:pt x="163335" y="764802"/>
                  </a:moveTo>
                  <a:lnTo>
                    <a:pt x="163335" y="768392"/>
                  </a:lnTo>
                  <a:cubicBezTo>
                    <a:pt x="163335" y="771085"/>
                    <a:pt x="166028" y="774676"/>
                    <a:pt x="172310" y="777369"/>
                  </a:cubicBezTo>
                  <a:lnTo>
                    <a:pt x="172310" y="764802"/>
                  </a:lnTo>
                  <a:lnTo>
                    <a:pt x="163335" y="764802"/>
                  </a:lnTo>
                  <a:close/>
                  <a:moveTo>
                    <a:pt x="175899" y="70915"/>
                  </a:moveTo>
                  <a:lnTo>
                    <a:pt x="175899" y="77198"/>
                  </a:lnTo>
                  <a:cubicBezTo>
                    <a:pt x="177694" y="77198"/>
                    <a:pt x="181284" y="78096"/>
                    <a:pt x="185771" y="80789"/>
                  </a:cubicBezTo>
                  <a:lnTo>
                    <a:pt x="185771" y="74505"/>
                  </a:lnTo>
                  <a:cubicBezTo>
                    <a:pt x="183977" y="73608"/>
                    <a:pt x="180387" y="72710"/>
                    <a:pt x="175899" y="70915"/>
                  </a:cubicBezTo>
                  <a:close/>
                  <a:moveTo>
                    <a:pt x="179489" y="793527"/>
                  </a:moveTo>
                  <a:lnTo>
                    <a:pt x="175899" y="809684"/>
                  </a:lnTo>
                  <a:lnTo>
                    <a:pt x="185771" y="809684"/>
                  </a:lnTo>
                  <a:cubicBezTo>
                    <a:pt x="185771" y="806094"/>
                    <a:pt x="187566" y="801605"/>
                    <a:pt x="192054" y="796220"/>
                  </a:cubicBezTo>
                  <a:lnTo>
                    <a:pt x="185771" y="792629"/>
                  </a:lnTo>
                  <a:lnTo>
                    <a:pt x="179489" y="792629"/>
                  </a:lnTo>
                  <a:close/>
                  <a:moveTo>
                    <a:pt x="215387" y="83482"/>
                  </a:moveTo>
                  <a:lnTo>
                    <a:pt x="215387" y="89765"/>
                  </a:lnTo>
                  <a:lnTo>
                    <a:pt x="218977" y="89765"/>
                  </a:lnTo>
                  <a:lnTo>
                    <a:pt x="218977" y="83482"/>
                  </a:lnTo>
                  <a:lnTo>
                    <a:pt x="215387" y="83482"/>
                  </a:lnTo>
                  <a:close/>
                  <a:moveTo>
                    <a:pt x="215387" y="93356"/>
                  </a:moveTo>
                  <a:lnTo>
                    <a:pt x="215387" y="99640"/>
                  </a:lnTo>
                  <a:lnTo>
                    <a:pt x="221669" y="99640"/>
                  </a:lnTo>
                  <a:lnTo>
                    <a:pt x="221669" y="93356"/>
                  </a:lnTo>
                  <a:lnTo>
                    <a:pt x="215387" y="93356"/>
                  </a:lnTo>
                  <a:close/>
                  <a:moveTo>
                    <a:pt x="221669" y="796220"/>
                  </a:moveTo>
                  <a:lnTo>
                    <a:pt x="221669" y="799810"/>
                  </a:lnTo>
                  <a:lnTo>
                    <a:pt x="231541" y="799810"/>
                  </a:lnTo>
                  <a:lnTo>
                    <a:pt x="231541" y="796220"/>
                  </a:lnTo>
                  <a:lnTo>
                    <a:pt x="221669" y="796220"/>
                  </a:lnTo>
                  <a:close/>
                  <a:moveTo>
                    <a:pt x="234233" y="67324"/>
                  </a:moveTo>
                  <a:lnTo>
                    <a:pt x="234233" y="70915"/>
                  </a:lnTo>
                  <a:cubicBezTo>
                    <a:pt x="235131" y="75403"/>
                    <a:pt x="236926" y="77198"/>
                    <a:pt x="240516" y="77198"/>
                  </a:cubicBezTo>
                  <a:lnTo>
                    <a:pt x="250388" y="77198"/>
                  </a:lnTo>
                  <a:lnTo>
                    <a:pt x="250388" y="73608"/>
                  </a:lnTo>
                  <a:cubicBezTo>
                    <a:pt x="250388" y="69119"/>
                    <a:pt x="248593" y="67324"/>
                    <a:pt x="244105" y="67324"/>
                  </a:cubicBezTo>
                  <a:lnTo>
                    <a:pt x="234233" y="67324"/>
                  </a:lnTo>
                  <a:close/>
                  <a:moveTo>
                    <a:pt x="247695" y="787243"/>
                  </a:moveTo>
                  <a:lnTo>
                    <a:pt x="260260" y="796220"/>
                  </a:lnTo>
                  <a:lnTo>
                    <a:pt x="266541" y="796220"/>
                  </a:lnTo>
                  <a:lnTo>
                    <a:pt x="266541" y="789936"/>
                  </a:lnTo>
                  <a:lnTo>
                    <a:pt x="270131" y="789936"/>
                  </a:lnTo>
                  <a:cubicBezTo>
                    <a:pt x="271926" y="789936"/>
                    <a:pt x="272824" y="790834"/>
                    <a:pt x="272824" y="793527"/>
                  </a:cubicBezTo>
                  <a:cubicBezTo>
                    <a:pt x="277311" y="791731"/>
                    <a:pt x="280901" y="789936"/>
                    <a:pt x="286285" y="789936"/>
                  </a:cubicBezTo>
                  <a:lnTo>
                    <a:pt x="286285" y="783652"/>
                  </a:lnTo>
                  <a:cubicBezTo>
                    <a:pt x="282696" y="783652"/>
                    <a:pt x="278208" y="781857"/>
                    <a:pt x="272824" y="777369"/>
                  </a:cubicBezTo>
                  <a:cubicBezTo>
                    <a:pt x="255772" y="779164"/>
                    <a:pt x="247695" y="782755"/>
                    <a:pt x="247695" y="787243"/>
                  </a:cubicBezTo>
                  <a:close/>
                  <a:moveTo>
                    <a:pt x="253977" y="757620"/>
                  </a:moveTo>
                  <a:lnTo>
                    <a:pt x="253977" y="763904"/>
                  </a:lnTo>
                  <a:lnTo>
                    <a:pt x="257567" y="763904"/>
                  </a:lnTo>
                  <a:lnTo>
                    <a:pt x="257567" y="757620"/>
                  </a:lnTo>
                  <a:lnTo>
                    <a:pt x="253977" y="757620"/>
                  </a:lnTo>
                  <a:close/>
                  <a:moveTo>
                    <a:pt x="266541" y="748644"/>
                  </a:moveTo>
                  <a:lnTo>
                    <a:pt x="275516" y="748644"/>
                  </a:lnTo>
                  <a:lnTo>
                    <a:pt x="275516" y="738770"/>
                  </a:lnTo>
                  <a:cubicBezTo>
                    <a:pt x="273721" y="738770"/>
                    <a:pt x="270131" y="742360"/>
                    <a:pt x="266541" y="748644"/>
                  </a:cubicBezTo>
                  <a:close/>
                  <a:moveTo>
                    <a:pt x="282696" y="754927"/>
                  </a:moveTo>
                  <a:lnTo>
                    <a:pt x="282696" y="761211"/>
                  </a:lnTo>
                  <a:cubicBezTo>
                    <a:pt x="287183" y="761211"/>
                    <a:pt x="288978" y="759416"/>
                    <a:pt x="288978" y="754927"/>
                  </a:cubicBezTo>
                  <a:lnTo>
                    <a:pt x="282696" y="754927"/>
                  </a:lnTo>
                  <a:close/>
                  <a:moveTo>
                    <a:pt x="295260" y="692989"/>
                  </a:moveTo>
                  <a:lnTo>
                    <a:pt x="295260" y="696580"/>
                  </a:lnTo>
                  <a:lnTo>
                    <a:pt x="301542" y="696580"/>
                  </a:lnTo>
                  <a:lnTo>
                    <a:pt x="301542" y="692989"/>
                  </a:lnTo>
                  <a:lnTo>
                    <a:pt x="295260" y="692989"/>
                  </a:lnTo>
                  <a:close/>
                  <a:moveTo>
                    <a:pt x="298850" y="629256"/>
                  </a:moveTo>
                  <a:cubicBezTo>
                    <a:pt x="299747" y="633744"/>
                    <a:pt x="301542" y="635539"/>
                    <a:pt x="305132" y="635539"/>
                  </a:cubicBezTo>
                  <a:lnTo>
                    <a:pt x="305132" y="622972"/>
                  </a:lnTo>
                  <a:cubicBezTo>
                    <a:pt x="301542" y="622972"/>
                    <a:pt x="298850" y="625665"/>
                    <a:pt x="298850" y="629256"/>
                  </a:cubicBezTo>
                  <a:close/>
                  <a:moveTo>
                    <a:pt x="306029" y="219028"/>
                  </a:moveTo>
                  <a:lnTo>
                    <a:pt x="306029" y="228004"/>
                  </a:lnTo>
                  <a:lnTo>
                    <a:pt x="309619" y="228004"/>
                  </a:lnTo>
                  <a:lnTo>
                    <a:pt x="309619" y="219028"/>
                  </a:lnTo>
                  <a:lnTo>
                    <a:pt x="306029" y="219028"/>
                  </a:lnTo>
                  <a:close/>
                  <a:moveTo>
                    <a:pt x="306029" y="561034"/>
                  </a:moveTo>
                  <a:lnTo>
                    <a:pt x="306029" y="564625"/>
                  </a:lnTo>
                  <a:lnTo>
                    <a:pt x="312311" y="564625"/>
                  </a:lnTo>
                  <a:lnTo>
                    <a:pt x="312311" y="561034"/>
                  </a:lnTo>
                  <a:lnTo>
                    <a:pt x="306029" y="561034"/>
                  </a:lnTo>
                  <a:close/>
                  <a:moveTo>
                    <a:pt x="312311" y="342006"/>
                  </a:moveTo>
                  <a:lnTo>
                    <a:pt x="312311" y="345597"/>
                  </a:lnTo>
                  <a:lnTo>
                    <a:pt x="318594" y="345597"/>
                  </a:lnTo>
                  <a:lnTo>
                    <a:pt x="318594" y="342006"/>
                  </a:lnTo>
                  <a:lnTo>
                    <a:pt x="312311" y="342006"/>
                  </a:lnTo>
                  <a:close/>
                  <a:moveTo>
                    <a:pt x="321286" y="138239"/>
                  </a:moveTo>
                  <a:cubicBezTo>
                    <a:pt x="321286" y="140034"/>
                    <a:pt x="320388" y="143625"/>
                    <a:pt x="317696" y="147215"/>
                  </a:cubicBezTo>
                  <a:cubicBezTo>
                    <a:pt x="321286" y="156192"/>
                    <a:pt x="323978" y="160680"/>
                    <a:pt x="327568" y="160680"/>
                  </a:cubicBezTo>
                  <a:lnTo>
                    <a:pt x="327568" y="144522"/>
                  </a:lnTo>
                  <a:cubicBezTo>
                    <a:pt x="328465" y="140932"/>
                    <a:pt x="325773" y="138239"/>
                    <a:pt x="321286" y="138239"/>
                  </a:cubicBezTo>
                  <a:close/>
                  <a:moveTo>
                    <a:pt x="318594" y="464087"/>
                  </a:moveTo>
                  <a:lnTo>
                    <a:pt x="318594" y="470371"/>
                  </a:lnTo>
                  <a:lnTo>
                    <a:pt x="324876" y="470371"/>
                  </a:lnTo>
                  <a:lnTo>
                    <a:pt x="324876" y="464087"/>
                  </a:lnTo>
                  <a:lnTo>
                    <a:pt x="318594" y="464087"/>
                  </a:lnTo>
                  <a:close/>
                  <a:moveTo>
                    <a:pt x="321286" y="625665"/>
                  </a:moveTo>
                  <a:lnTo>
                    <a:pt x="321286" y="631949"/>
                  </a:lnTo>
                  <a:lnTo>
                    <a:pt x="324876" y="631949"/>
                  </a:lnTo>
                  <a:lnTo>
                    <a:pt x="324876" y="625665"/>
                  </a:lnTo>
                  <a:lnTo>
                    <a:pt x="321286" y="625665"/>
                  </a:lnTo>
                  <a:close/>
                  <a:moveTo>
                    <a:pt x="324876" y="431772"/>
                  </a:moveTo>
                  <a:lnTo>
                    <a:pt x="324876" y="435362"/>
                  </a:lnTo>
                  <a:cubicBezTo>
                    <a:pt x="326671" y="439851"/>
                    <a:pt x="328465" y="442544"/>
                    <a:pt x="328465" y="445237"/>
                  </a:cubicBezTo>
                  <a:lnTo>
                    <a:pt x="332055" y="445237"/>
                  </a:lnTo>
                  <a:lnTo>
                    <a:pt x="332055" y="431772"/>
                  </a:lnTo>
                  <a:lnTo>
                    <a:pt x="324876" y="431772"/>
                  </a:lnTo>
                  <a:close/>
                  <a:moveTo>
                    <a:pt x="328465" y="631949"/>
                  </a:moveTo>
                  <a:lnTo>
                    <a:pt x="328465" y="645414"/>
                  </a:lnTo>
                  <a:cubicBezTo>
                    <a:pt x="332952" y="645414"/>
                    <a:pt x="334747" y="643618"/>
                    <a:pt x="334747" y="639130"/>
                  </a:cubicBezTo>
                  <a:cubicBezTo>
                    <a:pt x="334747" y="634642"/>
                    <a:pt x="332055" y="631949"/>
                    <a:pt x="328465" y="631949"/>
                  </a:cubicBezTo>
                  <a:close/>
                  <a:moveTo>
                    <a:pt x="328465" y="667855"/>
                  </a:moveTo>
                  <a:lnTo>
                    <a:pt x="328465" y="674139"/>
                  </a:lnTo>
                  <a:lnTo>
                    <a:pt x="344619" y="670548"/>
                  </a:lnTo>
                  <a:lnTo>
                    <a:pt x="344619" y="664264"/>
                  </a:lnTo>
                  <a:cubicBezTo>
                    <a:pt x="341030" y="666957"/>
                    <a:pt x="335645" y="667855"/>
                    <a:pt x="328465" y="667855"/>
                  </a:cubicBezTo>
                  <a:close/>
                  <a:moveTo>
                    <a:pt x="331158" y="406637"/>
                  </a:moveTo>
                  <a:lnTo>
                    <a:pt x="331158" y="415614"/>
                  </a:lnTo>
                  <a:lnTo>
                    <a:pt x="337440" y="415614"/>
                  </a:lnTo>
                  <a:lnTo>
                    <a:pt x="337440" y="412023"/>
                  </a:lnTo>
                  <a:cubicBezTo>
                    <a:pt x="337440" y="408433"/>
                    <a:pt x="335645" y="406637"/>
                    <a:pt x="331158" y="406637"/>
                  </a:cubicBezTo>
                  <a:close/>
                  <a:moveTo>
                    <a:pt x="331158" y="461394"/>
                  </a:moveTo>
                  <a:lnTo>
                    <a:pt x="331158" y="470371"/>
                  </a:lnTo>
                  <a:lnTo>
                    <a:pt x="337440" y="470371"/>
                  </a:lnTo>
                  <a:lnTo>
                    <a:pt x="337440" y="467678"/>
                  </a:lnTo>
                  <a:cubicBezTo>
                    <a:pt x="337440" y="463190"/>
                    <a:pt x="335645" y="461394"/>
                    <a:pt x="331158" y="461394"/>
                  </a:cubicBezTo>
                  <a:close/>
                  <a:moveTo>
                    <a:pt x="334747" y="254934"/>
                  </a:moveTo>
                  <a:lnTo>
                    <a:pt x="334747" y="258524"/>
                  </a:lnTo>
                  <a:lnTo>
                    <a:pt x="341030" y="258524"/>
                  </a:lnTo>
                  <a:lnTo>
                    <a:pt x="341030" y="254934"/>
                  </a:lnTo>
                  <a:lnTo>
                    <a:pt x="334747" y="254934"/>
                  </a:lnTo>
                  <a:close/>
                  <a:moveTo>
                    <a:pt x="334747" y="554750"/>
                  </a:moveTo>
                  <a:cubicBezTo>
                    <a:pt x="339235" y="554750"/>
                    <a:pt x="341030" y="558341"/>
                    <a:pt x="341030" y="564625"/>
                  </a:cubicBezTo>
                  <a:lnTo>
                    <a:pt x="344619" y="564625"/>
                  </a:lnTo>
                  <a:cubicBezTo>
                    <a:pt x="349107" y="564625"/>
                    <a:pt x="350901" y="562829"/>
                    <a:pt x="350901" y="558341"/>
                  </a:cubicBezTo>
                  <a:lnTo>
                    <a:pt x="350901" y="554750"/>
                  </a:lnTo>
                  <a:cubicBezTo>
                    <a:pt x="350901" y="550262"/>
                    <a:pt x="349107" y="548467"/>
                    <a:pt x="344619" y="548467"/>
                  </a:cubicBezTo>
                  <a:lnTo>
                    <a:pt x="341030" y="548467"/>
                  </a:lnTo>
                  <a:cubicBezTo>
                    <a:pt x="336542" y="548467"/>
                    <a:pt x="334747" y="551160"/>
                    <a:pt x="334747" y="554750"/>
                  </a:cubicBezTo>
                  <a:close/>
                  <a:moveTo>
                    <a:pt x="344619" y="399456"/>
                  </a:moveTo>
                  <a:lnTo>
                    <a:pt x="344619" y="405740"/>
                  </a:lnTo>
                  <a:lnTo>
                    <a:pt x="348209" y="405740"/>
                  </a:lnTo>
                  <a:lnTo>
                    <a:pt x="348209" y="399456"/>
                  </a:lnTo>
                  <a:lnTo>
                    <a:pt x="344619" y="399456"/>
                  </a:lnTo>
                  <a:close/>
                  <a:moveTo>
                    <a:pt x="344619" y="687603"/>
                  </a:moveTo>
                  <a:cubicBezTo>
                    <a:pt x="345517" y="692092"/>
                    <a:pt x="347312" y="693887"/>
                    <a:pt x="350901" y="693887"/>
                  </a:cubicBezTo>
                  <a:lnTo>
                    <a:pt x="350901" y="687603"/>
                  </a:lnTo>
                  <a:lnTo>
                    <a:pt x="344619" y="687603"/>
                  </a:lnTo>
                  <a:close/>
                </a:path>
              </a:pathLst>
            </a:custGeom>
            <a:solidFill>
              <a:srgbClr val="65B24C"/>
            </a:solidFill>
            <a:ln w="8971"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7F9AFDE5-DBC3-A829-6C73-F4A2EF6B2F05}"/>
                </a:ext>
              </a:extLst>
            </p:cNvPr>
            <p:cNvSpPr/>
            <p:nvPr/>
          </p:nvSpPr>
          <p:spPr>
            <a:xfrm>
              <a:off x="4718773" y="3226373"/>
              <a:ext cx="435261" cy="884189"/>
            </a:xfrm>
            <a:custGeom>
              <a:avLst/>
              <a:gdLst>
                <a:gd name="connsiteX0" fmla="*/ 38590 w 435261"/>
                <a:gd name="connsiteY0" fmla="*/ 0 h 884189"/>
                <a:gd name="connsiteX1" fmla="*/ 83462 w 435261"/>
                <a:gd name="connsiteY1" fmla="*/ 3591 h 884189"/>
                <a:gd name="connsiteX2" fmla="*/ 103206 w 435261"/>
                <a:gd name="connsiteY2" fmla="*/ 0 h 884189"/>
                <a:gd name="connsiteX3" fmla="*/ 167823 w 435261"/>
                <a:gd name="connsiteY3" fmla="*/ 51166 h 884189"/>
                <a:gd name="connsiteX4" fmla="*/ 280901 w 435261"/>
                <a:gd name="connsiteY4" fmla="*/ 384196 h 884189"/>
                <a:gd name="connsiteX5" fmla="*/ 284491 w 435261"/>
                <a:gd name="connsiteY5" fmla="*/ 384196 h 884189"/>
                <a:gd name="connsiteX6" fmla="*/ 290773 w 435261"/>
                <a:gd name="connsiteY6" fmla="*/ 380606 h 884189"/>
                <a:gd name="connsiteX7" fmla="*/ 287183 w 435261"/>
                <a:gd name="connsiteY7" fmla="*/ 371629 h 884189"/>
                <a:gd name="connsiteX8" fmla="*/ 290773 w 435261"/>
                <a:gd name="connsiteY8" fmla="*/ 351881 h 884189"/>
                <a:gd name="connsiteX9" fmla="*/ 287183 w 435261"/>
                <a:gd name="connsiteY9" fmla="*/ 345597 h 884189"/>
                <a:gd name="connsiteX10" fmla="*/ 293465 w 435261"/>
                <a:gd name="connsiteY10" fmla="*/ 303407 h 884189"/>
                <a:gd name="connsiteX11" fmla="*/ 293465 w 435261"/>
                <a:gd name="connsiteY11" fmla="*/ 293533 h 884189"/>
                <a:gd name="connsiteX12" fmla="*/ 290773 w 435261"/>
                <a:gd name="connsiteY12" fmla="*/ 206461 h 884189"/>
                <a:gd name="connsiteX13" fmla="*/ 293465 w 435261"/>
                <a:gd name="connsiteY13" fmla="*/ 112207 h 884189"/>
                <a:gd name="connsiteX14" fmla="*/ 293465 w 435261"/>
                <a:gd name="connsiteY14" fmla="*/ 99640 h 884189"/>
                <a:gd name="connsiteX15" fmla="*/ 290773 w 435261"/>
                <a:gd name="connsiteY15" fmla="*/ 38599 h 884189"/>
                <a:gd name="connsiteX16" fmla="*/ 329363 w 435261"/>
                <a:gd name="connsiteY16" fmla="*/ 0 h 884189"/>
                <a:gd name="connsiteX17" fmla="*/ 393979 w 435261"/>
                <a:gd name="connsiteY17" fmla="*/ 0 h 884189"/>
                <a:gd name="connsiteX18" fmla="*/ 435262 w 435261"/>
                <a:gd name="connsiteY18" fmla="*/ 22441 h 884189"/>
                <a:gd name="connsiteX19" fmla="*/ 435262 w 435261"/>
                <a:gd name="connsiteY19" fmla="*/ 851874 h 884189"/>
                <a:gd name="connsiteX20" fmla="*/ 402954 w 435261"/>
                <a:gd name="connsiteY20" fmla="*/ 884190 h 884189"/>
                <a:gd name="connsiteX21" fmla="*/ 322184 w 435261"/>
                <a:gd name="connsiteY21" fmla="*/ 884190 h 884189"/>
                <a:gd name="connsiteX22" fmla="*/ 263850 w 435261"/>
                <a:gd name="connsiteY22" fmla="*/ 764802 h 884189"/>
                <a:gd name="connsiteX23" fmla="*/ 183079 w 435261"/>
                <a:gd name="connsiteY23" fmla="*/ 538593 h 884189"/>
                <a:gd name="connsiteX24" fmla="*/ 157053 w 435261"/>
                <a:gd name="connsiteY24" fmla="*/ 483836 h 884189"/>
                <a:gd name="connsiteX25" fmla="*/ 150771 w 435261"/>
                <a:gd name="connsiteY25" fmla="*/ 471269 h 884189"/>
                <a:gd name="connsiteX26" fmla="*/ 147181 w 435261"/>
                <a:gd name="connsiteY26" fmla="*/ 471269 h 884189"/>
                <a:gd name="connsiteX27" fmla="*/ 147181 w 435261"/>
                <a:gd name="connsiteY27" fmla="*/ 835716 h 884189"/>
                <a:gd name="connsiteX28" fmla="*/ 150771 w 435261"/>
                <a:gd name="connsiteY28" fmla="*/ 849181 h 884189"/>
                <a:gd name="connsiteX29" fmla="*/ 114873 w 435261"/>
                <a:gd name="connsiteY29" fmla="*/ 884190 h 884189"/>
                <a:gd name="connsiteX30" fmla="*/ 27821 w 435261"/>
                <a:gd name="connsiteY30" fmla="*/ 884190 h 884189"/>
                <a:gd name="connsiteX31" fmla="*/ 1795 w 435261"/>
                <a:gd name="connsiteY31" fmla="*/ 854567 h 884189"/>
                <a:gd name="connsiteX32" fmla="*/ 5385 w 435261"/>
                <a:gd name="connsiteY32" fmla="*/ 806094 h 884189"/>
                <a:gd name="connsiteX33" fmla="*/ 5385 w 435261"/>
                <a:gd name="connsiteY33" fmla="*/ 680422 h 884189"/>
                <a:gd name="connsiteX34" fmla="*/ 8974 w 435261"/>
                <a:gd name="connsiteY34" fmla="*/ 660674 h 884189"/>
                <a:gd name="connsiteX35" fmla="*/ 2692 w 435261"/>
                <a:gd name="connsiteY35" fmla="*/ 553853 h 884189"/>
                <a:gd name="connsiteX36" fmla="*/ 6282 w 435261"/>
                <a:gd name="connsiteY36" fmla="*/ 547569 h 884189"/>
                <a:gd name="connsiteX37" fmla="*/ 2692 w 435261"/>
                <a:gd name="connsiteY37" fmla="*/ 537695 h 884189"/>
                <a:gd name="connsiteX38" fmla="*/ 6282 w 435261"/>
                <a:gd name="connsiteY38" fmla="*/ 453316 h 884189"/>
                <a:gd name="connsiteX39" fmla="*/ 2692 w 435261"/>
                <a:gd name="connsiteY39" fmla="*/ 363550 h 884189"/>
                <a:gd name="connsiteX40" fmla="*/ 8974 w 435261"/>
                <a:gd name="connsiteY40" fmla="*/ 298919 h 884189"/>
                <a:gd name="connsiteX41" fmla="*/ 2692 w 435261"/>
                <a:gd name="connsiteY41" fmla="*/ 272887 h 884189"/>
                <a:gd name="connsiteX42" fmla="*/ 6282 w 435261"/>
                <a:gd name="connsiteY42" fmla="*/ 228004 h 884189"/>
                <a:gd name="connsiteX43" fmla="*/ 6282 w 435261"/>
                <a:gd name="connsiteY43" fmla="*/ 198382 h 884189"/>
                <a:gd name="connsiteX44" fmla="*/ 2692 w 435261"/>
                <a:gd name="connsiteY44" fmla="*/ 185814 h 884189"/>
                <a:gd name="connsiteX45" fmla="*/ 6282 w 435261"/>
                <a:gd name="connsiteY45" fmla="*/ 175940 h 884189"/>
                <a:gd name="connsiteX46" fmla="*/ 0 w 435261"/>
                <a:gd name="connsiteY46" fmla="*/ 47576 h 884189"/>
                <a:gd name="connsiteX47" fmla="*/ 38590 w 435261"/>
                <a:gd name="connsiteY47" fmla="*/ 0 h 884189"/>
                <a:gd name="connsiteX48" fmla="*/ 54745 w 435261"/>
                <a:gd name="connsiteY48" fmla="*/ 649004 h 884189"/>
                <a:gd name="connsiteX49" fmla="*/ 54745 w 435261"/>
                <a:gd name="connsiteY49" fmla="*/ 655288 h 884189"/>
                <a:gd name="connsiteX50" fmla="*/ 61026 w 435261"/>
                <a:gd name="connsiteY50" fmla="*/ 661571 h 884189"/>
                <a:gd name="connsiteX51" fmla="*/ 64616 w 435261"/>
                <a:gd name="connsiteY51" fmla="*/ 661571 h 884189"/>
                <a:gd name="connsiteX52" fmla="*/ 64616 w 435261"/>
                <a:gd name="connsiteY52" fmla="*/ 655288 h 884189"/>
                <a:gd name="connsiteX53" fmla="*/ 58334 w 435261"/>
                <a:gd name="connsiteY53" fmla="*/ 649004 h 884189"/>
                <a:gd name="connsiteX54" fmla="*/ 54745 w 435261"/>
                <a:gd name="connsiteY54" fmla="*/ 649004 h 884189"/>
                <a:gd name="connsiteX55" fmla="*/ 58334 w 435261"/>
                <a:gd name="connsiteY55" fmla="*/ 416512 h 884189"/>
                <a:gd name="connsiteX56" fmla="*/ 58334 w 435261"/>
                <a:gd name="connsiteY56" fmla="*/ 420102 h 884189"/>
                <a:gd name="connsiteX57" fmla="*/ 64616 w 435261"/>
                <a:gd name="connsiteY57" fmla="*/ 420102 h 884189"/>
                <a:gd name="connsiteX58" fmla="*/ 64616 w 435261"/>
                <a:gd name="connsiteY58" fmla="*/ 416512 h 884189"/>
                <a:gd name="connsiteX59" fmla="*/ 58334 w 435261"/>
                <a:gd name="connsiteY59" fmla="*/ 416512 h 884189"/>
                <a:gd name="connsiteX60" fmla="*/ 61026 w 435261"/>
                <a:gd name="connsiteY60" fmla="*/ 80789 h 884189"/>
                <a:gd name="connsiteX61" fmla="*/ 61026 w 435261"/>
                <a:gd name="connsiteY61" fmla="*/ 84380 h 884189"/>
                <a:gd name="connsiteX62" fmla="*/ 64616 w 435261"/>
                <a:gd name="connsiteY62" fmla="*/ 106821 h 884189"/>
                <a:gd name="connsiteX63" fmla="*/ 73591 w 435261"/>
                <a:gd name="connsiteY63" fmla="*/ 106821 h 884189"/>
                <a:gd name="connsiteX64" fmla="*/ 67308 w 435261"/>
                <a:gd name="connsiteY64" fmla="*/ 80789 h 884189"/>
                <a:gd name="connsiteX65" fmla="*/ 61026 w 435261"/>
                <a:gd name="connsiteY65" fmla="*/ 80789 h 884189"/>
                <a:gd name="connsiteX66" fmla="*/ 131925 w 435261"/>
                <a:gd name="connsiteY66" fmla="*/ 338416 h 884189"/>
                <a:gd name="connsiteX67" fmla="*/ 109489 w 435261"/>
                <a:gd name="connsiteY67" fmla="*/ 350983 h 884189"/>
                <a:gd name="connsiteX68" fmla="*/ 109489 w 435261"/>
                <a:gd name="connsiteY68" fmla="*/ 367141 h 884189"/>
                <a:gd name="connsiteX69" fmla="*/ 87052 w 435261"/>
                <a:gd name="connsiteY69" fmla="*/ 392275 h 884189"/>
                <a:gd name="connsiteX70" fmla="*/ 83462 w 435261"/>
                <a:gd name="connsiteY70" fmla="*/ 392275 h 884189"/>
                <a:gd name="connsiteX71" fmla="*/ 61026 w 435261"/>
                <a:gd name="connsiteY71" fmla="*/ 389582 h 884189"/>
                <a:gd name="connsiteX72" fmla="*/ 61026 w 435261"/>
                <a:gd name="connsiteY72" fmla="*/ 398559 h 884189"/>
                <a:gd name="connsiteX73" fmla="*/ 73591 w 435261"/>
                <a:gd name="connsiteY73" fmla="*/ 404842 h 884189"/>
                <a:gd name="connsiteX74" fmla="*/ 79873 w 435261"/>
                <a:gd name="connsiteY74" fmla="*/ 401252 h 884189"/>
                <a:gd name="connsiteX75" fmla="*/ 96027 w 435261"/>
                <a:gd name="connsiteY75" fmla="*/ 410228 h 884189"/>
                <a:gd name="connsiteX76" fmla="*/ 109489 w 435261"/>
                <a:gd name="connsiteY76" fmla="*/ 401252 h 884189"/>
                <a:gd name="connsiteX77" fmla="*/ 115771 w 435261"/>
                <a:gd name="connsiteY77" fmla="*/ 407535 h 884189"/>
                <a:gd name="connsiteX78" fmla="*/ 115771 w 435261"/>
                <a:gd name="connsiteY78" fmla="*/ 410228 h 884189"/>
                <a:gd name="connsiteX79" fmla="*/ 106796 w 435261"/>
                <a:gd name="connsiteY79" fmla="*/ 420102 h 884189"/>
                <a:gd name="connsiteX80" fmla="*/ 100514 w 435261"/>
                <a:gd name="connsiteY80" fmla="*/ 420102 h 884189"/>
                <a:gd name="connsiteX81" fmla="*/ 91540 w 435261"/>
                <a:gd name="connsiteY81" fmla="*/ 413819 h 884189"/>
                <a:gd name="connsiteX82" fmla="*/ 87950 w 435261"/>
                <a:gd name="connsiteY82" fmla="*/ 413819 h 884189"/>
                <a:gd name="connsiteX83" fmla="*/ 87950 w 435261"/>
                <a:gd name="connsiteY83" fmla="*/ 443441 h 884189"/>
                <a:gd name="connsiteX84" fmla="*/ 96924 w 435261"/>
                <a:gd name="connsiteY84" fmla="*/ 456009 h 884189"/>
                <a:gd name="connsiteX85" fmla="*/ 93335 w 435261"/>
                <a:gd name="connsiteY85" fmla="*/ 456009 h 884189"/>
                <a:gd name="connsiteX86" fmla="*/ 103206 w 435261"/>
                <a:gd name="connsiteY86" fmla="*/ 469473 h 884189"/>
                <a:gd name="connsiteX87" fmla="*/ 106796 w 435261"/>
                <a:gd name="connsiteY87" fmla="*/ 465883 h 884189"/>
                <a:gd name="connsiteX88" fmla="*/ 103206 w 435261"/>
                <a:gd name="connsiteY88" fmla="*/ 449725 h 884189"/>
                <a:gd name="connsiteX89" fmla="*/ 103206 w 435261"/>
                <a:gd name="connsiteY89" fmla="*/ 448827 h 884189"/>
                <a:gd name="connsiteX90" fmla="*/ 122950 w 435261"/>
                <a:gd name="connsiteY90" fmla="*/ 461394 h 884189"/>
                <a:gd name="connsiteX91" fmla="*/ 122950 w 435261"/>
                <a:gd name="connsiteY91" fmla="*/ 455111 h 884189"/>
                <a:gd name="connsiteX92" fmla="*/ 116668 w 435261"/>
                <a:gd name="connsiteY92" fmla="*/ 429977 h 884189"/>
                <a:gd name="connsiteX93" fmla="*/ 122950 w 435261"/>
                <a:gd name="connsiteY93" fmla="*/ 426386 h 884189"/>
                <a:gd name="connsiteX94" fmla="*/ 135515 w 435261"/>
                <a:gd name="connsiteY94" fmla="*/ 438953 h 884189"/>
                <a:gd name="connsiteX95" fmla="*/ 145386 w 435261"/>
                <a:gd name="connsiteY95" fmla="*/ 438953 h 884189"/>
                <a:gd name="connsiteX96" fmla="*/ 139104 w 435261"/>
                <a:gd name="connsiteY96" fmla="*/ 429977 h 884189"/>
                <a:gd name="connsiteX97" fmla="*/ 139104 w 435261"/>
                <a:gd name="connsiteY97" fmla="*/ 426386 h 884189"/>
                <a:gd name="connsiteX98" fmla="*/ 158848 w 435261"/>
                <a:gd name="connsiteY98" fmla="*/ 442544 h 884189"/>
                <a:gd name="connsiteX99" fmla="*/ 172310 w 435261"/>
                <a:gd name="connsiteY99" fmla="*/ 442544 h 884189"/>
                <a:gd name="connsiteX100" fmla="*/ 181284 w 435261"/>
                <a:gd name="connsiteY100" fmla="*/ 416512 h 884189"/>
                <a:gd name="connsiteX101" fmla="*/ 152566 w 435261"/>
                <a:gd name="connsiteY101" fmla="*/ 407535 h 884189"/>
                <a:gd name="connsiteX102" fmla="*/ 132822 w 435261"/>
                <a:gd name="connsiteY102" fmla="*/ 411126 h 884189"/>
                <a:gd name="connsiteX103" fmla="*/ 126540 w 435261"/>
                <a:gd name="connsiteY103" fmla="*/ 401252 h 884189"/>
                <a:gd name="connsiteX104" fmla="*/ 155258 w 435261"/>
                <a:gd name="connsiteY104" fmla="*/ 392275 h 884189"/>
                <a:gd name="connsiteX105" fmla="*/ 158848 w 435261"/>
                <a:gd name="connsiteY105" fmla="*/ 401252 h 884189"/>
                <a:gd name="connsiteX106" fmla="*/ 162438 w 435261"/>
                <a:gd name="connsiteY106" fmla="*/ 401252 h 884189"/>
                <a:gd name="connsiteX107" fmla="*/ 172310 w 435261"/>
                <a:gd name="connsiteY107" fmla="*/ 392275 h 884189"/>
                <a:gd name="connsiteX108" fmla="*/ 172310 w 435261"/>
                <a:gd name="connsiteY108" fmla="*/ 388684 h 884189"/>
                <a:gd name="connsiteX109" fmla="*/ 152566 w 435261"/>
                <a:gd name="connsiteY109" fmla="*/ 378810 h 884189"/>
                <a:gd name="connsiteX110" fmla="*/ 152566 w 435261"/>
                <a:gd name="connsiteY110" fmla="*/ 369834 h 884189"/>
                <a:gd name="connsiteX111" fmla="*/ 161540 w 435261"/>
                <a:gd name="connsiteY111" fmla="*/ 363550 h 884189"/>
                <a:gd name="connsiteX112" fmla="*/ 161540 w 435261"/>
                <a:gd name="connsiteY112" fmla="*/ 359959 h 884189"/>
                <a:gd name="connsiteX113" fmla="*/ 139104 w 435261"/>
                <a:gd name="connsiteY113" fmla="*/ 356369 h 884189"/>
                <a:gd name="connsiteX114" fmla="*/ 139104 w 435261"/>
                <a:gd name="connsiteY114" fmla="*/ 347392 h 884189"/>
                <a:gd name="connsiteX115" fmla="*/ 148976 w 435261"/>
                <a:gd name="connsiteY115" fmla="*/ 347392 h 884189"/>
                <a:gd name="connsiteX116" fmla="*/ 148976 w 435261"/>
                <a:gd name="connsiteY116" fmla="*/ 343802 h 884189"/>
                <a:gd name="connsiteX117" fmla="*/ 131925 w 435261"/>
                <a:gd name="connsiteY117" fmla="*/ 338416 h 884189"/>
                <a:gd name="connsiteX118" fmla="*/ 61026 w 435261"/>
                <a:gd name="connsiteY118" fmla="*/ 552058 h 884189"/>
                <a:gd name="connsiteX119" fmla="*/ 61026 w 435261"/>
                <a:gd name="connsiteY119" fmla="*/ 558341 h 884189"/>
                <a:gd name="connsiteX120" fmla="*/ 67308 w 435261"/>
                <a:gd name="connsiteY120" fmla="*/ 558341 h 884189"/>
                <a:gd name="connsiteX121" fmla="*/ 61026 w 435261"/>
                <a:gd name="connsiteY121" fmla="*/ 552058 h 884189"/>
                <a:gd name="connsiteX122" fmla="*/ 61026 w 435261"/>
                <a:gd name="connsiteY122" fmla="*/ 790834 h 884189"/>
                <a:gd name="connsiteX123" fmla="*/ 61026 w 435261"/>
                <a:gd name="connsiteY123" fmla="*/ 797117 h 884189"/>
                <a:gd name="connsiteX124" fmla="*/ 64616 w 435261"/>
                <a:gd name="connsiteY124" fmla="*/ 797117 h 884189"/>
                <a:gd name="connsiteX125" fmla="*/ 64616 w 435261"/>
                <a:gd name="connsiteY125" fmla="*/ 790834 h 884189"/>
                <a:gd name="connsiteX126" fmla="*/ 61026 w 435261"/>
                <a:gd name="connsiteY126" fmla="*/ 790834 h 884189"/>
                <a:gd name="connsiteX127" fmla="*/ 64616 w 435261"/>
                <a:gd name="connsiteY127" fmla="*/ 161578 h 884189"/>
                <a:gd name="connsiteX128" fmla="*/ 64616 w 435261"/>
                <a:gd name="connsiteY128" fmla="*/ 165168 h 884189"/>
                <a:gd name="connsiteX129" fmla="*/ 70899 w 435261"/>
                <a:gd name="connsiteY129" fmla="*/ 171452 h 884189"/>
                <a:gd name="connsiteX130" fmla="*/ 70899 w 435261"/>
                <a:gd name="connsiteY130" fmla="*/ 162475 h 884189"/>
                <a:gd name="connsiteX131" fmla="*/ 64616 w 435261"/>
                <a:gd name="connsiteY131" fmla="*/ 162475 h 884189"/>
                <a:gd name="connsiteX132" fmla="*/ 64616 w 435261"/>
                <a:gd name="connsiteY132" fmla="*/ 325849 h 884189"/>
                <a:gd name="connsiteX133" fmla="*/ 64616 w 435261"/>
                <a:gd name="connsiteY133" fmla="*/ 338416 h 884189"/>
                <a:gd name="connsiteX134" fmla="*/ 68206 w 435261"/>
                <a:gd name="connsiteY134" fmla="*/ 338416 h 884189"/>
                <a:gd name="connsiteX135" fmla="*/ 68206 w 435261"/>
                <a:gd name="connsiteY135" fmla="*/ 325849 h 884189"/>
                <a:gd name="connsiteX136" fmla="*/ 64616 w 435261"/>
                <a:gd name="connsiteY136" fmla="*/ 325849 h 884189"/>
                <a:gd name="connsiteX137" fmla="*/ 64616 w 435261"/>
                <a:gd name="connsiteY137" fmla="*/ 619382 h 884189"/>
                <a:gd name="connsiteX138" fmla="*/ 70899 w 435261"/>
                <a:gd name="connsiteY138" fmla="*/ 625665 h 884189"/>
                <a:gd name="connsiteX139" fmla="*/ 74488 w 435261"/>
                <a:gd name="connsiteY139" fmla="*/ 625665 h 884189"/>
                <a:gd name="connsiteX140" fmla="*/ 74488 w 435261"/>
                <a:gd name="connsiteY140" fmla="*/ 619382 h 884189"/>
                <a:gd name="connsiteX141" fmla="*/ 64616 w 435261"/>
                <a:gd name="connsiteY141" fmla="*/ 619382 h 884189"/>
                <a:gd name="connsiteX142" fmla="*/ 70899 w 435261"/>
                <a:gd name="connsiteY142" fmla="*/ 74505 h 884189"/>
                <a:gd name="connsiteX143" fmla="*/ 77181 w 435261"/>
                <a:gd name="connsiteY143" fmla="*/ 74505 h 884189"/>
                <a:gd name="connsiteX144" fmla="*/ 77181 w 435261"/>
                <a:gd name="connsiteY144" fmla="*/ 68222 h 884189"/>
                <a:gd name="connsiteX145" fmla="*/ 70899 w 435261"/>
                <a:gd name="connsiteY145" fmla="*/ 74505 h 884189"/>
                <a:gd name="connsiteX146" fmla="*/ 93335 w 435261"/>
                <a:gd name="connsiteY146" fmla="*/ 99640 h 884189"/>
                <a:gd name="connsiteX147" fmla="*/ 84360 w 435261"/>
                <a:gd name="connsiteY147" fmla="*/ 119388 h 884189"/>
                <a:gd name="connsiteX148" fmla="*/ 78078 w 435261"/>
                <a:gd name="connsiteY148" fmla="*/ 115797 h 884189"/>
                <a:gd name="connsiteX149" fmla="*/ 71796 w 435261"/>
                <a:gd name="connsiteY149" fmla="*/ 115797 h 884189"/>
                <a:gd name="connsiteX150" fmla="*/ 81668 w 435261"/>
                <a:gd name="connsiteY150" fmla="*/ 131955 h 884189"/>
                <a:gd name="connsiteX151" fmla="*/ 107694 w 435261"/>
                <a:gd name="connsiteY151" fmla="*/ 131955 h 884189"/>
                <a:gd name="connsiteX152" fmla="*/ 101411 w 435261"/>
                <a:gd name="connsiteY152" fmla="*/ 122979 h 884189"/>
                <a:gd name="connsiteX153" fmla="*/ 101411 w 435261"/>
                <a:gd name="connsiteY153" fmla="*/ 119388 h 884189"/>
                <a:gd name="connsiteX154" fmla="*/ 117566 w 435261"/>
                <a:gd name="connsiteY154" fmla="*/ 106821 h 884189"/>
                <a:gd name="connsiteX155" fmla="*/ 117566 w 435261"/>
                <a:gd name="connsiteY155" fmla="*/ 103230 h 884189"/>
                <a:gd name="connsiteX156" fmla="*/ 111284 w 435261"/>
                <a:gd name="connsiteY156" fmla="*/ 99640 h 884189"/>
                <a:gd name="connsiteX157" fmla="*/ 105001 w 435261"/>
                <a:gd name="connsiteY157" fmla="*/ 103230 h 884189"/>
                <a:gd name="connsiteX158" fmla="*/ 93335 w 435261"/>
                <a:gd name="connsiteY158" fmla="*/ 99640 h 884189"/>
                <a:gd name="connsiteX159" fmla="*/ 70899 w 435261"/>
                <a:gd name="connsiteY159" fmla="*/ 235185 h 884189"/>
                <a:gd name="connsiteX160" fmla="*/ 70899 w 435261"/>
                <a:gd name="connsiteY160" fmla="*/ 242367 h 884189"/>
                <a:gd name="connsiteX161" fmla="*/ 77181 w 435261"/>
                <a:gd name="connsiteY161" fmla="*/ 242367 h 884189"/>
                <a:gd name="connsiteX162" fmla="*/ 77181 w 435261"/>
                <a:gd name="connsiteY162" fmla="*/ 236083 h 884189"/>
                <a:gd name="connsiteX163" fmla="*/ 70899 w 435261"/>
                <a:gd name="connsiteY163" fmla="*/ 236083 h 884189"/>
                <a:gd name="connsiteX164" fmla="*/ 70899 w 435261"/>
                <a:gd name="connsiteY164" fmla="*/ 273785 h 884189"/>
                <a:gd name="connsiteX165" fmla="*/ 84360 w 435261"/>
                <a:gd name="connsiteY165" fmla="*/ 273785 h 884189"/>
                <a:gd name="connsiteX166" fmla="*/ 87950 w 435261"/>
                <a:gd name="connsiteY166" fmla="*/ 257627 h 884189"/>
                <a:gd name="connsiteX167" fmla="*/ 87950 w 435261"/>
                <a:gd name="connsiteY167" fmla="*/ 251343 h 884189"/>
                <a:gd name="connsiteX168" fmla="*/ 70899 w 435261"/>
                <a:gd name="connsiteY168" fmla="*/ 273785 h 884189"/>
                <a:gd name="connsiteX169" fmla="*/ 70899 w 435261"/>
                <a:gd name="connsiteY169" fmla="*/ 464985 h 884189"/>
                <a:gd name="connsiteX170" fmla="*/ 70899 w 435261"/>
                <a:gd name="connsiteY170" fmla="*/ 468576 h 884189"/>
                <a:gd name="connsiteX171" fmla="*/ 77181 w 435261"/>
                <a:gd name="connsiteY171" fmla="*/ 474859 h 884189"/>
                <a:gd name="connsiteX172" fmla="*/ 80770 w 435261"/>
                <a:gd name="connsiteY172" fmla="*/ 468576 h 884189"/>
                <a:gd name="connsiteX173" fmla="*/ 80770 w 435261"/>
                <a:gd name="connsiteY173" fmla="*/ 464985 h 884189"/>
                <a:gd name="connsiteX174" fmla="*/ 70899 w 435261"/>
                <a:gd name="connsiteY174" fmla="*/ 464985 h 884189"/>
                <a:gd name="connsiteX175" fmla="*/ 80770 w 435261"/>
                <a:gd name="connsiteY175" fmla="*/ 780959 h 884189"/>
                <a:gd name="connsiteX176" fmla="*/ 70899 w 435261"/>
                <a:gd name="connsiteY176" fmla="*/ 787243 h 884189"/>
                <a:gd name="connsiteX177" fmla="*/ 70899 w 435261"/>
                <a:gd name="connsiteY177" fmla="*/ 790834 h 884189"/>
                <a:gd name="connsiteX178" fmla="*/ 90642 w 435261"/>
                <a:gd name="connsiteY178" fmla="*/ 803401 h 884189"/>
                <a:gd name="connsiteX179" fmla="*/ 93335 w 435261"/>
                <a:gd name="connsiteY179" fmla="*/ 799810 h 884189"/>
                <a:gd name="connsiteX180" fmla="*/ 80770 w 435261"/>
                <a:gd name="connsiteY180" fmla="*/ 780959 h 884189"/>
                <a:gd name="connsiteX181" fmla="*/ 73591 w 435261"/>
                <a:gd name="connsiteY181" fmla="*/ 748644 h 884189"/>
                <a:gd name="connsiteX182" fmla="*/ 73591 w 435261"/>
                <a:gd name="connsiteY182" fmla="*/ 752234 h 884189"/>
                <a:gd name="connsiteX183" fmla="*/ 79873 w 435261"/>
                <a:gd name="connsiteY183" fmla="*/ 758518 h 884189"/>
                <a:gd name="connsiteX184" fmla="*/ 83462 w 435261"/>
                <a:gd name="connsiteY184" fmla="*/ 752234 h 884189"/>
                <a:gd name="connsiteX185" fmla="*/ 79873 w 435261"/>
                <a:gd name="connsiteY185" fmla="*/ 742360 h 884189"/>
                <a:gd name="connsiteX186" fmla="*/ 73591 w 435261"/>
                <a:gd name="connsiteY186" fmla="*/ 748644 h 884189"/>
                <a:gd name="connsiteX187" fmla="*/ 80770 w 435261"/>
                <a:gd name="connsiteY187" fmla="*/ 519742 h 884189"/>
                <a:gd name="connsiteX188" fmla="*/ 80770 w 435261"/>
                <a:gd name="connsiteY188" fmla="*/ 523333 h 884189"/>
                <a:gd name="connsiteX189" fmla="*/ 106796 w 435261"/>
                <a:gd name="connsiteY189" fmla="*/ 535900 h 884189"/>
                <a:gd name="connsiteX190" fmla="*/ 115771 w 435261"/>
                <a:gd name="connsiteY190" fmla="*/ 529616 h 884189"/>
                <a:gd name="connsiteX191" fmla="*/ 115771 w 435261"/>
                <a:gd name="connsiteY191" fmla="*/ 519742 h 884189"/>
                <a:gd name="connsiteX192" fmla="*/ 109489 w 435261"/>
                <a:gd name="connsiteY192" fmla="*/ 523333 h 884189"/>
                <a:gd name="connsiteX193" fmla="*/ 99617 w 435261"/>
                <a:gd name="connsiteY193" fmla="*/ 523333 h 884189"/>
                <a:gd name="connsiteX194" fmla="*/ 90642 w 435261"/>
                <a:gd name="connsiteY194" fmla="*/ 517049 h 884189"/>
                <a:gd name="connsiteX195" fmla="*/ 80770 w 435261"/>
                <a:gd name="connsiteY195" fmla="*/ 519742 h 884189"/>
                <a:gd name="connsiteX196" fmla="*/ 83462 w 435261"/>
                <a:gd name="connsiteY196" fmla="*/ 306998 h 884189"/>
                <a:gd name="connsiteX197" fmla="*/ 87052 w 435261"/>
                <a:gd name="connsiteY197" fmla="*/ 306998 h 884189"/>
                <a:gd name="connsiteX198" fmla="*/ 109489 w 435261"/>
                <a:gd name="connsiteY198" fmla="*/ 277375 h 884189"/>
                <a:gd name="connsiteX199" fmla="*/ 99617 w 435261"/>
                <a:gd name="connsiteY199" fmla="*/ 273785 h 884189"/>
                <a:gd name="connsiteX200" fmla="*/ 83462 w 435261"/>
                <a:gd name="connsiteY200" fmla="*/ 306998 h 884189"/>
                <a:gd name="connsiteX201" fmla="*/ 83462 w 435261"/>
                <a:gd name="connsiteY201" fmla="*/ 606814 h 884189"/>
                <a:gd name="connsiteX202" fmla="*/ 83462 w 435261"/>
                <a:gd name="connsiteY202" fmla="*/ 613098 h 884189"/>
                <a:gd name="connsiteX203" fmla="*/ 89745 w 435261"/>
                <a:gd name="connsiteY203" fmla="*/ 613098 h 884189"/>
                <a:gd name="connsiteX204" fmla="*/ 83462 w 435261"/>
                <a:gd name="connsiteY204" fmla="*/ 606814 h 884189"/>
                <a:gd name="connsiteX205" fmla="*/ 87052 w 435261"/>
                <a:gd name="connsiteY205" fmla="*/ 164271 h 884189"/>
                <a:gd name="connsiteX206" fmla="*/ 87052 w 435261"/>
                <a:gd name="connsiteY206" fmla="*/ 173247 h 884189"/>
                <a:gd name="connsiteX207" fmla="*/ 93335 w 435261"/>
                <a:gd name="connsiteY207" fmla="*/ 173247 h 884189"/>
                <a:gd name="connsiteX208" fmla="*/ 93335 w 435261"/>
                <a:gd name="connsiteY208" fmla="*/ 164271 h 884189"/>
                <a:gd name="connsiteX209" fmla="*/ 87052 w 435261"/>
                <a:gd name="connsiteY209" fmla="*/ 164271 h 884189"/>
                <a:gd name="connsiteX210" fmla="*/ 90642 w 435261"/>
                <a:gd name="connsiteY210" fmla="*/ 319565 h 884189"/>
                <a:gd name="connsiteX211" fmla="*/ 87052 w 435261"/>
                <a:gd name="connsiteY211" fmla="*/ 339313 h 884189"/>
                <a:gd name="connsiteX212" fmla="*/ 93335 w 435261"/>
                <a:gd name="connsiteY212" fmla="*/ 349188 h 884189"/>
                <a:gd name="connsiteX213" fmla="*/ 99617 w 435261"/>
                <a:gd name="connsiteY213" fmla="*/ 349188 h 884189"/>
                <a:gd name="connsiteX214" fmla="*/ 105899 w 435261"/>
                <a:gd name="connsiteY214" fmla="*/ 329439 h 884189"/>
                <a:gd name="connsiteX215" fmla="*/ 92437 w 435261"/>
                <a:gd name="connsiteY215" fmla="*/ 319565 h 884189"/>
                <a:gd name="connsiteX216" fmla="*/ 90642 w 435261"/>
                <a:gd name="connsiteY216" fmla="*/ 319565 h 884189"/>
                <a:gd name="connsiteX217" fmla="*/ 87052 w 435261"/>
                <a:gd name="connsiteY217" fmla="*/ 487426 h 884189"/>
                <a:gd name="connsiteX218" fmla="*/ 87052 w 435261"/>
                <a:gd name="connsiteY218" fmla="*/ 491017 h 884189"/>
                <a:gd name="connsiteX219" fmla="*/ 103206 w 435261"/>
                <a:gd name="connsiteY219" fmla="*/ 503584 h 884189"/>
                <a:gd name="connsiteX220" fmla="*/ 112181 w 435261"/>
                <a:gd name="connsiteY220" fmla="*/ 491017 h 884189"/>
                <a:gd name="connsiteX221" fmla="*/ 112181 w 435261"/>
                <a:gd name="connsiteY221" fmla="*/ 481143 h 884189"/>
                <a:gd name="connsiteX222" fmla="*/ 87052 w 435261"/>
                <a:gd name="connsiteY222" fmla="*/ 487426 h 884189"/>
                <a:gd name="connsiteX223" fmla="*/ 93335 w 435261"/>
                <a:gd name="connsiteY223" fmla="*/ 580782 h 884189"/>
                <a:gd name="connsiteX224" fmla="*/ 93335 w 435261"/>
                <a:gd name="connsiteY224" fmla="*/ 587066 h 884189"/>
                <a:gd name="connsiteX225" fmla="*/ 109489 w 435261"/>
                <a:gd name="connsiteY225" fmla="*/ 590657 h 884189"/>
                <a:gd name="connsiteX226" fmla="*/ 109489 w 435261"/>
                <a:gd name="connsiteY226" fmla="*/ 574499 h 884189"/>
                <a:gd name="connsiteX227" fmla="*/ 93335 w 435261"/>
                <a:gd name="connsiteY227" fmla="*/ 580782 h 884189"/>
                <a:gd name="connsiteX228" fmla="*/ 99617 w 435261"/>
                <a:gd name="connsiteY228" fmla="*/ 203768 h 884189"/>
                <a:gd name="connsiteX229" fmla="*/ 96027 w 435261"/>
                <a:gd name="connsiteY229" fmla="*/ 216335 h 884189"/>
                <a:gd name="connsiteX230" fmla="*/ 109489 w 435261"/>
                <a:gd name="connsiteY230" fmla="*/ 226209 h 884189"/>
                <a:gd name="connsiteX231" fmla="*/ 112181 w 435261"/>
                <a:gd name="connsiteY231" fmla="*/ 219925 h 884189"/>
                <a:gd name="connsiteX232" fmla="*/ 112181 w 435261"/>
                <a:gd name="connsiteY232" fmla="*/ 203768 h 884189"/>
                <a:gd name="connsiteX233" fmla="*/ 105899 w 435261"/>
                <a:gd name="connsiteY233" fmla="*/ 207358 h 884189"/>
                <a:gd name="connsiteX234" fmla="*/ 99617 w 435261"/>
                <a:gd name="connsiteY234" fmla="*/ 203768 h 884189"/>
                <a:gd name="connsiteX235" fmla="*/ 125643 w 435261"/>
                <a:gd name="connsiteY235" fmla="*/ 219028 h 884189"/>
                <a:gd name="connsiteX236" fmla="*/ 115771 w 435261"/>
                <a:gd name="connsiteY236" fmla="*/ 235185 h 884189"/>
                <a:gd name="connsiteX237" fmla="*/ 109489 w 435261"/>
                <a:gd name="connsiteY237" fmla="*/ 228902 h 884189"/>
                <a:gd name="connsiteX238" fmla="*/ 96027 w 435261"/>
                <a:gd name="connsiteY238" fmla="*/ 231595 h 884189"/>
                <a:gd name="connsiteX239" fmla="*/ 96027 w 435261"/>
                <a:gd name="connsiteY239" fmla="*/ 237878 h 884189"/>
                <a:gd name="connsiteX240" fmla="*/ 112181 w 435261"/>
                <a:gd name="connsiteY240" fmla="*/ 244162 h 884189"/>
                <a:gd name="connsiteX241" fmla="*/ 118463 w 435261"/>
                <a:gd name="connsiteY241" fmla="*/ 244162 h 884189"/>
                <a:gd name="connsiteX242" fmla="*/ 138207 w 435261"/>
                <a:gd name="connsiteY242" fmla="*/ 228004 h 884189"/>
                <a:gd name="connsiteX243" fmla="*/ 138207 w 435261"/>
                <a:gd name="connsiteY243" fmla="*/ 224414 h 884189"/>
                <a:gd name="connsiteX244" fmla="*/ 131925 w 435261"/>
                <a:gd name="connsiteY244" fmla="*/ 218130 h 884189"/>
                <a:gd name="connsiteX245" fmla="*/ 125643 w 435261"/>
                <a:gd name="connsiteY245" fmla="*/ 218130 h 884189"/>
                <a:gd name="connsiteX246" fmla="*/ 96924 w 435261"/>
                <a:gd name="connsiteY246" fmla="*/ 254934 h 884189"/>
                <a:gd name="connsiteX247" fmla="*/ 96924 w 435261"/>
                <a:gd name="connsiteY247" fmla="*/ 258525 h 884189"/>
                <a:gd name="connsiteX248" fmla="*/ 106796 w 435261"/>
                <a:gd name="connsiteY248" fmla="*/ 271989 h 884189"/>
                <a:gd name="connsiteX249" fmla="*/ 119360 w 435261"/>
                <a:gd name="connsiteY249" fmla="*/ 271989 h 884189"/>
                <a:gd name="connsiteX250" fmla="*/ 119360 w 435261"/>
                <a:gd name="connsiteY250" fmla="*/ 262115 h 884189"/>
                <a:gd name="connsiteX251" fmla="*/ 113079 w 435261"/>
                <a:gd name="connsiteY251" fmla="*/ 255832 h 884189"/>
                <a:gd name="connsiteX252" fmla="*/ 96924 w 435261"/>
                <a:gd name="connsiteY252" fmla="*/ 255832 h 884189"/>
                <a:gd name="connsiteX253" fmla="*/ 103206 w 435261"/>
                <a:gd name="connsiteY253" fmla="*/ 184019 h 884189"/>
                <a:gd name="connsiteX254" fmla="*/ 109489 w 435261"/>
                <a:gd name="connsiteY254" fmla="*/ 196586 h 884189"/>
                <a:gd name="connsiteX255" fmla="*/ 125643 w 435261"/>
                <a:gd name="connsiteY255" fmla="*/ 180429 h 884189"/>
                <a:gd name="connsiteX256" fmla="*/ 119360 w 435261"/>
                <a:gd name="connsiteY256" fmla="*/ 174145 h 884189"/>
                <a:gd name="connsiteX257" fmla="*/ 113079 w 435261"/>
                <a:gd name="connsiteY257" fmla="*/ 174145 h 884189"/>
                <a:gd name="connsiteX258" fmla="*/ 103206 w 435261"/>
                <a:gd name="connsiteY258" fmla="*/ 184019 h 884189"/>
                <a:gd name="connsiteX259" fmla="*/ 141796 w 435261"/>
                <a:gd name="connsiteY259" fmla="*/ 248650 h 884189"/>
                <a:gd name="connsiteX260" fmla="*/ 125643 w 435261"/>
                <a:gd name="connsiteY260" fmla="*/ 264808 h 884189"/>
                <a:gd name="connsiteX261" fmla="*/ 125643 w 435261"/>
                <a:gd name="connsiteY261" fmla="*/ 271092 h 884189"/>
                <a:gd name="connsiteX262" fmla="*/ 122053 w 435261"/>
                <a:gd name="connsiteY262" fmla="*/ 293533 h 884189"/>
                <a:gd name="connsiteX263" fmla="*/ 125643 w 435261"/>
                <a:gd name="connsiteY263" fmla="*/ 297124 h 884189"/>
                <a:gd name="connsiteX264" fmla="*/ 112181 w 435261"/>
                <a:gd name="connsiteY264" fmla="*/ 306998 h 884189"/>
                <a:gd name="connsiteX265" fmla="*/ 115771 w 435261"/>
                <a:gd name="connsiteY265" fmla="*/ 315974 h 884189"/>
                <a:gd name="connsiteX266" fmla="*/ 112181 w 435261"/>
                <a:gd name="connsiteY266" fmla="*/ 325849 h 884189"/>
                <a:gd name="connsiteX267" fmla="*/ 125643 w 435261"/>
                <a:gd name="connsiteY267" fmla="*/ 325849 h 884189"/>
                <a:gd name="connsiteX268" fmla="*/ 134617 w 435261"/>
                <a:gd name="connsiteY268" fmla="*/ 315974 h 884189"/>
                <a:gd name="connsiteX269" fmla="*/ 128335 w 435261"/>
                <a:gd name="connsiteY269" fmla="*/ 299817 h 884189"/>
                <a:gd name="connsiteX270" fmla="*/ 131028 w 435261"/>
                <a:gd name="connsiteY270" fmla="*/ 299817 h 884189"/>
                <a:gd name="connsiteX271" fmla="*/ 144489 w 435261"/>
                <a:gd name="connsiteY271" fmla="*/ 306100 h 884189"/>
                <a:gd name="connsiteX272" fmla="*/ 140899 w 435261"/>
                <a:gd name="connsiteY272" fmla="*/ 312384 h 884189"/>
                <a:gd name="connsiteX273" fmla="*/ 140899 w 435261"/>
                <a:gd name="connsiteY273" fmla="*/ 323156 h 884189"/>
                <a:gd name="connsiteX274" fmla="*/ 153464 w 435261"/>
                <a:gd name="connsiteY274" fmla="*/ 339313 h 884189"/>
                <a:gd name="connsiteX275" fmla="*/ 169618 w 435261"/>
                <a:gd name="connsiteY275" fmla="*/ 335723 h 884189"/>
                <a:gd name="connsiteX276" fmla="*/ 169618 w 435261"/>
                <a:gd name="connsiteY276" fmla="*/ 332132 h 884189"/>
                <a:gd name="connsiteX277" fmla="*/ 153464 w 435261"/>
                <a:gd name="connsiteY277" fmla="*/ 325849 h 884189"/>
                <a:gd name="connsiteX278" fmla="*/ 163335 w 435261"/>
                <a:gd name="connsiteY278" fmla="*/ 290840 h 884189"/>
                <a:gd name="connsiteX279" fmla="*/ 153464 w 435261"/>
                <a:gd name="connsiteY279" fmla="*/ 297124 h 884189"/>
                <a:gd name="connsiteX280" fmla="*/ 147181 w 435261"/>
                <a:gd name="connsiteY280" fmla="*/ 297124 h 884189"/>
                <a:gd name="connsiteX281" fmla="*/ 140899 w 435261"/>
                <a:gd name="connsiteY281" fmla="*/ 293533 h 884189"/>
                <a:gd name="connsiteX282" fmla="*/ 150771 w 435261"/>
                <a:gd name="connsiteY282" fmla="*/ 271092 h 884189"/>
                <a:gd name="connsiteX283" fmla="*/ 147181 w 435261"/>
                <a:gd name="connsiteY283" fmla="*/ 248650 h 884189"/>
                <a:gd name="connsiteX284" fmla="*/ 141796 w 435261"/>
                <a:gd name="connsiteY284" fmla="*/ 248650 h 884189"/>
                <a:gd name="connsiteX285" fmla="*/ 129233 w 435261"/>
                <a:gd name="connsiteY285" fmla="*/ 374322 h 884189"/>
                <a:gd name="connsiteX286" fmla="*/ 131925 w 435261"/>
                <a:gd name="connsiteY286" fmla="*/ 380606 h 884189"/>
                <a:gd name="connsiteX287" fmla="*/ 125643 w 435261"/>
                <a:gd name="connsiteY287" fmla="*/ 384196 h 884189"/>
                <a:gd name="connsiteX288" fmla="*/ 122053 w 435261"/>
                <a:gd name="connsiteY288" fmla="*/ 377913 h 884189"/>
                <a:gd name="connsiteX289" fmla="*/ 129233 w 435261"/>
                <a:gd name="connsiteY289" fmla="*/ 374322 h 884189"/>
                <a:gd name="connsiteX290" fmla="*/ 122950 w 435261"/>
                <a:gd name="connsiteY290" fmla="*/ 487426 h 884189"/>
                <a:gd name="connsiteX291" fmla="*/ 122950 w 435261"/>
                <a:gd name="connsiteY291" fmla="*/ 499994 h 884189"/>
                <a:gd name="connsiteX292" fmla="*/ 126540 w 435261"/>
                <a:gd name="connsiteY292" fmla="*/ 499994 h 884189"/>
                <a:gd name="connsiteX293" fmla="*/ 135515 w 435261"/>
                <a:gd name="connsiteY293" fmla="*/ 487426 h 884189"/>
                <a:gd name="connsiteX294" fmla="*/ 122950 w 435261"/>
                <a:gd name="connsiteY294" fmla="*/ 487426 h 884189"/>
                <a:gd name="connsiteX295" fmla="*/ 125643 w 435261"/>
                <a:gd name="connsiteY295" fmla="*/ 167861 h 884189"/>
                <a:gd name="connsiteX296" fmla="*/ 125643 w 435261"/>
                <a:gd name="connsiteY296" fmla="*/ 174145 h 884189"/>
                <a:gd name="connsiteX297" fmla="*/ 129233 w 435261"/>
                <a:gd name="connsiteY297" fmla="*/ 174145 h 884189"/>
                <a:gd name="connsiteX298" fmla="*/ 138207 w 435261"/>
                <a:gd name="connsiteY298" fmla="*/ 165168 h 884189"/>
                <a:gd name="connsiteX299" fmla="*/ 138207 w 435261"/>
                <a:gd name="connsiteY299" fmla="*/ 158885 h 884189"/>
                <a:gd name="connsiteX300" fmla="*/ 134617 w 435261"/>
                <a:gd name="connsiteY300" fmla="*/ 158885 h 884189"/>
                <a:gd name="connsiteX301" fmla="*/ 125643 w 435261"/>
                <a:gd name="connsiteY301" fmla="*/ 167861 h 884189"/>
                <a:gd name="connsiteX302" fmla="*/ 129233 w 435261"/>
                <a:gd name="connsiteY302" fmla="*/ 184019 h 884189"/>
                <a:gd name="connsiteX303" fmla="*/ 129233 w 435261"/>
                <a:gd name="connsiteY303" fmla="*/ 187610 h 884189"/>
                <a:gd name="connsiteX304" fmla="*/ 135515 w 435261"/>
                <a:gd name="connsiteY304" fmla="*/ 193893 h 884189"/>
                <a:gd name="connsiteX305" fmla="*/ 139104 w 435261"/>
                <a:gd name="connsiteY305" fmla="*/ 193893 h 884189"/>
                <a:gd name="connsiteX306" fmla="*/ 145386 w 435261"/>
                <a:gd name="connsiteY306" fmla="*/ 187610 h 884189"/>
                <a:gd name="connsiteX307" fmla="*/ 145386 w 435261"/>
                <a:gd name="connsiteY307" fmla="*/ 184019 h 884189"/>
                <a:gd name="connsiteX308" fmla="*/ 139104 w 435261"/>
                <a:gd name="connsiteY308" fmla="*/ 177736 h 884189"/>
                <a:gd name="connsiteX309" fmla="*/ 135515 w 435261"/>
                <a:gd name="connsiteY309" fmla="*/ 177736 h 884189"/>
                <a:gd name="connsiteX310" fmla="*/ 129233 w 435261"/>
                <a:gd name="connsiteY310" fmla="*/ 184019 h 884189"/>
                <a:gd name="connsiteX311" fmla="*/ 145386 w 435261"/>
                <a:gd name="connsiteY311" fmla="*/ 445237 h 884189"/>
                <a:gd name="connsiteX312" fmla="*/ 145386 w 435261"/>
                <a:gd name="connsiteY312" fmla="*/ 454213 h 884189"/>
                <a:gd name="connsiteX313" fmla="*/ 151669 w 435261"/>
                <a:gd name="connsiteY313" fmla="*/ 447930 h 884189"/>
                <a:gd name="connsiteX314" fmla="*/ 151669 w 435261"/>
                <a:gd name="connsiteY314" fmla="*/ 444339 h 884189"/>
                <a:gd name="connsiteX315" fmla="*/ 145386 w 435261"/>
                <a:gd name="connsiteY315" fmla="*/ 444339 h 884189"/>
                <a:gd name="connsiteX316" fmla="*/ 157951 w 435261"/>
                <a:gd name="connsiteY316" fmla="*/ 271092 h 884189"/>
                <a:gd name="connsiteX317" fmla="*/ 161540 w 435261"/>
                <a:gd name="connsiteY317" fmla="*/ 287249 h 884189"/>
                <a:gd name="connsiteX318" fmla="*/ 174105 w 435261"/>
                <a:gd name="connsiteY318" fmla="*/ 287249 h 884189"/>
                <a:gd name="connsiteX319" fmla="*/ 174105 w 435261"/>
                <a:gd name="connsiteY319" fmla="*/ 273785 h 884189"/>
                <a:gd name="connsiteX320" fmla="*/ 157951 w 435261"/>
                <a:gd name="connsiteY320" fmla="*/ 271092 h 884189"/>
                <a:gd name="connsiteX321" fmla="*/ 164233 w 435261"/>
                <a:gd name="connsiteY321" fmla="*/ 361755 h 884189"/>
                <a:gd name="connsiteX322" fmla="*/ 164233 w 435261"/>
                <a:gd name="connsiteY322" fmla="*/ 371629 h 884189"/>
                <a:gd name="connsiteX323" fmla="*/ 173207 w 435261"/>
                <a:gd name="connsiteY323" fmla="*/ 380606 h 884189"/>
                <a:gd name="connsiteX324" fmla="*/ 176797 w 435261"/>
                <a:gd name="connsiteY324" fmla="*/ 380606 h 884189"/>
                <a:gd name="connsiteX325" fmla="*/ 183079 w 435261"/>
                <a:gd name="connsiteY325" fmla="*/ 350983 h 884189"/>
                <a:gd name="connsiteX326" fmla="*/ 183079 w 435261"/>
                <a:gd name="connsiteY326" fmla="*/ 344699 h 884189"/>
                <a:gd name="connsiteX327" fmla="*/ 179489 w 435261"/>
                <a:gd name="connsiteY327" fmla="*/ 344699 h 884189"/>
                <a:gd name="connsiteX328" fmla="*/ 164233 w 435261"/>
                <a:gd name="connsiteY328" fmla="*/ 361755 h 884189"/>
                <a:gd name="connsiteX329" fmla="*/ 174105 w 435261"/>
                <a:gd name="connsiteY329" fmla="*/ 338416 h 884189"/>
                <a:gd name="connsiteX330" fmla="*/ 174105 w 435261"/>
                <a:gd name="connsiteY330" fmla="*/ 342006 h 884189"/>
                <a:gd name="connsiteX331" fmla="*/ 180387 w 435261"/>
                <a:gd name="connsiteY331" fmla="*/ 342006 h 884189"/>
                <a:gd name="connsiteX332" fmla="*/ 180387 w 435261"/>
                <a:gd name="connsiteY332" fmla="*/ 338416 h 884189"/>
                <a:gd name="connsiteX333" fmla="*/ 174105 w 435261"/>
                <a:gd name="connsiteY333" fmla="*/ 338416 h 884189"/>
                <a:gd name="connsiteX334" fmla="*/ 206413 w 435261"/>
                <a:gd name="connsiteY334" fmla="*/ 380606 h 884189"/>
                <a:gd name="connsiteX335" fmla="*/ 196541 w 435261"/>
                <a:gd name="connsiteY335" fmla="*/ 396763 h 884189"/>
                <a:gd name="connsiteX336" fmla="*/ 212695 w 435261"/>
                <a:gd name="connsiteY336" fmla="*/ 403047 h 884189"/>
                <a:gd name="connsiteX337" fmla="*/ 212695 w 435261"/>
                <a:gd name="connsiteY337" fmla="*/ 406638 h 884189"/>
                <a:gd name="connsiteX338" fmla="*/ 196541 w 435261"/>
                <a:gd name="connsiteY338" fmla="*/ 403047 h 884189"/>
                <a:gd name="connsiteX339" fmla="*/ 200130 w 435261"/>
                <a:gd name="connsiteY339" fmla="*/ 406638 h 884189"/>
                <a:gd name="connsiteX340" fmla="*/ 196541 w 435261"/>
                <a:gd name="connsiteY340" fmla="*/ 422795 h 884189"/>
                <a:gd name="connsiteX341" fmla="*/ 196541 w 435261"/>
                <a:gd name="connsiteY341" fmla="*/ 429079 h 884189"/>
                <a:gd name="connsiteX342" fmla="*/ 202823 w 435261"/>
                <a:gd name="connsiteY342" fmla="*/ 438055 h 884189"/>
                <a:gd name="connsiteX343" fmla="*/ 199233 w 435261"/>
                <a:gd name="connsiteY343" fmla="*/ 441646 h 884189"/>
                <a:gd name="connsiteX344" fmla="*/ 192951 w 435261"/>
                <a:gd name="connsiteY344" fmla="*/ 438055 h 884189"/>
                <a:gd name="connsiteX345" fmla="*/ 173207 w 435261"/>
                <a:gd name="connsiteY345" fmla="*/ 460497 h 884189"/>
                <a:gd name="connsiteX346" fmla="*/ 179489 w 435261"/>
                <a:gd name="connsiteY346" fmla="*/ 470371 h 884189"/>
                <a:gd name="connsiteX347" fmla="*/ 214490 w 435261"/>
                <a:gd name="connsiteY347" fmla="*/ 447930 h 884189"/>
                <a:gd name="connsiteX348" fmla="*/ 214490 w 435261"/>
                <a:gd name="connsiteY348" fmla="*/ 451520 h 884189"/>
                <a:gd name="connsiteX349" fmla="*/ 210900 w 435261"/>
                <a:gd name="connsiteY349" fmla="*/ 467678 h 884189"/>
                <a:gd name="connsiteX350" fmla="*/ 214490 w 435261"/>
                <a:gd name="connsiteY350" fmla="*/ 471269 h 884189"/>
                <a:gd name="connsiteX351" fmla="*/ 230644 w 435261"/>
                <a:gd name="connsiteY351" fmla="*/ 467678 h 884189"/>
                <a:gd name="connsiteX352" fmla="*/ 233336 w 435261"/>
                <a:gd name="connsiteY352" fmla="*/ 467678 h 884189"/>
                <a:gd name="connsiteX353" fmla="*/ 239618 w 435261"/>
                <a:gd name="connsiteY353" fmla="*/ 471269 h 884189"/>
                <a:gd name="connsiteX354" fmla="*/ 249490 w 435261"/>
                <a:gd name="connsiteY354" fmla="*/ 457804 h 884189"/>
                <a:gd name="connsiteX355" fmla="*/ 229747 w 435261"/>
                <a:gd name="connsiteY355" fmla="*/ 441646 h 884189"/>
                <a:gd name="connsiteX356" fmla="*/ 226157 w 435261"/>
                <a:gd name="connsiteY356" fmla="*/ 441646 h 884189"/>
                <a:gd name="connsiteX357" fmla="*/ 219874 w 435261"/>
                <a:gd name="connsiteY357" fmla="*/ 445237 h 884189"/>
                <a:gd name="connsiteX358" fmla="*/ 210003 w 435261"/>
                <a:gd name="connsiteY358" fmla="*/ 429079 h 884189"/>
                <a:gd name="connsiteX359" fmla="*/ 226157 w 435261"/>
                <a:gd name="connsiteY359" fmla="*/ 396763 h 884189"/>
                <a:gd name="connsiteX360" fmla="*/ 206413 w 435261"/>
                <a:gd name="connsiteY360" fmla="*/ 380606 h 884189"/>
                <a:gd name="connsiteX361" fmla="*/ 177694 w 435261"/>
                <a:gd name="connsiteY361" fmla="*/ 393173 h 884189"/>
                <a:gd name="connsiteX362" fmla="*/ 177694 w 435261"/>
                <a:gd name="connsiteY362" fmla="*/ 399456 h 884189"/>
                <a:gd name="connsiteX363" fmla="*/ 183977 w 435261"/>
                <a:gd name="connsiteY363" fmla="*/ 399456 h 884189"/>
                <a:gd name="connsiteX364" fmla="*/ 177694 w 435261"/>
                <a:gd name="connsiteY364" fmla="*/ 393173 h 884189"/>
                <a:gd name="connsiteX365" fmla="*/ 177694 w 435261"/>
                <a:gd name="connsiteY365" fmla="*/ 487426 h 884189"/>
                <a:gd name="connsiteX366" fmla="*/ 177694 w 435261"/>
                <a:gd name="connsiteY366" fmla="*/ 493710 h 884189"/>
                <a:gd name="connsiteX367" fmla="*/ 181284 w 435261"/>
                <a:gd name="connsiteY367" fmla="*/ 493710 h 884189"/>
                <a:gd name="connsiteX368" fmla="*/ 181284 w 435261"/>
                <a:gd name="connsiteY368" fmla="*/ 487426 h 884189"/>
                <a:gd name="connsiteX369" fmla="*/ 177694 w 435261"/>
                <a:gd name="connsiteY369" fmla="*/ 487426 h 884189"/>
                <a:gd name="connsiteX370" fmla="*/ 187567 w 435261"/>
                <a:gd name="connsiteY370" fmla="*/ 290840 h 884189"/>
                <a:gd name="connsiteX371" fmla="*/ 187567 w 435261"/>
                <a:gd name="connsiteY371" fmla="*/ 293533 h 884189"/>
                <a:gd name="connsiteX372" fmla="*/ 193849 w 435261"/>
                <a:gd name="connsiteY372" fmla="*/ 293533 h 884189"/>
                <a:gd name="connsiteX373" fmla="*/ 193849 w 435261"/>
                <a:gd name="connsiteY373" fmla="*/ 290840 h 884189"/>
                <a:gd name="connsiteX374" fmla="*/ 187567 w 435261"/>
                <a:gd name="connsiteY374" fmla="*/ 290840 h 884189"/>
                <a:gd name="connsiteX375" fmla="*/ 187567 w 435261"/>
                <a:gd name="connsiteY375" fmla="*/ 380606 h 884189"/>
                <a:gd name="connsiteX376" fmla="*/ 187567 w 435261"/>
                <a:gd name="connsiteY376" fmla="*/ 393173 h 884189"/>
                <a:gd name="connsiteX377" fmla="*/ 200130 w 435261"/>
                <a:gd name="connsiteY377" fmla="*/ 384196 h 884189"/>
                <a:gd name="connsiteX378" fmla="*/ 187567 w 435261"/>
                <a:gd name="connsiteY378" fmla="*/ 380606 h 884189"/>
                <a:gd name="connsiteX379" fmla="*/ 212695 w 435261"/>
                <a:gd name="connsiteY379" fmla="*/ 491017 h 884189"/>
                <a:gd name="connsiteX380" fmla="*/ 212695 w 435261"/>
                <a:gd name="connsiteY380" fmla="*/ 507175 h 884189"/>
                <a:gd name="connsiteX381" fmla="*/ 216285 w 435261"/>
                <a:gd name="connsiteY381" fmla="*/ 507175 h 884189"/>
                <a:gd name="connsiteX382" fmla="*/ 222567 w 435261"/>
                <a:gd name="connsiteY382" fmla="*/ 493710 h 884189"/>
                <a:gd name="connsiteX383" fmla="*/ 216285 w 435261"/>
                <a:gd name="connsiteY383" fmla="*/ 491017 h 884189"/>
                <a:gd name="connsiteX384" fmla="*/ 212695 w 435261"/>
                <a:gd name="connsiteY384" fmla="*/ 491017 h 884189"/>
                <a:gd name="connsiteX385" fmla="*/ 226157 w 435261"/>
                <a:gd name="connsiteY385" fmla="*/ 516151 h 884189"/>
                <a:gd name="connsiteX386" fmla="*/ 226157 w 435261"/>
                <a:gd name="connsiteY386" fmla="*/ 522435 h 884189"/>
                <a:gd name="connsiteX387" fmla="*/ 232439 w 435261"/>
                <a:gd name="connsiteY387" fmla="*/ 528719 h 884189"/>
                <a:gd name="connsiteX388" fmla="*/ 241413 w 435261"/>
                <a:gd name="connsiteY388" fmla="*/ 528719 h 884189"/>
                <a:gd name="connsiteX389" fmla="*/ 241413 w 435261"/>
                <a:gd name="connsiteY389" fmla="*/ 522435 h 884189"/>
                <a:gd name="connsiteX390" fmla="*/ 226157 w 435261"/>
                <a:gd name="connsiteY390" fmla="*/ 516151 h 884189"/>
                <a:gd name="connsiteX391" fmla="*/ 228849 w 435261"/>
                <a:gd name="connsiteY391" fmla="*/ 364448 h 884189"/>
                <a:gd name="connsiteX392" fmla="*/ 228849 w 435261"/>
                <a:gd name="connsiteY392" fmla="*/ 370731 h 884189"/>
                <a:gd name="connsiteX393" fmla="*/ 232439 w 435261"/>
                <a:gd name="connsiteY393" fmla="*/ 370731 h 884189"/>
                <a:gd name="connsiteX394" fmla="*/ 232439 w 435261"/>
                <a:gd name="connsiteY394" fmla="*/ 364448 h 884189"/>
                <a:gd name="connsiteX395" fmla="*/ 228849 w 435261"/>
                <a:gd name="connsiteY395" fmla="*/ 364448 h 884189"/>
                <a:gd name="connsiteX396" fmla="*/ 238721 w 435261"/>
                <a:gd name="connsiteY396" fmla="*/ 483836 h 884189"/>
                <a:gd name="connsiteX397" fmla="*/ 235131 w 435261"/>
                <a:gd name="connsiteY397" fmla="*/ 490119 h 884189"/>
                <a:gd name="connsiteX398" fmla="*/ 241413 w 435261"/>
                <a:gd name="connsiteY398" fmla="*/ 496403 h 884189"/>
                <a:gd name="connsiteX399" fmla="*/ 245003 w 435261"/>
                <a:gd name="connsiteY399" fmla="*/ 490119 h 884189"/>
                <a:gd name="connsiteX400" fmla="*/ 238721 w 435261"/>
                <a:gd name="connsiteY400" fmla="*/ 483836 h 884189"/>
                <a:gd name="connsiteX401" fmla="*/ 235131 w 435261"/>
                <a:gd name="connsiteY401" fmla="*/ 548467 h 884189"/>
                <a:gd name="connsiteX402" fmla="*/ 241413 w 435261"/>
                <a:gd name="connsiteY402" fmla="*/ 554751 h 884189"/>
                <a:gd name="connsiteX403" fmla="*/ 241413 w 435261"/>
                <a:gd name="connsiteY403" fmla="*/ 548467 h 884189"/>
                <a:gd name="connsiteX404" fmla="*/ 235131 w 435261"/>
                <a:gd name="connsiteY404" fmla="*/ 548467 h 884189"/>
                <a:gd name="connsiteX405" fmla="*/ 238721 w 435261"/>
                <a:gd name="connsiteY405" fmla="*/ 371629 h 884189"/>
                <a:gd name="connsiteX406" fmla="*/ 245003 w 435261"/>
                <a:gd name="connsiteY406" fmla="*/ 371629 h 884189"/>
                <a:gd name="connsiteX407" fmla="*/ 245003 w 435261"/>
                <a:gd name="connsiteY407" fmla="*/ 365345 h 884189"/>
                <a:gd name="connsiteX408" fmla="*/ 238721 w 435261"/>
                <a:gd name="connsiteY408" fmla="*/ 371629 h 884189"/>
                <a:gd name="connsiteX409" fmla="*/ 245003 w 435261"/>
                <a:gd name="connsiteY409" fmla="*/ 380606 h 884189"/>
                <a:gd name="connsiteX410" fmla="*/ 238721 w 435261"/>
                <a:gd name="connsiteY410" fmla="*/ 400354 h 884189"/>
                <a:gd name="connsiteX411" fmla="*/ 238721 w 435261"/>
                <a:gd name="connsiteY411" fmla="*/ 403945 h 884189"/>
                <a:gd name="connsiteX412" fmla="*/ 248593 w 435261"/>
                <a:gd name="connsiteY412" fmla="*/ 412921 h 884189"/>
                <a:gd name="connsiteX413" fmla="*/ 252183 w 435261"/>
                <a:gd name="connsiteY413" fmla="*/ 412921 h 884189"/>
                <a:gd name="connsiteX414" fmla="*/ 254875 w 435261"/>
                <a:gd name="connsiteY414" fmla="*/ 387787 h 884189"/>
                <a:gd name="connsiteX415" fmla="*/ 245003 w 435261"/>
                <a:gd name="connsiteY415" fmla="*/ 380606 h 884189"/>
                <a:gd name="connsiteX416" fmla="*/ 299747 w 435261"/>
                <a:gd name="connsiteY416" fmla="*/ 410228 h 884189"/>
                <a:gd name="connsiteX417" fmla="*/ 299747 w 435261"/>
                <a:gd name="connsiteY417" fmla="*/ 419205 h 884189"/>
                <a:gd name="connsiteX418" fmla="*/ 306030 w 435261"/>
                <a:gd name="connsiteY418" fmla="*/ 429079 h 884189"/>
                <a:gd name="connsiteX419" fmla="*/ 306030 w 435261"/>
                <a:gd name="connsiteY419" fmla="*/ 435362 h 884189"/>
                <a:gd name="connsiteX420" fmla="*/ 276413 w 435261"/>
                <a:gd name="connsiteY420" fmla="*/ 451520 h 884189"/>
                <a:gd name="connsiteX421" fmla="*/ 272824 w 435261"/>
                <a:gd name="connsiteY421" fmla="*/ 445237 h 884189"/>
                <a:gd name="connsiteX422" fmla="*/ 272824 w 435261"/>
                <a:gd name="connsiteY422" fmla="*/ 441646 h 884189"/>
                <a:gd name="connsiteX423" fmla="*/ 286286 w 435261"/>
                <a:gd name="connsiteY423" fmla="*/ 435362 h 884189"/>
                <a:gd name="connsiteX424" fmla="*/ 286286 w 435261"/>
                <a:gd name="connsiteY424" fmla="*/ 426386 h 884189"/>
                <a:gd name="connsiteX425" fmla="*/ 282696 w 435261"/>
                <a:gd name="connsiteY425" fmla="*/ 426386 h 884189"/>
                <a:gd name="connsiteX426" fmla="*/ 266542 w 435261"/>
                <a:gd name="connsiteY426" fmla="*/ 432669 h 884189"/>
                <a:gd name="connsiteX427" fmla="*/ 262952 w 435261"/>
                <a:gd name="connsiteY427" fmla="*/ 426386 h 884189"/>
                <a:gd name="connsiteX428" fmla="*/ 269234 w 435261"/>
                <a:gd name="connsiteY428" fmla="*/ 420102 h 884189"/>
                <a:gd name="connsiteX429" fmla="*/ 269234 w 435261"/>
                <a:gd name="connsiteY429" fmla="*/ 416512 h 884189"/>
                <a:gd name="connsiteX430" fmla="*/ 253080 w 435261"/>
                <a:gd name="connsiteY430" fmla="*/ 416512 h 884189"/>
                <a:gd name="connsiteX431" fmla="*/ 246798 w 435261"/>
                <a:gd name="connsiteY431" fmla="*/ 432669 h 884189"/>
                <a:gd name="connsiteX432" fmla="*/ 246798 w 435261"/>
                <a:gd name="connsiteY432" fmla="*/ 436260 h 884189"/>
                <a:gd name="connsiteX433" fmla="*/ 285388 w 435261"/>
                <a:gd name="connsiteY433" fmla="*/ 491915 h 884189"/>
                <a:gd name="connsiteX434" fmla="*/ 285388 w 435261"/>
                <a:gd name="connsiteY434" fmla="*/ 498198 h 884189"/>
                <a:gd name="connsiteX435" fmla="*/ 279106 w 435261"/>
                <a:gd name="connsiteY435" fmla="*/ 504482 h 884189"/>
                <a:gd name="connsiteX436" fmla="*/ 270132 w 435261"/>
                <a:gd name="connsiteY436" fmla="*/ 488324 h 884189"/>
                <a:gd name="connsiteX437" fmla="*/ 266542 w 435261"/>
                <a:gd name="connsiteY437" fmla="*/ 488324 h 884189"/>
                <a:gd name="connsiteX438" fmla="*/ 266542 w 435261"/>
                <a:gd name="connsiteY438" fmla="*/ 497301 h 884189"/>
                <a:gd name="connsiteX439" fmla="*/ 270132 w 435261"/>
                <a:gd name="connsiteY439" fmla="*/ 507175 h 884189"/>
                <a:gd name="connsiteX440" fmla="*/ 256670 w 435261"/>
                <a:gd name="connsiteY440" fmla="*/ 519742 h 884189"/>
                <a:gd name="connsiteX441" fmla="*/ 256670 w 435261"/>
                <a:gd name="connsiteY441" fmla="*/ 523333 h 884189"/>
                <a:gd name="connsiteX442" fmla="*/ 270132 w 435261"/>
                <a:gd name="connsiteY442" fmla="*/ 539490 h 884189"/>
                <a:gd name="connsiteX443" fmla="*/ 266542 w 435261"/>
                <a:gd name="connsiteY443" fmla="*/ 545774 h 884189"/>
                <a:gd name="connsiteX444" fmla="*/ 266542 w 435261"/>
                <a:gd name="connsiteY444" fmla="*/ 549365 h 884189"/>
                <a:gd name="connsiteX445" fmla="*/ 291670 w 435261"/>
                <a:gd name="connsiteY445" fmla="*/ 549365 h 884189"/>
                <a:gd name="connsiteX446" fmla="*/ 305132 w 435261"/>
                <a:gd name="connsiteY446" fmla="*/ 523333 h 884189"/>
                <a:gd name="connsiteX447" fmla="*/ 305132 w 435261"/>
                <a:gd name="connsiteY447" fmla="*/ 519742 h 884189"/>
                <a:gd name="connsiteX448" fmla="*/ 295260 w 435261"/>
                <a:gd name="connsiteY448" fmla="*/ 519742 h 884189"/>
                <a:gd name="connsiteX449" fmla="*/ 275516 w 435261"/>
                <a:gd name="connsiteY449" fmla="*/ 535900 h 884189"/>
                <a:gd name="connsiteX450" fmla="*/ 269234 w 435261"/>
                <a:gd name="connsiteY450" fmla="*/ 526923 h 884189"/>
                <a:gd name="connsiteX451" fmla="*/ 291670 w 435261"/>
                <a:gd name="connsiteY451" fmla="*/ 507175 h 884189"/>
                <a:gd name="connsiteX452" fmla="*/ 297952 w 435261"/>
                <a:gd name="connsiteY452" fmla="*/ 507175 h 884189"/>
                <a:gd name="connsiteX453" fmla="*/ 307824 w 435261"/>
                <a:gd name="connsiteY453" fmla="*/ 513458 h 884189"/>
                <a:gd name="connsiteX454" fmla="*/ 314106 w 435261"/>
                <a:gd name="connsiteY454" fmla="*/ 513458 h 884189"/>
                <a:gd name="connsiteX455" fmla="*/ 314106 w 435261"/>
                <a:gd name="connsiteY455" fmla="*/ 510765 h 884189"/>
                <a:gd name="connsiteX456" fmla="*/ 305132 w 435261"/>
                <a:gd name="connsiteY456" fmla="*/ 488324 h 884189"/>
                <a:gd name="connsiteX457" fmla="*/ 305132 w 435261"/>
                <a:gd name="connsiteY457" fmla="*/ 484733 h 884189"/>
                <a:gd name="connsiteX458" fmla="*/ 311414 w 435261"/>
                <a:gd name="connsiteY458" fmla="*/ 484733 h 884189"/>
                <a:gd name="connsiteX459" fmla="*/ 331158 w 435261"/>
                <a:gd name="connsiteY459" fmla="*/ 504482 h 884189"/>
                <a:gd name="connsiteX460" fmla="*/ 333850 w 435261"/>
                <a:gd name="connsiteY460" fmla="*/ 504482 h 884189"/>
                <a:gd name="connsiteX461" fmla="*/ 333850 w 435261"/>
                <a:gd name="connsiteY461" fmla="*/ 484733 h 884189"/>
                <a:gd name="connsiteX462" fmla="*/ 350004 w 435261"/>
                <a:gd name="connsiteY462" fmla="*/ 442544 h 884189"/>
                <a:gd name="connsiteX463" fmla="*/ 346415 w 435261"/>
                <a:gd name="connsiteY463" fmla="*/ 442544 h 884189"/>
                <a:gd name="connsiteX464" fmla="*/ 340132 w 435261"/>
                <a:gd name="connsiteY464" fmla="*/ 446134 h 884189"/>
                <a:gd name="connsiteX465" fmla="*/ 320389 w 435261"/>
                <a:gd name="connsiteY465" fmla="*/ 432669 h 884189"/>
                <a:gd name="connsiteX466" fmla="*/ 352696 w 435261"/>
                <a:gd name="connsiteY466" fmla="*/ 412921 h 884189"/>
                <a:gd name="connsiteX467" fmla="*/ 362569 w 435261"/>
                <a:gd name="connsiteY467" fmla="*/ 406638 h 884189"/>
                <a:gd name="connsiteX468" fmla="*/ 362569 w 435261"/>
                <a:gd name="connsiteY468" fmla="*/ 403047 h 884189"/>
                <a:gd name="connsiteX469" fmla="*/ 332953 w 435261"/>
                <a:gd name="connsiteY469" fmla="*/ 393173 h 884189"/>
                <a:gd name="connsiteX470" fmla="*/ 330260 w 435261"/>
                <a:gd name="connsiteY470" fmla="*/ 393173 h 884189"/>
                <a:gd name="connsiteX471" fmla="*/ 316799 w 435261"/>
                <a:gd name="connsiteY471" fmla="*/ 412921 h 884189"/>
                <a:gd name="connsiteX472" fmla="*/ 307824 w 435261"/>
                <a:gd name="connsiteY472" fmla="*/ 412921 h 884189"/>
                <a:gd name="connsiteX473" fmla="*/ 311414 w 435261"/>
                <a:gd name="connsiteY473" fmla="*/ 396763 h 884189"/>
                <a:gd name="connsiteX474" fmla="*/ 311414 w 435261"/>
                <a:gd name="connsiteY474" fmla="*/ 390480 h 884189"/>
                <a:gd name="connsiteX475" fmla="*/ 299747 w 435261"/>
                <a:gd name="connsiteY475" fmla="*/ 410228 h 884189"/>
                <a:gd name="connsiteX476" fmla="*/ 257567 w 435261"/>
                <a:gd name="connsiteY476" fmla="*/ 467678 h 884189"/>
                <a:gd name="connsiteX477" fmla="*/ 257567 w 435261"/>
                <a:gd name="connsiteY477" fmla="*/ 473962 h 884189"/>
                <a:gd name="connsiteX478" fmla="*/ 261157 w 435261"/>
                <a:gd name="connsiteY478" fmla="*/ 473962 h 884189"/>
                <a:gd name="connsiteX479" fmla="*/ 261157 w 435261"/>
                <a:gd name="connsiteY479" fmla="*/ 467678 h 884189"/>
                <a:gd name="connsiteX480" fmla="*/ 257567 w 435261"/>
                <a:gd name="connsiteY480" fmla="*/ 467678 h 884189"/>
                <a:gd name="connsiteX481" fmla="*/ 271029 w 435261"/>
                <a:gd name="connsiteY481" fmla="*/ 571806 h 884189"/>
                <a:gd name="connsiteX482" fmla="*/ 267439 w 435261"/>
                <a:gd name="connsiteY482" fmla="*/ 587964 h 884189"/>
                <a:gd name="connsiteX483" fmla="*/ 273721 w 435261"/>
                <a:gd name="connsiteY483" fmla="*/ 591554 h 884189"/>
                <a:gd name="connsiteX484" fmla="*/ 277311 w 435261"/>
                <a:gd name="connsiteY484" fmla="*/ 585271 h 884189"/>
                <a:gd name="connsiteX485" fmla="*/ 277311 w 435261"/>
                <a:gd name="connsiteY485" fmla="*/ 578987 h 884189"/>
                <a:gd name="connsiteX486" fmla="*/ 271029 w 435261"/>
                <a:gd name="connsiteY486" fmla="*/ 571806 h 884189"/>
                <a:gd name="connsiteX487" fmla="*/ 271029 w 435261"/>
                <a:gd name="connsiteY487" fmla="*/ 641823 h 884189"/>
                <a:gd name="connsiteX488" fmla="*/ 283593 w 435261"/>
                <a:gd name="connsiteY488" fmla="*/ 654390 h 884189"/>
                <a:gd name="connsiteX489" fmla="*/ 296157 w 435261"/>
                <a:gd name="connsiteY489" fmla="*/ 645414 h 884189"/>
                <a:gd name="connsiteX490" fmla="*/ 271029 w 435261"/>
                <a:gd name="connsiteY490" fmla="*/ 641823 h 884189"/>
                <a:gd name="connsiteX491" fmla="*/ 280901 w 435261"/>
                <a:gd name="connsiteY491" fmla="*/ 577192 h 884189"/>
                <a:gd name="connsiteX492" fmla="*/ 287183 w 435261"/>
                <a:gd name="connsiteY492" fmla="*/ 580782 h 884189"/>
                <a:gd name="connsiteX493" fmla="*/ 299747 w 435261"/>
                <a:gd name="connsiteY493" fmla="*/ 580782 h 884189"/>
                <a:gd name="connsiteX494" fmla="*/ 299747 w 435261"/>
                <a:gd name="connsiteY494" fmla="*/ 568215 h 884189"/>
                <a:gd name="connsiteX495" fmla="*/ 290773 w 435261"/>
                <a:gd name="connsiteY495" fmla="*/ 568215 h 884189"/>
                <a:gd name="connsiteX496" fmla="*/ 280901 w 435261"/>
                <a:gd name="connsiteY496" fmla="*/ 577192 h 884189"/>
                <a:gd name="connsiteX497" fmla="*/ 354491 w 435261"/>
                <a:gd name="connsiteY497" fmla="*/ 516151 h 884189"/>
                <a:gd name="connsiteX498" fmla="*/ 348209 w 435261"/>
                <a:gd name="connsiteY498" fmla="*/ 529616 h 884189"/>
                <a:gd name="connsiteX499" fmla="*/ 338337 w 435261"/>
                <a:gd name="connsiteY499" fmla="*/ 526026 h 884189"/>
                <a:gd name="connsiteX500" fmla="*/ 332055 w 435261"/>
                <a:gd name="connsiteY500" fmla="*/ 529616 h 884189"/>
                <a:gd name="connsiteX501" fmla="*/ 318594 w 435261"/>
                <a:gd name="connsiteY501" fmla="*/ 526026 h 884189"/>
                <a:gd name="connsiteX502" fmla="*/ 306030 w 435261"/>
                <a:gd name="connsiteY502" fmla="*/ 545774 h 884189"/>
                <a:gd name="connsiteX503" fmla="*/ 299747 w 435261"/>
                <a:gd name="connsiteY503" fmla="*/ 552058 h 884189"/>
                <a:gd name="connsiteX504" fmla="*/ 313209 w 435261"/>
                <a:gd name="connsiteY504" fmla="*/ 568215 h 884189"/>
                <a:gd name="connsiteX505" fmla="*/ 319491 w 435261"/>
                <a:gd name="connsiteY505" fmla="*/ 564625 h 884189"/>
                <a:gd name="connsiteX506" fmla="*/ 325773 w 435261"/>
                <a:gd name="connsiteY506" fmla="*/ 568215 h 884189"/>
                <a:gd name="connsiteX507" fmla="*/ 329363 w 435261"/>
                <a:gd name="connsiteY507" fmla="*/ 564625 h 884189"/>
                <a:gd name="connsiteX508" fmla="*/ 332953 w 435261"/>
                <a:gd name="connsiteY508" fmla="*/ 570908 h 884189"/>
                <a:gd name="connsiteX509" fmla="*/ 293465 w 435261"/>
                <a:gd name="connsiteY509" fmla="*/ 599633 h 884189"/>
                <a:gd name="connsiteX510" fmla="*/ 293465 w 435261"/>
                <a:gd name="connsiteY510" fmla="*/ 605917 h 884189"/>
                <a:gd name="connsiteX511" fmla="*/ 313209 w 435261"/>
                <a:gd name="connsiteY511" fmla="*/ 618484 h 884189"/>
                <a:gd name="connsiteX512" fmla="*/ 290773 w 435261"/>
                <a:gd name="connsiteY512" fmla="*/ 622075 h 884189"/>
                <a:gd name="connsiteX513" fmla="*/ 290773 w 435261"/>
                <a:gd name="connsiteY513" fmla="*/ 625665 h 884189"/>
                <a:gd name="connsiteX514" fmla="*/ 306927 w 435261"/>
                <a:gd name="connsiteY514" fmla="*/ 629256 h 884189"/>
                <a:gd name="connsiteX515" fmla="*/ 300645 w 435261"/>
                <a:gd name="connsiteY515" fmla="*/ 649004 h 884189"/>
                <a:gd name="connsiteX516" fmla="*/ 304235 w 435261"/>
                <a:gd name="connsiteY516" fmla="*/ 649004 h 884189"/>
                <a:gd name="connsiteX517" fmla="*/ 320389 w 435261"/>
                <a:gd name="connsiteY517" fmla="*/ 632846 h 884189"/>
                <a:gd name="connsiteX518" fmla="*/ 333850 w 435261"/>
                <a:gd name="connsiteY518" fmla="*/ 641823 h 884189"/>
                <a:gd name="connsiteX519" fmla="*/ 336542 w 435261"/>
                <a:gd name="connsiteY519" fmla="*/ 641823 h 884189"/>
                <a:gd name="connsiteX520" fmla="*/ 366158 w 435261"/>
                <a:gd name="connsiteY520" fmla="*/ 606814 h 884189"/>
                <a:gd name="connsiteX521" fmla="*/ 362569 w 435261"/>
                <a:gd name="connsiteY521" fmla="*/ 600531 h 884189"/>
                <a:gd name="connsiteX522" fmla="*/ 346415 w 435261"/>
                <a:gd name="connsiteY522" fmla="*/ 604122 h 884189"/>
                <a:gd name="connsiteX523" fmla="*/ 342825 w 435261"/>
                <a:gd name="connsiteY523" fmla="*/ 604122 h 884189"/>
                <a:gd name="connsiteX524" fmla="*/ 336542 w 435261"/>
                <a:gd name="connsiteY524" fmla="*/ 600531 h 884189"/>
                <a:gd name="connsiteX525" fmla="*/ 330260 w 435261"/>
                <a:gd name="connsiteY525" fmla="*/ 606814 h 884189"/>
                <a:gd name="connsiteX526" fmla="*/ 323979 w 435261"/>
                <a:gd name="connsiteY526" fmla="*/ 606814 h 884189"/>
                <a:gd name="connsiteX527" fmla="*/ 315004 w 435261"/>
                <a:gd name="connsiteY527" fmla="*/ 596940 h 884189"/>
                <a:gd name="connsiteX528" fmla="*/ 334747 w 435261"/>
                <a:gd name="connsiteY528" fmla="*/ 590657 h 884189"/>
                <a:gd name="connsiteX529" fmla="*/ 350902 w 435261"/>
                <a:gd name="connsiteY529" fmla="*/ 596940 h 884189"/>
                <a:gd name="connsiteX530" fmla="*/ 363466 w 435261"/>
                <a:gd name="connsiteY530" fmla="*/ 590657 h 884189"/>
                <a:gd name="connsiteX531" fmla="*/ 363466 w 435261"/>
                <a:gd name="connsiteY531" fmla="*/ 580782 h 884189"/>
                <a:gd name="connsiteX532" fmla="*/ 347312 w 435261"/>
                <a:gd name="connsiteY532" fmla="*/ 571806 h 884189"/>
                <a:gd name="connsiteX533" fmla="*/ 369748 w 435261"/>
                <a:gd name="connsiteY533" fmla="*/ 516151 h 884189"/>
                <a:gd name="connsiteX534" fmla="*/ 354491 w 435261"/>
                <a:gd name="connsiteY534" fmla="*/ 516151 h 884189"/>
                <a:gd name="connsiteX535" fmla="*/ 335645 w 435261"/>
                <a:gd name="connsiteY535" fmla="*/ 645414 h 884189"/>
                <a:gd name="connsiteX536" fmla="*/ 313209 w 435261"/>
                <a:gd name="connsiteY536" fmla="*/ 671446 h 884189"/>
                <a:gd name="connsiteX537" fmla="*/ 309619 w 435261"/>
                <a:gd name="connsiteY537" fmla="*/ 671446 h 884189"/>
                <a:gd name="connsiteX538" fmla="*/ 306030 w 435261"/>
                <a:gd name="connsiteY538" fmla="*/ 661571 h 884189"/>
                <a:gd name="connsiteX539" fmla="*/ 289875 w 435261"/>
                <a:gd name="connsiteY539" fmla="*/ 677729 h 884189"/>
                <a:gd name="connsiteX540" fmla="*/ 309619 w 435261"/>
                <a:gd name="connsiteY540" fmla="*/ 677729 h 884189"/>
                <a:gd name="connsiteX541" fmla="*/ 309619 w 435261"/>
                <a:gd name="connsiteY541" fmla="*/ 687603 h 884189"/>
                <a:gd name="connsiteX542" fmla="*/ 322184 w 435261"/>
                <a:gd name="connsiteY542" fmla="*/ 687603 h 884189"/>
                <a:gd name="connsiteX543" fmla="*/ 357184 w 435261"/>
                <a:gd name="connsiteY543" fmla="*/ 661571 h 884189"/>
                <a:gd name="connsiteX544" fmla="*/ 357184 w 435261"/>
                <a:gd name="connsiteY544" fmla="*/ 655288 h 884189"/>
                <a:gd name="connsiteX545" fmla="*/ 335645 w 435261"/>
                <a:gd name="connsiteY545" fmla="*/ 645414 h 884189"/>
                <a:gd name="connsiteX546" fmla="*/ 306927 w 435261"/>
                <a:gd name="connsiteY546" fmla="*/ 384196 h 884189"/>
                <a:gd name="connsiteX547" fmla="*/ 306927 w 435261"/>
                <a:gd name="connsiteY547" fmla="*/ 387787 h 884189"/>
                <a:gd name="connsiteX548" fmla="*/ 313209 w 435261"/>
                <a:gd name="connsiteY548" fmla="*/ 387787 h 884189"/>
                <a:gd name="connsiteX549" fmla="*/ 313209 w 435261"/>
                <a:gd name="connsiteY549" fmla="*/ 384196 h 884189"/>
                <a:gd name="connsiteX550" fmla="*/ 306927 w 435261"/>
                <a:gd name="connsiteY550" fmla="*/ 384196 h 884189"/>
                <a:gd name="connsiteX551" fmla="*/ 315901 w 435261"/>
                <a:gd name="connsiteY551" fmla="*/ 448827 h 884189"/>
                <a:gd name="connsiteX552" fmla="*/ 332055 w 435261"/>
                <a:gd name="connsiteY552" fmla="*/ 461394 h 884189"/>
                <a:gd name="connsiteX553" fmla="*/ 332055 w 435261"/>
                <a:gd name="connsiteY553" fmla="*/ 464985 h 884189"/>
                <a:gd name="connsiteX554" fmla="*/ 325773 w 435261"/>
                <a:gd name="connsiteY554" fmla="*/ 471269 h 884189"/>
                <a:gd name="connsiteX555" fmla="*/ 306030 w 435261"/>
                <a:gd name="connsiteY555" fmla="*/ 451520 h 884189"/>
                <a:gd name="connsiteX556" fmla="*/ 315901 w 435261"/>
                <a:gd name="connsiteY556" fmla="*/ 448827 h 884189"/>
                <a:gd name="connsiteX557" fmla="*/ 325773 w 435261"/>
                <a:gd name="connsiteY557" fmla="*/ 696580 h 884189"/>
                <a:gd name="connsiteX558" fmla="*/ 329363 w 435261"/>
                <a:gd name="connsiteY558" fmla="*/ 710045 h 884189"/>
                <a:gd name="connsiteX559" fmla="*/ 315901 w 435261"/>
                <a:gd name="connsiteY559" fmla="*/ 729793 h 884189"/>
                <a:gd name="connsiteX560" fmla="*/ 315901 w 435261"/>
                <a:gd name="connsiteY560" fmla="*/ 733384 h 884189"/>
                <a:gd name="connsiteX561" fmla="*/ 322184 w 435261"/>
                <a:gd name="connsiteY561" fmla="*/ 739667 h 884189"/>
                <a:gd name="connsiteX562" fmla="*/ 344620 w 435261"/>
                <a:gd name="connsiteY562" fmla="*/ 723510 h 884189"/>
                <a:gd name="connsiteX563" fmla="*/ 350902 w 435261"/>
                <a:gd name="connsiteY563" fmla="*/ 703761 h 884189"/>
                <a:gd name="connsiteX564" fmla="*/ 350902 w 435261"/>
                <a:gd name="connsiteY564" fmla="*/ 700171 h 884189"/>
                <a:gd name="connsiteX565" fmla="*/ 337440 w 435261"/>
                <a:gd name="connsiteY565" fmla="*/ 687603 h 884189"/>
                <a:gd name="connsiteX566" fmla="*/ 331158 w 435261"/>
                <a:gd name="connsiteY566" fmla="*/ 687603 h 884189"/>
                <a:gd name="connsiteX567" fmla="*/ 325773 w 435261"/>
                <a:gd name="connsiteY567" fmla="*/ 696580 h 884189"/>
                <a:gd name="connsiteX568" fmla="*/ 329363 w 435261"/>
                <a:gd name="connsiteY568" fmla="*/ 329439 h 884189"/>
                <a:gd name="connsiteX569" fmla="*/ 345517 w 435261"/>
                <a:gd name="connsiteY569" fmla="*/ 342006 h 884189"/>
                <a:gd name="connsiteX570" fmla="*/ 349107 w 435261"/>
                <a:gd name="connsiteY570" fmla="*/ 338416 h 884189"/>
                <a:gd name="connsiteX571" fmla="*/ 342825 w 435261"/>
                <a:gd name="connsiteY571" fmla="*/ 322258 h 884189"/>
                <a:gd name="connsiteX572" fmla="*/ 336542 w 435261"/>
                <a:gd name="connsiteY572" fmla="*/ 322258 h 884189"/>
                <a:gd name="connsiteX573" fmla="*/ 329363 w 435261"/>
                <a:gd name="connsiteY573" fmla="*/ 329439 h 884189"/>
                <a:gd name="connsiteX574" fmla="*/ 329363 w 435261"/>
                <a:gd name="connsiteY574" fmla="*/ 780959 h 884189"/>
                <a:gd name="connsiteX575" fmla="*/ 329363 w 435261"/>
                <a:gd name="connsiteY575" fmla="*/ 784550 h 884189"/>
                <a:gd name="connsiteX576" fmla="*/ 335645 w 435261"/>
                <a:gd name="connsiteY576" fmla="*/ 784550 h 884189"/>
                <a:gd name="connsiteX577" fmla="*/ 335645 w 435261"/>
                <a:gd name="connsiteY577" fmla="*/ 780959 h 884189"/>
                <a:gd name="connsiteX578" fmla="*/ 329363 w 435261"/>
                <a:gd name="connsiteY578" fmla="*/ 780959 h 884189"/>
                <a:gd name="connsiteX579" fmla="*/ 332953 w 435261"/>
                <a:gd name="connsiteY579" fmla="*/ 542183 h 884189"/>
                <a:gd name="connsiteX580" fmla="*/ 335645 w 435261"/>
                <a:gd name="connsiteY580" fmla="*/ 542183 h 884189"/>
                <a:gd name="connsiteX581" fmla="*/ 335645 w 435261"/>
                <a:gd name="connsiteY581" fmla="*/ 548467 h 884189"/>
                <a:gd name="connsiteX582" fmla="*/ 332953 w 435261"/>
                <a:gd name="connsiteY582" fmla="*/ 548467 h 884189"/>
                <a:gd name="connsiteX583" fmla="*/ 332953 w 435261"/>
                <a:gd name="connsiteY583" fmla="*/ 542183 h 884189"/>
                <a:gd name="connsiteX584" fmla="*/ 332953 w 435261"/>
                <a:gd name="connsiteY584" fmla="*/ 754927 h 884189"/>
                <a:gd name="connsiteX585" fmla="*/ 361671 w 435261"/>
                <a:gd name="connsiteY585" fmla="*/ 774676 h 884189"/>
                <a:gd name="connsiteX586" fmla="*/ 365261 w 435261"/>
                <a:gd name="connsiteY586" fmla="*/ 768392 h 884189"/>
                <a:gd name="connsiteX587" fmla="*/ 365261 w 435261"/>
                <a:gd name="connsiteY587" fmla="*/ 762109 h 884189"/>
                <a:gd name="connsiteX588" fmla="*/ 358979 w 435261"/>
                <a:gd name="connsiteY588" fmla="*/ 753132 h 884189"/>
                <a:gd name="connsiteX589" fmla="*/ 332953 w 435261"/>
                <a:gd name="connsiteY589" fmla="*/ 754927 h 884189"/>
                <a:gd name="connsiteX590" fmla="*/ 345517 w 435261"/>
                <a:gd name="connsiteY590" fmla="*/ 361755 h 884189"/>
                <a:gd name="connsiteX591" fmla="*/ 339235 w 435261"/>
                <a:gd name="connsiteY591" fmla="*/ 387787 h 884189"/>
                <a:gd name="connsiteX592" fmla="*/ 345517 w 435261"/>
                <a:gd name="connsiteY592" fmla="*/ 391377 h 884189"/>
                <a:gd name="connsiteX593" fmla="*/ 361671 w 435261"/>
                <a:gd name="connsiteY593" fmla="*/ 387787 h 884189"/>
                <a:gd name="connsiteX594" fmla="*/ 361671 w 435261"/>
                <a:gd name="connsiteY594" fmla="*/ 384196 h 884189"/>
                <a:gd name="connsiteX595" fmla="*/ 349107 w 435261"/>
                <a:gd name="connsiteY595" fmla="*/ 361755 h 884189"/>
                <a:gd name="connsiteX596" fmla="*/ 345517 w 435261"/>
                <a:gd name="connsiteY596" fmla="*/ 361755 h 884189"/>
                <a:gd name="connsiteX597" fmla="*/ 341927 w 435261"/>
                <a:gd name="connsiteY597" fmla="*/ 729793 h 884189"/>
                <a:gd name="connsiteX598" fmla="*/ 341927 w 435261"/>
                <a:gd name="connsiteY598" fmla="*/ 738770 h 884189"/>
                <a:gd name="connsiteX599" fmla="*/ 348209 w 435261"/>
                <a:gd name="connsiteY599" fmla="*/ 745053 h 884189"/>
                <a:gd name="connsiteX600" fmla="*/ 354491 w 435261"/>
                <a:gd name="connsiteY600" fmla="*/ 738770 h 884189"/>
                <a:gd name="connsiteX601" fmla="*/ 341927 w 435261"/>
                <a:gd name="connsiteY601" fmla="*/ 729793 h 884189"/>
                <a:gd name="connsiteX602" fmla="*/ 358081 w 435261"/>
                <a:gd name="connsiteY602" fmla="*/ 473962 h 884189"/>
                <a:gd name="connsiteX603" fmla="*/ 345517 w 435261"/>
                <a:gd name="connsiteY603" fmla="*/ 490119 h 884189"/>
                <a:gd name="connsiteX604" fmla="*/ 351799 w 435261"/>
                <a:gd name="connsiteY604" fmla="*/ 499096 h 884189"/>
                <a:gd name="connsiteX605" fmla="*/ 360774 w 435261"/>
                <a:gd name="connsiteY605" fmla="*/ 499096 h 884189"/>
                <a:gd name="connsiteX606" fmla="*/ 374235 w 435261"/>
                <a:gd name="connsiteY606" fmla="*/ 486529 h 884189"/>
                <a:gd name="connsiteX607" fmla="*/ 358081 w 435261"/>
                <a:gd name="connsiteY607" fmla="*/ 473962 h 884189"/>
                <a:gd name="connsiteX608" fmla="*/ 351799 w 435261"/>
                <a:gd name="connsiteY608" fmla="*/ 87072 h 884189"/>
                <a:gd name="connsiteX609" fmla="*/ 351799 w 435261"/>
                <a:gd name="connsiteY609" fmla="*/ 93356 h 884189"/>
                <a:gd name="connsiteX610" fmla="*/ 358081 w 435261"/>
                <a:gd name="connsiteY610" fmla="*/ 93356 h 884189"/>
                <a:gd name="connsiteX611" fmla="*/ 358081 w 435261"/>
                <a:gd name="connsiteY611" fmla="*/ 87072 h 884189"/>
                <a:gd name="connsiteX612" fmla="*/ 351799 w 435261"/>
                <a:gd name="connsiteY612" fmla="*/ 87072 h 884189"/>
                <a:gd name="connsiteX613" fmla="*/ 354491 w 435261"/>
                <a:gd name="connsiteY613" fmla="*/ 96947 h 884189"/>
                <a:gd name="connsiteX614" fmla="*/ 354491 w 435261"/>
                <a:gd name="connsiteY614" fmla="*/ 103230 h 884189"/>
                <a:gd name="connsiteX615" fmla="*/ 358081 w 435261"/>
                <a:gd name="connsiteY615" fmla="*/ 103230 h 884189"/>
                <a:gd name="connsiteX616" fmla="*/ 358081 w 435261"/>
                <a:gd name="connsiteY616" fmla="*/ 96947 h 884189"/>
                <a:gd name="connsiteX617" fmla="*/ 354491 w 435261"/>
                <a:gd name="connsiteY617" fmla="*/ 96947 h 884189"/>
                <a:gd name="connsiteX618" fmla="*/ 354491 w 435261"/>
                <a:gd name="connsiteY618" fmla="*/ 632846 h 884189"/>
                <a:gd name="connsiteX619" fmla="*/ 354491 w 435261"/>
                <a:gd name="connsiteY619" fmla="*/ 639130 h 884189"/>
                <a:gd name="connsiteX620" fmla="*/ 380518 w 435261"/>
                <a:gd name="connsiteY620" fmla="*/ 639130 h 884189"/>
                <a:gd name="connsiteX621" fmla="*/ 380518 w 435261"/>
                <a:gd name="connsiteY621" fmla="*/ 635539 h 884189"/>
                <a:gd name="connsiteX622" fmla="*/ 371543 w 435261"/>
                <a:gd name="connsiteY622" fmla="*/ 626563 h 884189"/>
                <a:gd name="connsiteX623" fmla="*/ 361671 w 435261"/>
                <a:gd name="connsiteY623" fmla="*/ 626563 h 884189"/>
                <a:gd name="connsiteX624" fmla="*/ 354491 w 435261"/>
                <a:gd name="connsiteY624" fmla="*/ 632846 h 884189"/>
                <a:gd name="connsiteX625" fmla="*/ 354491 w 435261"/>
                <a:gd name="connsiteY625" fmla="*/ 700171 h 884189"/>
                <a:gd name="connsiteX626" fmla="*/ 364364 w 435261"/>
                <a:gd name="connsiteY626" fmla="*/ 706454 h 884189"/>
                <a:gd name="connsiteX627" fmla="*/ 370645 w 435261"/>
                <a:gd name="connsiteY627" fmla="*/ 706454 h 884189"/>
                <a:gd name="connsiteX628" fmla="*/ 370645 w 435261"/>
                <a:gd name="connsiteY628" fmla="*/ 691194 h 884189"/>
                <a:gd name="connsiteX629" fmla="*/ 367056 w 435261"/>
                <a:gd name="connsiteY629" fmla="*/ 691194 h 884189"/>
                <a:gd name="connsiteX630" fmla="*/ 354491 w 435261"/>
                <a:gd name="connsiteY630" fmla="*/ 700171 h 884189"/>
                <a:gd name="connsiteX631" fmla="*/ 354491 w 435261"/>
                <a:gd name="connsiteY631" fmla="*/ 790834 h 884189"/>
                <a:gd name="connsiteX632" fmla="*/ 354491 w 435261"/>
                <a:gd name="connsiteY632" fmla="*/ 797117 h 884189"/>
                <a:gd name="connsiteX633" fmla="*/ 358081 w 435261"/>
                <a:gd name="connsiteY633" fmla="*/ 797117 h 884189"/>
                <a:gd name="connsiteX634" fmla="*/ 358081 w 435261"/>
                <a:gd name="connsiteY634" fmla="*/ 790834 h 884189"/>
                <a:gd name="connsiteX635" fmla="*/ 354491 w 435261"/>
                <a:gd name="connsiteY635" fmla="*/ 790834 h 884189"/>
                <a:gd name="connsiteX636" fmla="*/ 358081 w 435261"/>
                <a:gd name="connsiteY636" fmla="*/ 200177 h 884189"/>
                <a:gd name="connsiteX637" fmla="*/ 358081 w 435261"/>
                <a:gd name="connsiteY637" fmla="*/ 206461 h 884189"/>
                <a:gd name="connsiteX638" fmla="*/ 361671 w 435261"/>
                <a:gd name="connsiteY638" fmla="*/ 206461 h 884189"/>
                <a:gd name="connsiteX639" fmla="*/ 361671 w 435261"/>
                <a:gd name="connsiteY639" fmla="*/ 200177 h 884189"/>
                <a:gd name="connsiteX640" fmla="*/ 358081 w 435261"/>
                <a:gd name="connsiteY640" fmla="*/ 200177 h 884189"/>
                <a:gd name="connsiteX641" fmla="*/ 361671 w 435261"/>
                <a:gd name="connsiteY641" fmla="*/ 455111 h 884189"/>
                <a:gd name="connsiteX642" fmla="*/ 361671 w 435261"/>
                <a:gd name="connsiteY642" fmla="*/ 464985 h 884189"/>
                <a:gd name="connsiteX643" fmla="*/ 367953 w 435261"/>
                <a:gd name="connsiteY643" fmla="*/ 464985 h 884189"/>
                <a:gd name="connsiteX644" fmla="*/ 367953 w 435261"/>
                <a:gd name="connsiteY644" fmla="*/ 455111 h 884189"/>
                <a:gd name="connsiteX645" fmla="*/ 361671 w 435261"/>
                <a:gd name="connsiteY645" fmla="*/ 455111 h 884189"/>
                <a:gd name="connsiteX646" fmla="*/ 364364 w 435261"/>
                <a:gd name="connsiteY646" fmla="*/ 677729 h 884189"/>
                <a:gd name="connsiteX647" fmla="*/ 364364 w 435261"/>
                <a:gd name="connsiteY647" fmla="*/ 687603 h 884189"/>
                <a:gd name="connsiteX648" fmla="*/ 367953 w 435261"/>
                <a:gd name="connsiteY648" fmla="*/ 687603 h 884189"/>
                <a:gd name="connsiteX649" fmla="*/ 367953 w 435261"/>
                <a:gd name="connsiteY649" fmla="*/ 677729 h 884189"/>
                <a:gd name="connsiteX650" fmla="*/ 364364 w 435261"/>
                <a:gd name="connsiteY650" fmla="*/ 677729 h 884189"/>
                <a:gd name="connsiteX651" fmla="*/ 367953 w 435261"/>
                <a:gd name="connsiteY651" fmla="*/ 571806 h 884189"/>
                <a:gd name="connsiteX652" fmla="*/ 367953 w 435261"/>
                <a:gd name="connsiteY652" fmla="*/ 578090 h 884189"/>
                <a:gd name="connsiteX653" fmla="*/ 376928 w 435261"/>
                <a:gd name="connsiteY653" fmla="*/ 587964 h 884189"/>
                <a:gd name="connsiteX654" fmla="*/ 380518 w 435261"/>
                <a:gd name="connsiteY654" fmla="*/ 587964 h 884189"/>
                <a:gd name="connsiteX655" fmla="*/ 386800 w 435261"/>
                <a:gd name="connsiteY655" fmla="*/ 581680 h 884189"/>
                <a:gd name="connsiteX656" fmla="*/ 386800 w 435261"/>
                <a:gd name="connsiteY656" fmla="*/ 578090 h 884189"/>
                <a:gd name="connsiteX657" fmla="*/ 380518 w 435261"/>
                <a:gd name="connsiteY657" fmla="*/ 571806 h 884189"/>
                <a:gd name="connsiteX658" fmla="*/ 367953 w 435261"/>
                <a:gd name="connsiteY658" fmla="*/ 571806 h 884189"/>
                <a:gd name="connsiteX659" fmla="*/ 367953 w 435261"/>
                <a:gd name="connsiteY659" fmla="*/ 593350 h 884189"/>
                <a:gd name="connsiteX660" fmla="*/ 367953 w 435261"/>
                <a:gd name="connsiteY660" fmla="*/ 603224 h 884189"/>
                <a:gd name="connsiteX661" fmla="*/ 380518 w 435261"/>
                <a:gd name="connsiteY661" fmla="*/ 603224 h 884189"/>
                <a:gd name="connsiteX662" fmla="*/ 380518 w 435261"/>
                <a:gd name="connsiteY662" fmla="*/ 590657 h 884189"/>
                <a:gd name="connsiteX663" fmla="*/ 367953 w 435261"/>
                <a:gd name="connsiteY663" fmla="*/ 593350 h 884189"/>
                <a:gd name="connsiteX664" fmla="*/ 367953 w 435261"/>
                <a:gd name="connsiteY664" fmla="*/ 713635 h 884189"/>
                <a:gd name="connsiteX665" fmla="*/ 367953 w 435261"/>
                <a:gd name="connsiteY665" fmla="*/ 726202 h 884189"/>
                <a:gd name="connsiteX666" fmla="*/ 371543 w 435261"/>
                <a:gd name="connsiteY666" fmla="*/ 726202 h 884189"/>
                <a:gd name="connsiteX667" fmla="*/ 371543 w 435261"/>
                <a:gd name="connsiteY667" fmla="*/ 713635 h 884189"/>
                <a:gd name="connsiteX668" fmla="*/ 367953 w 435261"/>
                <a:gd name="connsiteY668" fmla="*/ 713635 h 884189"/>
                <a:gd name="connsiteX669" fmla="*/ 371543 w 435261"/>
                <a:gd name="connsiteY669" fmla="*/ 287249 h 884189"/>
                <a:gd name="connsiteX670" fmla="*/ 371543 w 435261"/>
                <a:gd name="connsiteY670" fmla="*/ 293533 h 884189"/>
                <a:gd name="connsiteX671" fmla="*/ 375133 w 435261"/>
                <a:gd name="connsiteY671" fmla="*/ 293533 h 884189"/>
                <a:gd name="connsiteX672" fmla="*/ 375133 w 435261"/>
                <a:gd name="connsiteY672" fmla="*/ 287249 h 884189"/>
                <a:gd name="connsiteX673" fmla="*/ 371543 w 435261"/>
                <a:gd name="connsiteY673" fmla="*/ 287249 h 884189"/>
                <a:gd name="connsiteX674" fmla="*/ 371543 w 435261"/>
                <a:gd name="connsiteY674" fmla="*/ 471269 h 884189"/>
                <a:gd name="connsiteX675" fmla="*/ 371543 w 435261"/>
                <a:gd name="connsiteY675" fmla="*/ 477552 h 884189"/>
                <a:gd name="connsiteX676" fmla="*/ 375133 w 435261"/>
                <a:gd name="connsiteY676" fmla="*/ 477552 h 884189"/>
                <a:gd name="connsiteX677" fmla="*/ 381415 w 435261"/>
                <a:gd name="connsiteY677" fmla="*/ 471269 h 884189"/>
                <a:gd name="connsiteX678" fmla="*/ 371543 w 435261"/>
                <a:gd name="connsiteY678" fmla="*/ 471269 h 884189"/>
                <a:gd name="connsiteX679" fmla="*/ 374235 w 435261"/>
                <a:gd name="connsiteY679" fmla="*/ 84380 h 884189"/>
                <a:gd name="connsiteX680" fmla="*/ 374235 w 435261"/>
                <a:gd name="connsiteY680" fmla="*/ 90663 h 884189"/>
                <a:gd name="connsiteX681" fmla="*/ 376928 w 435261"/>
                <a:gd name="connsiteY681" fmla="*/ 90663 h 884189"/>
                <a:gd name="connsiteX682" fmla="*/ 376928 w 435261"/>
                <a:gd name="connsiteY682" fmla="*/ 84380 h 884189"/>
                <a:gd name="connsiteX683" fmla="*/ 374235 w 435261"/>
                <a:gd name="connsiteY683" fmla="*/ 84380 h 884189"/>
                <a:gd name="connsiteX684" fmla="*/ 374235 w 435261"/>
                <a:gd name="connsiteY684" fmla="*/ 671446 h 884189"/>
                <a:gd name="connsiteX685" fmla="*/ 374235 w 435261"/>
                <a:gd name="connsiteY685" fmla="*/ 674139 h 884189"/>
                <a:gd name="connsiteX686" fmla="*/ 380518 w 435261"/>
                <a:gd name="connsiteY686" fmla="*/ 680422 h 884189"/>
                <a:gd name="connsiteX687" fmla="*/ 384107 w 435261"/>
                <a:gd name="connsiteY687" fmla="*/ 674139 h 884189"/>
                <a:gd name="connsiteX688" fmla="*/ 377825 w 435261"/>
                <a:gd name="connsiteY688" fmla="*/ 671446 h 884189"/>
                <a:gd name="connsiteX689" fmla="*/ 374235 w 435261"/>
                <a:gd name="connsiteY689" fmla="*/ 671446 h 884189"/>
                <a:gd name="connsiteX690" fmla="*/ 374235 w 435261"/>
                <a:gd name="connsiteY690" fmla="*/ 742360 h 884189"/>
                <a:gd name="connsiteX691" fmla="*/ 374235 w 435261"/>
                <a:gd name="connsiteY691" fmla="*/ 752234 h 884189"/>
                <a:gd name="connsiteX692" fmla="*/ 380518 w 435261"/>
                <a:gd name="connsiteY692" fmla="*/ 745951 h 884189"/>
                <a:gd name="connsiteX693" fmla="*/ 380518 w 435261"/>
                <a:gd name="connsiteY693" fmla="*/ 742360 h 884189"/>
                <a:gd name="connsiteX694" fmla="*/ 374235 w 435261"/>
                <a:gd name="connsiteY694" fmla="*/ 742360 h 884189"/>
                <a:gd name="connsiteX695" fmla="*/ 380518 w 435261"/>
                <a:gd name="connsiteY695" fmla="*/ 131955 h 884189"/>
                <a:gd name="connsiteX696" fmla="*/ 376928 w 435261"/>
                <a:gd name="connsiteY696" fmla="*/ 148113 h 884189"/>
                <a:gd name="connsiteX697" fmla="*/ 383210 w 435261"/>
                <a:gd name="connsiteY697" fmla="*/ 150806 h 884189"/>
                <a:gd name="connsiteX698" fmla="*/ 389492 w 435261"/>
                <a:gd name="connsiteY698" fmla="*/ 144522 h 884189"/>
                <a:gd name="connsiteX699" fmla="*/ 389492 w 435261"/>
                <a:gd name="connsiteY699" fmla="*/ 131058 h 884189"/>
                <a:gd name="connsiteX700" fmla="*/ 380518 w 435261"/>
                <a:gd name="connsiteY700" fmla="*/ 131058 h 884189"/>
                <a:gd name="connsiteX701" fmla="*/ 380518 w 435261"/>
                <a:gd name="connsiteY701" fmla="*/ 403047 h 884189"/>
                <a:gd name="connsiteX702" fmla="*/ 386800 w 435261"/>
                <a:gd name="connsiteY702" fmla="*/ 409330 h 884189"/>
                <a:gd name="connsiteX703" fmla="*/ 386800 w 435261"/>
                <a:gd name="connsiteY703" fmla="*/ 403047 h 884189"/>
                <a:gd name="connsiteX704" fmla="*/ 380518 w 435261"/>
                <a:gd name="connsiteY704" fmla="*/ 403047 h 884189"/>
                <a:gd name="connsiteX705" fmla="*/ 384107 w 435261"/>
                <a:gd name="connsiteY705" fmla="*/ 606814 h 884189"/>
                <a:gd name="connsiteX706" fmla="*/ 384107 w 435261"/>
                <a:gd name="connsiteY706" fmla="*/ 610405 h 884189"/>
                <a:gd name="connsiteX707" fmla="*/ 390389 w 435261"/>
                <a:gd name="connsiteY707" fmla="*/ 610405 h 884189"/>
                <a:gd name="connsiteX708" fmla="*/ 390389 w 435261"/>
                <a:gd name="connsiteY708" fmla="*/ 606814 h 884189"/>
                <a:gd name="connsiteX709" fmla="*/ 384107 w 435261"/>
                <a:gd name="connsiteY709" fmla="*/ 606814 h 88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Lst>
              <a:rect l="l" t="t" r="r" b="b"/>
              <a:pathLst>
                <a:path w="435261" h="884189">
                  <a:moveTo>
                    <a:pt x="38590" y="0"/>
                  </a:moveTo>
                  <a:cubicBezTo>
                    <a:pt x="65513" y="1795"/>
                    <a:pt x="80770" y="3591"/>
                    <a:pt x="83462" y="3591"/>
                  </a:cubicBezTo>
                  <a:cubicBezTo>
                    <a:pt x="85257" y="3591"/>
                    <a:pt x="91540" y="2693"/>
                    <a:pt x="103206" y="0"/>
                  </a:cubicBezTo>
                  <a:cubicBezTo>
                    <a:pt x="140002" y="0"/>
                    <a:pt x="161540" y="17055"/>
                    <a:pt x="167823" y="51166"/>
                  </a:cubicBezTo>
                  <a:lnTo>
                    <a:pt x="280901" y="384196"/>
                  </a:lnTo>
                  <a:lnTo>
                    <a:pt x="284491" y="384196"/>
                  </a:lnTo>
                  <a:lnTo>
                    <a:pt x="290773" y="380606"/>
                  </a:lnTo>
                  <a:cubicBezTo>
                    <a:pt x="288978" y="376117"/>
                    <a:pt x="287183" y="373424"/>
                    <a:pt x="287183" y="371629"/>
                  </a:cubicBezTo>
                  <a:cubicBezTo>
                    <a:pt x="287183" y="369834"/>
                    <a:pt x="288081" y="363550"/>
                    <a:pt x="290773" y="351881"/>
                  </a:cubicBezTo>
                  <a:lnTo>
                    <a:pt x="287183" y="345597"/>
                  </a:lnTo>
                  <a:cubicBezTo>
                    <a:pt x="291670" y="335723"/>
                    <a:pt x="293465" y="322258"/>
                    <a:pt x="293465" y="303407"/>
                  </a:cubicBezTo>
                  <a:lnTo>
                    <a:pt x="293465" y="293533"/>
                  </a:lnTo>
                  <a:cubicBezTo>
                    <a:pt x="293465" y="250446"/>
                    <a:pt x="292568" y="221721"/>
                    <a:pt x="290773" y="206461"/>
                  </a:cubicBezTo>
                  <a:cubicBezTo>
                    <a:pt x="292568" y="182224"/>
                    <a:pt x="293465" y="150806"/>
                    <a:pt x="293465" y="112207"/>
                  </a:cubicBezTo>
                  <a:lnTo>
                    <a:pt x="293465" y="99640"/>
                  </a:lnTo>
                  <a:cubicBezTo>
                    <a:pt x="293465" y="82584"/>
                    <a:pt x="292568" y="61938"/>
                    <a:pt x="290773" y="38599"/>
                  </a:cubicBezTo>
                  <a:cubicBezTo>
                    <a:pt x="298850" y="12567"/>
                    <a:pt x="311414" y="0"/>
                    <a:pt x="329363" y="0"/>
                  </a:cubicBezTo>
                  <a:lnTo>
                    <a:pt x="393979" y="0"/>
                  </a:lnTo>
                  <a:cubicBezTo>
                    <a:pt x="412825" y="0"/>
                    <a:pt x="426287" y="7181"/>
                    <a:pt x="435262" y="22441"/>
                  </a:cubicBezTo>
                  <a:lnTo>
                    <a:pt x="435262" y="851874"/>
                  </a:lnTo>
                  <a:cubicBezTo>
                    <a:pt x="430774" y="873418"/>
                    <a:pt x="420903" y="884190"/>
                    <a:pt x="402954" y="884190"/>
                  </a:cubicBezTo>
                  <a:lnTo>
                    <a:pt x="322184" y="884190"/>
                  </a:lnTo>
                  <a:cubicBezTo>
                    <a:pt x="297952" y="884190"/>
                    <a:pt x="279106" y="844693"/>
                    <a:pt x="263850" y="764802"/>
                  </a:cubicBezTo>
                  <a:cubicBezTo>
                    <a:pt x="244106" y="721714"/>
                    <a:pt x="217182" y="646311"/>
                    <a:pt x="183079" y="538593"/>
                  </a:cubicBezTo>
                  <a:cubicBezTo>
                    <a:pt x="176797" y="538593"/>
                    <a:pt x="167823" y="520640"/>
                    <a:pt x="157053" y="483836"/>
                  </a:cubicBezTo>
                  <a:cubicBezTo>
                    <a:pt x="152566" y="483836"/>
                    <a:pt x="150771" y="479348"/>
                    <a:pt x="150771" y="471269"/>
                  </a:cubicBezTo>
                  <a:lnTo>
                    <a:pt x="147181" y="471269"/>
                  </a:lnTo>
                  <a:lnTo>
                    <a:pt x="147181" y="835716"/>
                  </a:lnTo>
                  <a:cubicBezTo>
                    <a:pt x="147181" y="841102"/>
                    <a:pt x="148079" y="845590"/>
                    <a:pt x="150771" y="849181"/>
                  </a:cubicBezTo>
                  <a:cubicBezTo>
                    <a:pt x="143591" y="872520"/>
                    <a:pt x="131925" y="884190"/>
                    <a:pt x="114873" y="884190"/>
                  </a:cubicBezTo>
                  <a:lnTo>
                    <a:pt x="27821" y="884190"/>
                  </a:lnTo>
                  <a:cubicBezTo>
                    <a:pt x="21539" y="883292"/>
                    <a:pt x="12564" y="873418"/>
                    <a:pt x="1795" y="854567"/>
                  </a:cubicBezTo>
                  <a:cubicBezTo>
                    <a:pt x="3590" y="833023"/>
                    <a:pt x="5385" y="816866"/>
                    <a:pt x="5385" y="806094"/>
                  </a:cubicBezTo>
                  <a:lnTo>
                    <a:pt x="5385" y="680422"/>
                  </a:lnTo>
                  <a:lnTo>
                    <a:pt x="8974" y="660674"/>
                  </a:lnTo>
                  <a:cubicBezTo>
                    <a:pt x="7179" y="660674"/>
                    <a:pt x="4487" y="624768"/>
                    <a:pt x="2692" y="553853"/>
                  </a:cubicBezTo>
                  <a:lnTo>
                    <a:pt x="6282" y="547569"/>
                  </a:lnTo>
                  <a:cubicBezTo>
                    <a:pt x="6282" y="544876"/>
                    <a:pt x="5385" y="541286"/>
                    <a:pt x="2692" y="537695"/>
                  </a:cubicBezTo>
                  <a:cubicBezTo>
                    <a:pt x="4487" y="501789"/>
                    <a:pt x="6282" y="473962"/>
                    <a:pt x="6282" y="453316"/>
                  </a:cubicBezTo>
                  <a:cubicBezTo>
                    <a:pt x="6282" y="421898"/>
                    <a:pt x="5385" y="391377"/>
                    <a:pt x="2692" y="363550"/>
                  </a:cubicBezTo>
                  <a:lnTo>
                    <a:pt x="8974" y="298919"/>
                  </a:lnTo>
                  <a:lnTo>
                    <a:pt x="2692" y="272887"/>
                  </a:lnTo>
                  <a:cubicBezTo>
                    <a:pt x="4487" y="254934"/>
                    <a:pt x="6282" y="239674"/>
                    <a:pt x="6282" y="228004"/>
                  </a:cubicBezTo>
                  <a:lnTo>
                    <a:pt x="6282" y="198382"/>
                  </a:lnTo>
                  <a:cubicBezTo>
                    <a:pt x="6282" y="193893"/>
                    <a:pt x="5385" y="189405"/>
                    <a:pt x="2692" y="185814"/>
                  </a:cubicBezTo>
                  <a:cubicBezTo>
                    <a:pt x="4487" y="181326"/>
                    <a:pt x="6282" y="177736"/>
                    <a:pt x="6282" y="175940"/>
                  </a:cubicBezTo>
                  <a:cubicBezTo>
                    <a:pt x="6282" y="144522"/>
                    <a:pt x="4487" y="101435"/>
                    <a:pt x="0" y="47576"/>
                  </a:cubicBezTo>
                  <a:cubicBezTo>
                    <a:pt x="7179" y="16158"/>
                    <a:pt x="19744" y="0"/>
                    <a:pt x="38590" y="0"/>
                  </a:cubicBezTo>
                  <a:close/>
                  <a:moveTo>
                    <a:pt x="54745" y="649004"/>
                  </a:moveTo>
                  <a:lnTo>
                    <a:pt x="54745" y="655288"/>
                  </a:lnTo>
                  <a:cubicBezTo>
                    <a:pt x="55642" y="659776"/>
                    <a:pt x="57437" y="661571"/>
                    <a:pt x="61026" y="661571"/>
                  </a:cubicBezTo>
                  <a:lnTo>
                    <a:pt x="64616" y="661571"/>
                  </a:lnTo>
                  <a:lnTo>
                    <a:pt x="64616" y="655288"/>
                  </a:lnTo>
                  <a:cubicBezTo>
                    <a:pt x="64616" y="650800"/>
                    <a:pt x="62821" y="649004"/>
                    <a:pt x="58334" y="649004"/>
                  </a:cubicBezTo>
                  <a:lnTo>
                    <a:pt x="54745" y="649004"/>
                  </a:lnTo>
                  <a:close/>
                  <a:moveTo>
                    <a:pt x="58334" y="416512"/>
                  </a:moveTo>
                  <a:lnTo>
                    <a:pt x="58334" y="420102"/>
                  </a:lnTo>
                  <a:lnTo>
                    <a:pt x="64616" y="420102"/>
                  </a:lnTo>
                  <a:lnTo>
                    <a:pt x="64616" y="416512"/>
                  </a:lnTo>
                  <a:lnTo>
                    <a:pt x="58334" y="416512"/>
                  </a:lnTo>
                  <a:close/>
                  <a:moveTo>
                    <a:pt x="61026" y="80789"/>
                  </a:moveTo>
                  <a:lnTo>
                    <a:pt x="61026" y="84380"/>
                  </a:lnTo>
                  <a:lnTo>
                    <a:pt x="64616" y="106821"/>
                  </a:lnTo>
                  <a:lnTo>
                    <a:pt x="73591" y="106821"/>
                  </a:lnTo>
                  <a:cubicBezTo>
                    <a:pt x="69103" y="98742"/>
                    <a:pt x="67308" y="89765"/>
                    <a:pt x="67308" y="80789"/>
                  </a:cubicBezTo>
                  <a:lnTo>
                    <a:pt x="61026" y="80789"/>
                  </a:lnTo>
                  <a:close/>
                  <a:moveTo>
                    <a:pt x="131925" y="338416"/>
                  </a:moveTo>
                  <a:cubicBezTo>
                    <a:pt x="128335" y="346495"/>
                    <a:pt x="121155" y="350983"/>
                    <a:pt x="109489" y="350983"/>
                  </a:cubicBezTo>
                  <a:lnTo>
                    <a:pt x="109489" y="367141"/>
                  </a:lnTo>
                  <a:lnTo>
                    <a:pt x="87052" y="392275"/>
                  </a:lnTo>
                  <a:lnTo>
                    <a:pt x="83462" y="392275"/>
                  </a:lnTo>
                  <a:lnTo>
                    <a:pt x="61026" y="389582"/>
                  </a:lnTo>
                  <a:lnTo>
                    <a:pt x="61026" y="398559"/>
                  </a:lnTo>
                  <a:cubicBezTo>
                    <a:pt x="69103" y="398559"/>
                    <a:pt x="73591" y="400354"/>
                    <a:pt x="73591" y="404842"/>
                  </a:cubicBezTo>
                  <a:lnTo>
                    <a:pt x="79873" y="401252"/>
                  </a:lnTo>
                  <a:lnTo>
                    <a:pt x="96027" y="410228"/>
                  </a:lnTo>
                  <a:lnTo>
                    <a:pt x="109489" y="401252"/>
                  </a:lnTo>
                  <a:cubicBezTo>
                    <a:pt x="113976" y="402149"/>
                    <a:pt x="115771" y="403945"/>
                    <a:pt x="115771" y="407535"/>
                  </a:cubicBezTo>
                  <a:lnTo>
                    <a:pt x="115771" y="410228"/>
                  </a:lnTo>
                  <a:cubicBezTo>
                    <a:pt x="115771" y="413819"/>
                    <a:pt x="113079" y="416512"/>
                    <a:pt x="106796" y="420102"/>
                  </a:cubicBezTo>
                  <a:lnTo>
                    <a:pt x="100514" y="420102"/>
                  </a:lnTo>
                  <a:lnTo>
                    <a:pt x="91540" y="413819"/>
                  </a:lnTo>
                  <a:lnTo>
                    <a:pt x="87950" y="413819"/>
                  </a:lnTo>
                  <a:lnTo>
                    <a:pt x="87950" y="443441"/>
                  </a:lnTo>
                  <a:lnTo>
                    <a:pt x="96924" y="456009"/>
                  </a:lnTo>
                  <a:lnTo>
                    <a:pt x="93335" y="456009"/>
                  </a:lnTo>
                  <a:cubicBezTo>
                    <a:pt x="96924" y="464985"/>
                    <a:pt x="99617" y="469473"/>
                    <a:pt x="103206" y="469473"/>
                  </a:cubicBezTo>
                  <a:cubicBezTo>
                    <a:pt x="103206" y="467678"/>
                    <a:pt x="104104" y="465883"/>
                    <a:pt x="106796" y="465883"/>
                  </a:cubicBezTo>
                  <a:lnTo>
                    <a:pt x="103206" y="449725"/>
                  </a:lnTo>
                  <a:lnTo>
                    <a:pt x="103206" y="448827"/>
                  </a:lnTo>
                  <a:lnTo>
                    <a:pt x="122950" y="461394"/>
                  </a:lnTo>
                  <a:lnTo>
                    <a:pt x="122950" y="455111"/>
                  </a:lnTo>
                  <a:cubicBezTo>
                    <a:pt x="122950" y="453316"/>
                    <a:pt x="121155" y="445237"/>
                    <a:pt x="116668" y="429977"/>
                  </a:cubicBezTo>
                  <a:lnTo>
                    <a:pt x="122950" y="426386"/>
                  </a:lnTo>
                  <a:cubicBezTo>
                    <a:pt x="122950" y="429977"/>
                    <a:pt x="127438" y="433567"/>
                    <a:pt x="135515" y="438953"/>
                  </a:cubicBezTo>
                  <a:lnTo>
                    <a:pt x="145386" y="438953"/>
                  </a:lnTo>
                  <a:lnTo>
                    <a:pt x="139104" y="429977"/>
                  </a:lnTo>
                  <a:lnTo>
                    <a:pt x="139104" y="426386"/>
                  </a:lnTo>
                  <a:cubicBezTo>
                    <a:pt x="151669" y="426386"/>
                    <a:pt x="158848" y="431772"/>
                    <a:pt x="158848" y="442544"/>
                  </a:cubicBezTo>
                  <a:lnTo>
                    <a:pt x="172310" y="442544"/>
                  </a:lnTo>
                  <a:cubicBezTo>
                    <a:pt x="176797" y="442544"/>
                    <a:pt x="179489" y="433567"/>
                    <a:pt x="181284" y="416512"/>
                  </a:cubicBezTo>
                  <a:cubicBezTo>
                    <a:pt x="166925" y="410228"/>
                    <a:pt x="157053" y="407535"/>
                    <a:pt x="152566" y="407535"/>
                  </a:cubicBezTo>
                  <a:lnTo>
                    <a:pt x="132822" y="411126"/>
                  </a:lnTo>
                  <a:lnTo>
                    <a:pt x="126540" y="401252"/>
                  </a:lnTo>
                  <a:cubicBezTo>
                    <a:pt x="143591" y="394968"/>
                    <a:pt x="153464" y="392275"/>
                    <a:pt x="155258" y="392275"/>
                  </a:cubicBezTo>
                  <a:cubicBezTo>
                    <a:pt x="157053" y="396763"/>
                    <a:pt x="158848" y="399456"/>
                    <a:pt x="158848" y="401252"/>
                  </a:cubicBezTo>
                  <a:lnTo>
                    <a:pt x="162438" y="401252"/>
                  </a:lnTo>
                  <a:cubicBezTo>
                    <a:pt x="162438" y="394968"/>
                    <a:pt x="166028" y="392275"/>
                    <a:pt x="172310" y="392275"/>
                  </a:cubicBezTo>
                  <a:lnTo>
                    <a:pt x="172310" y="388684"/>
                  </a:lnTo>
                  <a:cubicBezTo>
                    <a:pt x="159745" y="386889"/>
                    <a:pt x="152566" y="383298"/>
                    <a:pt x="152566" y="378810"/>
                  </a:cubicBezTo>
                  <a:lnTo>
                    <a:pt x="152566" y="369834"/>
                  </a:lnTo>
                  <a:cubicBezTo>
                    <a:pt x="152566" y="365345"/>
                    <a:pt x="155258" y="363550"/>
                    <a:pt x="161540" y="363550"/>
                  </a:cubicBezTo>
                  <a:lnTo>
                    <a:pt x="161540" y="359959"/>
                  </a:lnTo>
                  <a:cubicBezTo>
                    <a:pt x="153464" y="358164"/>
                    <a:pt x="145386" y="356369"/>
                    <a:pt x="139104" y="356369"/>
                  </a:cubicBezTo>
                  <a:lnTo>
                    <a:pt x="139104" y="347392"/>
                  </a:lnTo>
                  <a:lnTo>
                    <a:pt x="148976" y="347392"/>
                  </a:lnTo>
                  <a:lnTo>
                    <a:pt x="148976" y="343802"/>
                  </a:lnTo>
                  <a:lnTo>
                    <a:pt x="131925" y="338416"/>
                  </a:lnTo>
                  <a:close/>
                  <a:moveTo>
                    <a:pt x="61026" y="552058"/>
                  </a:moveTo>
                  <a:lnTo>
                    <a:pt x="61026" y="558341"/>
                  </a:lnTo>
                  <a:lnTo>
                    <a:pt x="67308" y="558341"/>
                  </a:lnTo>
                  <a:cubicBezTo>
                    <a:pt x="68206" y="553853"/>
                    <a:pt x="65513" y="552058"/>
                    <a:pt x="61026" y="552058"/>
                  </a:cubicBezTo>
                  <a:close/>
                  <a:moveTo>
                    <a:pt x="61026" y="790834"/>
                  </a:moveTo>
                  <a:lnTo>
                    <a:pt x="61026" y="797117"/>
                  </a:lnTo>
                  <a:lnTo>
                    <a:pt x="64616" y="797117"/>
                  </a:lnTo>
                  <a:lnTo>
                    <a:pt x="64616" y="790834"/>
                  </a:lnTo>
                  <a:lnTo>
                    <a:pt x="61026" y="790834"/>
                  </a:lnTo>
                  <a:close/>
                  <a:moveTo>
                    <a:pt x="64616" y="161578"/>
                  </a:moveTo>
                  <a:lnTo>
                    <a:pt x="64616" y="165168"/>
                  </a:lnTo>
                  <a:cubicBezTo>
                    <a:pt x="65513" y="169657"/>
                    <a:pt x="67308" y="171452"/>
                    <a:pt x="70899" y="171452"/>
                  </a:cubicBezTo>
                  <a:lnTo>
                    <a:pt x="70899" y="162475"/>
                  </a:lnTo>
                  <a:lnTo>
                    <a:pt x="64616" y="162475"/>
                  </a:lnTo>
                  <a:close/>
                  <a:moveTo>
                    <a:pt x="64616" y="325849"/>
                  </a:moveTo>
                  <a:lnTo>
                    <a:pt x="64616" y="338416"/>
                  </a:lnTo>
                  <a:lnTo>
                    <a:pt x="68206" y="338416"/>
                  </a:lnTo>
                  <a:lnTo>
                    <a:pt x="68206" y="325849"/>
                  </a:lnTo>
                  <a:lnTo>
                    <a:pt x="64616" y="325849"/>
                  </a:lnTo>
                  <a:close/>
                  <a:moveTo>
                    <a:pt x="64616" y="619382"/>
                  </a:moveTo>
                  <a:cubicBezTo>
                    <a:pt x="65513" y="623870"/>
                    <a:pt x="67308" y="625665"/>
                    <a:pt x="70899" y="625665"/>
                  </a:cubicBezTo>
                  <a:lnTo>
                    <a:pt x="74488" y="625665"/>
                  </a:lnTo>
                  <a:lnTo>
                    <a:pt x="74488" y="619382"/>
                  </a:lnTo>
                  <a:lnTo>
                    <a:pt x="64616" y="619382"/>
                  </a:lnTo>
                  <a:close/>
                  <a:moveTo>
                    <a:pt x="70899" y="74505"/>
                  </a:moveTo>
                  <a:lnTo>
                    <a:pt x="77181" y="74505"/>
                  </a:lnTo>
                  <a:lnTo>
                    <a:pt x="77181" y="68222"/>
                  </a:lnTo>
                  <a:cubicBezTo>
                    <a:pt x="72694" y="68222"/>
                    <a:pt x="70899" y="70017"/>
                    <a:pt x="70899" y="74505"/>
                  </a:cubicBezTo>
                  <a:close/>
                  <a:moveTo>
                    <a:pt x="93335" y="99640"/>
                  </a:moveTo>
                  <a:lnTo>
                    <a:pt x="84360" y="119388"/>
                  </a:lnTo>
                  <a:lnTo>
                    <a:pt x="78078" y="115797"/>
                  </a:lnTo>
                  <a:lnTo>
                    <a:pt x="71796" y="115797"/>
                  </a:lnTo>
                  <a:cubicBezTo>
                    <a:pt x="74488" y="126569"/>
                    <a:pt x="78078" y="131955"/>
                    <a:pt x="81668" y="131955"/>
                  </a:cubicBezTo>
                  <a:lnTo>
                    <a:pt x="107694" y="131955"/>
                  </a:lnTo>
                  <a:lnTo>
                    <a:pt x="101411" y="122979"/>
                  </a:lnTo>
                  <a:lnTo>
                    <a:pt x="101411" y="119388"/>
                  </a:lnTo>
                  <a:cubicBezTo>
                    <a:pt x="105899" y="111309"/>
                    <a:pt x="111284" y="106821"/>
                    <a:pt x="117566" y="106821"/>
                  </a:cubicBezTo>
                  <a:lnTo>
                    <a:pt x="117566" y="103230"/>
                  </a:lnTo>
                  <a:cubicBezTo>
                    <a:pt x="113079" y="103230"/>
                    <a:pt x="111284" y="102333"/>
                    <a:pt x="111284" y="99640"/>
                  </a:cubicBezTo>
                  <a:lnTo>
                    <a:pt x="105001" y="103230"/>
                  </a:lnTo>
                  <a:cubicBezTo>
                    <a:pt x="98719" y="101435"/>
                    <a:pt x="96027" y="99640"/>
                    <a:pt x="93335" y="99640"/>
                  </a:cubicBezTo>
                  <a:close/>
                  <a:moveTo>
                    <a:pt x="70899" y="235185"/>
                  </a:moveTo>
                  <a:lnTo>
                    <a:pt x="70899" y="242367"/>
                  </a:lnTo>
                  <a:lnTo>
                    <a:pt x="77181" y="242367"/>
                  </a:lnTo>
                  <a:lnTo>
                    <a:pt x="77181" y="236083"/>
                  </a:lnTo>
                  <a:lnTo>
                    <a:pt x="70899" y="236083"/>
                  </a:lnTo>
                  <a:close/>
                  <a:moveTo>
                    <a:pt x="70899" y="273785"/>
                  </a:moveTo>
                  <a:lnTo>
                    <a:pt x="84360" y="273785"/>
                  </a:lnTo>
                  <a:lnTo>
                    <a:pt x="87950" y="257627"/>
                  </a:lnTo>
                  <a:lnTo>
                    <a:pt x="87950" y="251343"/>
                  </a:lnTo>
                  <a:cubicBezTo>
                    <a:pt x="76283" y="255832"/>
                    <a:pt x="70899" y="263013"/>
                    <a:pt x="70899" y="273785"/>
                  </a:cubicBezTo>
                  <a:close/>
                  <a:moveTo>
                    <a:pt x="70899" y="464985"/>
                  </a:moveTo>
                  <a:lnTo>
                    <a:pt x="70899" y="468576"/>
                  </a:lnTo>
                  <a:cubicBezTo>
                    <a:pt x="71796" y="473064"/>
                    <a:pt x="73591" y="474859"/>
                    <a:pt x="77181" y="474859"/>
                  </a:cubicBezTo>
                  <a:lnTo>
                    <a:pt x="80770" y="468576"/>
                  </a:lnTo>
                  <a:lnTo>
                    <a:pt x="80770" y="464985"/>
                  </a:lnTo>
                  <a:lnTo>
                    <a:pt x="70899" y="464985"/>
                  </a:lnTo>
                  <a:close/>
                  <a:moveTo>
                    <a:pt x="80770" y="780959"/>
                  </a:moveTo>
                  <a:cubicBezTo>
                    <a:pt x="80770" y="785448"/>
                    <a:pt x="77181" y="787243"/>
                    <a:pt x="70899" y="787243"/>
                  </a:cubicBezTo>
                  <a:lnTo>
                    <a:pt x="70899" y="790834"/>
                  </a:lnTo>
                  <a:cubicBezTo>
                    <a:pt x="70899" y="793527"/>
                    <a:pt x="77181" y="798015"/>
                    <a:pt x="90642" y="803401"/>
                  </a:cubicBezTo>
                  <a:cubicBezTo>
                    <a:pt x="90642" y="801605"/>
                    <a:pt x="91540" y="799810"/>
                    <a:pt x="93335" y="799810"/>
                  </a:cubicBezTo>
                  <a:cubicBezTo>
                    <a:pt x="88847" y="787243"/>
                    <a:pt x="84360" y="780959"/>
                    <a:pt x="80770" y="780959"/>
                  </a:cubicBezTo>
                  <a:close/>
                  <a:moveTo>
                    <a:pt x="73591" y="748644"/>
                  </a:moveTo>
                  <a:lnTo>
                    <a:pt x="73591" y="752234"/>
                  </a:lnTo>
                  <a:cubicBezTo>
                    <a:pt x="74488" y="756723"/>
                    <a:pt x="76283" y="758518"/>
                    <a:pt x="79873" y="758518"/>
                  </a:cubicBezTo>
                  <a:lnTo>
                    <a:pt x="83462" y="752234"/>
                  </a:lnTo>
                  <a:cubicBezTo>
                    <a:pt x="81668" y="747746"/>
                    <a:pt x="79873" y="744156"/>
                    <a:pt x="79873" y="742360"/>
                  </a:cubicBezTo>
                  <a:cubicBezTo>
                    <a:pt x="76283" y="743258"/>
                    <a:pt x="73591" y="745053"/>
                    <a:pt x="73591" y="748644"/>
                  </a:cubicBezTo>
                  <a:close/>
                  <a:moveTo>
                    <a:pt x="80770" y="519742"/>
                  </a:moveTo>
                  <a:lnTo>
                    <a:pt x="80770" y="523333"/>
                  </a:lnTo>
                  <a:cubicBezTo>
                    <a:pt x="86155" y="523333"/>
                    <a:pt x="94232" y="527821"/>
                    <a:pt x="106796" y="535900"/>
                  </a:cubicBezTo>
                  <a:cubicBezTo>
                    <a:pt x="106796" y="531411"/>
                    <a:pt x="109489" y="529616"/>
                    <a:pt x="115771" y="529616"/>
                  </a:cubicBezTo>
                  <a:lnTo>
                    <a:pt x="115771" y="519742"/>
                  </a:lnTo>
                  <a:lnTo>
                    <a:pt x="109489" y="523333"/>
                  </a:lnTo>
                  <a:lnTo>
                    <a:pt x="99617" y="523333"/>
                  </a:lnTo>
                  <a:lnTo>
                    <a:pt x="90642" y="517049"/>
                  </a:lnTo>
                  <a:cubicBezTo>
                    <a:pt x="86155" y="517947"/>
                    <a:pt x="82565" y="519742"/>
                    <a:pt x="80770" y="519742"/>
                  </a:cubicBezTo>
                  <a:close/>
                  <a:moveTo>
                    <a:pt x="83462" y="306998"/>
                  </a:moveTo>
                  <a:lnTo>
                    <a:pt x="87052" y="306998"/>
                  </a:lnTo>
                  <a:cubicBezTo>
                    <a:pt x="102309" y="306998"/>
                    <a:pt x="109489" y="297124"/>
                    <a:pt x="109489" y="277375"/>
                  </a:cubicBezTo>
                  <a:cubicBezTo>
                    <a:pt x="105001" y="275580"/>
                    <a:pt x="101411" y="273785"/>
                    <a:pt x="99617" y="273785"/>
                  </a:cubicBezTo>
                  <a:cubicBezTo>
                    <a:pt x="94232" y="273785"/>
                    <a:pt x="88847" y="284556"/>
                    <a:pt x="83462" y="306998"/>
                  </a:cubicBezTo>
                  <a:close/>
                  <a:moveTo>
                    <a:pt x="83462" y="606814"/>
                  </a:moveTo>
                  <a:lnTo>
                    <a:pt x="83462" y="613098"/>
                  </a:lnTo>
                  <a:lnTo>
                    <a:pt x="89745" y="613098"/>
                  </a:lnTo>
                  <a:cubicBezTo>
                    <a:pt x="90642" y="608610"/>
                    <a:pt x="87950" y="606814"/>
                    <a:pt x="83462" y="606814"/>
                  </a:cubicBezTo>
                  <a:close/>
                  <a:moveTo>
                    <a:pt x="87052" y="164271"/>
                  </a:moveTo>
                  <a:lnTo>
                    <a:pt x="87052" y="173247"/>
                  </a:lnTo>
                  <a:lnTo>
                    <a:pt x="93335" y="173247"/>
                  </a:lnTo>
                  <a:lnTo>
                    <a:pt x="93335" y="164271"/>
                  </a:lnTo>
                  <a:lnTo>
                    <a:pt x="87052" y="164271"/>
                  </a:lnTo>
                  <a:close/>
                  <a:moveTo>
                    <a:pt x="90642" y="319565"/>
                  </a:moveTo>
                  <a:cubicBezTo>
                    <a:pt x="90642" y="329439"/>
                    <a:pt x="89745" y="335723"/>
                    <a:pt x="87052" y="339313"/>
                  </a:cubicBezTo>
                  <a:cubicBezTo>
                    <a:pt x="91540" y="339313"/>
                    <a:pt x="93335" y="342904"/>
                    <a:pt x="93335" y="349188"/>
                  </a:cubicBezTo>
                  <a:lnTo>
                    <a:pt x="99617" y="349188"/>
                  </a:lnTo>
                  <a:cubicBezTo>
                    <a:pt x="104104" y="349188"/>
                    <a:pt x="105899" y="342904"/>
                    <a:pt x="105899" y="329439"/>
                  </a:cubicBezTo>
                  <a:lnTo>
                    <a:pt x="92437" y="319565"/>
                  </a:lnTo>
                  <a:lnTo>
                    <a:pt x="90642" y="319565"/>
                  </a:lnTo>
                  <a:close/>
                  <a:moveTo>
                    <a:pt x="87052" y="487426"/>
                  </a:moveTo>
                  <a:lnTo>
                    <a:pt x="87052" y="491017"/>
                  </a:lnTo>
                  <a:cubicBezTo>
                    <a:pt x="91540" y="491017"/>
                    <a:pt x="96027" y="495505"/>
                    <a:pt x="103206" y="503584"/>
                  </a:cubicBezTo>
                  <a:lnTo>
                    <a:pt x="112181" y="491017"/>
                  </a:lnTo>
                  <a:lnTo>
                    <a:pt x="112181" y="481143"/>
                  </a:lnTo>
                  <a:cubicBezTo>
                    <a:pt x="110386" y="481143"/>
                    <a:pt x="102309" y="482938"/>
                    <a:pt x="87052" y="487426"/>
                  </a:cubicBezTo>
                  <a:close/>
                  <a:moveTo>
                    <a:pt x="93335" y="580782"/>
                  </a:moveTo>
                  <a:lnTo>
                    <a:pt x="93335" y="587066"/>
                  </a:lnTo>
                  <a:lnTo>
                    <a:pt x="109489" y="590657"/>
                  </a:lnTo>
                  <a:lnTo>
                    <a:pt x="109489" y="574499"/>
                  </a:lnTo>
                  <a:cubicBezTo>
                    <a:pt x="104104" y="578987"/>
                    <a:pt x="98719" y="580782"/>
                    <a:pt x="93335" y="580782"/>
                  </a:cubicBezTo>
                  <a:close/>
                  <a:moveTo>
                    <a:pt x="99617" y="203768"/>
                  </a:moveTo>
                  <a:lnTo>
                    <a:pt x="96027" y="216335"/>
                  </a:lnTo>
                  <a:lnTo>
                    <a:pt x="109489" y="226209"/>
                  </a:lnTo>
                  <a:lnTo>
                    <a:pt x="112181" y="219925"/>
                  </a:lnTo>
                  <a:lnTo>
                    <a:pt x="112181" y="203768"/>
                  </a:lnTo>
                  <a:lnTo>
                    <a:pt x="105899" y="207358"/>
                  </a:lnTo>
                  <a:lnTo>
                    <a:pt x="99617" y="203768"/>
                  </a:lnTo>
                  <a:close/>
                  <a:moveTo>
                    <a:pt x="125643" y="219028"/>
                  </a:moveTo>
                  <a:cubicBezTo>
                    <a:pt x="125643" y="229800"/>
                    <a:pt x="122053" y="235185"/>
                    <a:pt x="115771" y="235185"/>
                  </a:cubicBezTo>
                  <a:cubicBezTo>
                    <a:pt x="115771" y="230697"/>
                    <a:pt x="113976" y="228902"/>
                    <a:pt x="109489" y="228902"/>
                  </a:cubicBezTo>
                  <a:cubicBezTo>
                    <a:pt x="105001" y="230697"/>
                    <a:pt x="101411" y="231595"/>
                    <a:pt x="96027" y="231595"/>
                  </a:cubicBezTo>
                  <a:lnTo>
                    <a:pt x="96027" y="237878"/>
                  </a:lnTo>
                  <a:cubicBezTo>
                    <a:pt x="101411" y="237878"/>
                    <a:pt x="106796" y="239674"/>
                    <a:pt x="112181" y="244162"/>
                  </a:cubicBezTo>
                  <a:lnTo>
                    <a:pt x="118463" y="244162"/>
                  </a:lnTo>
                  <a:cubicBezTo>
                    <a:pt x="131028" y="236083"/>
                    <a:pt x="138207" y="230697"/>
                    <a:pt x="138207" y="228004"/>
                  </a:cubicBezTo>
                  <a:lnTo>
                    <a:pt x="138207" y="224414"/>
                  </a:lnTo>
                  <a:cubicBezTo>
                    <a:pt x="138207" y="219925"/>
                    <a:pt x="136412" y="218130"/>
                    <a:pt x="131925" y="218130"/>
                  </a:cubicBezTo>
                  <a:lnTo>
                    <a:pt x="125643" y="218130"/>
                  </a:lnTo>
                  <a:close/>
                  <a:moveTo>
                    <a:pt x="96924" y="254934"/>
                  </a:moveTo>
                  <a:lnTo>
                    <a:pt x="96924" y="258525"/>
                  </a:lnTo>
                  <a:cubicBezTo>
                    <a:pt x="100514" y="267501"/>
                    <a:pt x="103206" y="271989"/>
                    <a:pt x="106796" y="271989"/>
                  </a:cubicBezTo>
                  <a:lnTo>
                    <a:pt x="119360" y="271989"/>
                  </a:lnTo>
                  <a:lnTo>
                    <a:pt x="119360" y="262115"/>
                  </a:lnTo>
                  <a:cubicBezTo>
                    <a:pt x="119360" y="257627"/>
                    <a:pt x="117566" y="255832"/>
                    <a:pt x="113079" y="255832"/>
                  </a:cubicBezTo>
                  <a:lnTo>
                    <a:pt x="96924" y="255832"/>
                  </a:lnTo>
                  <a:close/>
                  <a:moveTo>
                    <a:pt x="103206" y="184019"/>
                  </a:moveTo>
                  <a:cubicBezTo>
                    <a:pt x="107694" y="189405"/>
                    <a:pt x="109489" y="192996"/>
                    <a:pt x="109489" y="196586"/>
                  </a:cubicBezTo>
                  <a:cubicBezTo>
                    <a:pt x="115771" y="185814"/>
                    <a:pt x="121155" y="180429"/>
                    <a:pt x="125643" y="180429"/>
                  </a:cubicBezTo>
                  <a:cubicBezTo>
                    <a:pt x="125643" y="175940"/>
                    <a:pt x="123848" y="174145"/>
                    <a:pt x="119360" y="174145"/>
                  </a:cubicBezTo>
                  <a:lnTo>
                    <a:pt x="113079" y="174145"/>
                  </a:lnTo>
                  <a:cubicBezTo>
                    <a:pt x="109489" y="174145"/>
                    <a:pt x="106796" y="177736"/>
                    <a:pt x="103206" y="184019"/>
                  </a:cubicBezTo>
                  <a:close/>
                  <a:moveTo>
                    <a:pt x="141796" y="248650"/>
                  </a:moveTo>
                  <a:cubicBezTo>
                    <a:pt x="141796" y="259422"/>
                    <a:pt x="136412" y="264808"/>
                    <a:pt x="125643" y="264808"/>
                  </a:cubicBezTo>
                  <a:lnTo>
                    <a:pt x="125643" y="271092"/>
                  </a:lnTo>
                  <a:lnTo>
                    <a:pt x="122053" y="293533"/>
                  </a:lnTo>
                  <a:cubicBezTo>
                    <a:pt x="123848" y="293533"/>
                    <a:pt x="125643" y="294431"/>
                    <a:pt x="125643" y="297124"/>
                  </a:cubicBezTo>
                  <a:cubicBezTo>
                    <a:pt x="116668" y="300714"/>
                    <a:pt x="112181" y="303407"/>
                    <a:pt x="112181" y="306998"/>
                  </a:cubicBezTo>
                  <a:cubicBezTo>
                    <a:pt x="113976" y="311486"/>
                    <a:pt x="115771" y="314179"/>
                    <a:pt x="115771" y="315974"/>
                  </a:cubicBezTo>
                  <a:cubicBezTo>
                    <a:pt x="113976" y="320463"/>
                    <a:pt x="112181" y="324053"/>
                    <a:pt x="112181" y="325849"/>
                  </a:cubicBezTo>
                  <a:lnTo>
                    <a:pt x="125643" y="325849"/>
                  </a:lnTo>
                  <a:cubicBezTo>
                    <a:pt x="128335" y="325849"/>
                    <a:pt x="131925" y="322258"/>
                    <a:pt x="134617" y="315974"/>
                  </a:cubicBezTo>
                  <a:lnTo>
                    <a:pt x="128335" y="299817"/>
                  </a:lnTo>
                  <a:lnTo>
                    <a:pt x="131028" y="299817"/>
                  </a:lnTo>
                  <a:lnTo>
                    <a:pt x="144489" y="306100"/>
                  </a:lnTo>
                  <a:lnTo>
                    <a:pt x="140899" y="312384"/>
                  </a:lnTo>
                  <a:lnTo>
                    <a:pt x="140899" y="323156"/>
                  </a:lnTo>
                  <a:cubicBezTo>
                    <a:pt x="146284" y="333927"/>
                    <a:pt x="150771" y="339313"/>
                    <a:pt x="153464" y="339313"/>
                  </a:cubicBezTo>
                  <a:lnTo>
                    <a:pt x="169618" y="335723"/>
                  </a:lnTo>
                  <a:lnTo>
                    <a:pt x="169618" y="332132"/>
                  </a:lnTo>
                  <a:cubicBezTo>
                    <a:pt x="158848" y="332132"/>
                    <a:pt x="153464" y="330337"/>
                    <a:pt x="153464" y="325849"/>
                  </a:cubicBezTo>
                  <a:lnTo>
                    <a:pt x="163335" y="290840"/>
                  </a:lnTo>
                  <a:lnTo>
                    <a:pt x="153464" y="297124"/>
                  </a:lnTo>
                  <a:lnTo>
                    <a:pt x="147181" y="297124"/>
                  </a:lnTo>
                  <a:lnTo>
                    <a:pt x="140899" y="293533"/>
                  </a:lnTo>
                  <a:cubicBezTo>
                    <a:pt x="147181" y="280966"/>
                    <a:pt x="150771" y="272887"/>
                    <a:pt x="150771" y="271092"/>
                  </a:cubicBezTo>
                  <a:lnTo>
                    <a:pt x="147181" y="248650"/>
                  </a:lnTo>
                  <a:lnTo>
                    <a:pt x="141796" y="248650"/>
                  </a:lnTo>
                  <a:close/>
                  <a:moveTo>
                    <a:pt x="129233" y="374322"/>
                  </a:moveTo>
                  <a:lnTo>
                    <a:pt x="131925" y="380606"/>
                  </a:lnTo>
                  <a:lnTo>
                    <a:pt x="125643" y="384196"/>
                  </a:lnTo>
                  <a:lnTo>
                    <a:pt x="122053" y="377913"/>
                  </a:lnTo>
                  <a:lnTo>
                    <a:pt x="129233" y="374322"/>
                  </a:lnTo>
                  <a:close/>
                  <a:moveTo>
                    <a:pt x="122950" y="487426"/>
                  </a:moveTo>
                  <a:lnTo>
                    <a:pt x="122950" y="499994"/>
                  </a:lnTo>
                  <a:lnTo>
                    <a:pt x="126540" y="499994"/>
                  </a:lnTo>
                  <a:cubicBezTo>
                    <a:pt x="130130" y="499994"/>
                    <a:pt x="132822" y="495505"/>
                    <a:pt x="135515" y="487426"/>
                  </a:cubicBezTo>
                  <a:lnTo>
                    <a:pt x="122950" y="487426"/>
                  </a:lnTo>
                  <a:close/>
                  <a:moveTo>
                    <a:pt x="125643" y="167861"/>
                  </a:moveTo>
                  <a:lnTo>
                    <a:pt x="125643" y="174145"/>
                  </a:lnTo>
                  <a:lnTo>
                    <a:pt x="129233" y="174145"/>
                  </a:lnTo>
                  <a:cubicBezTo>
                    <a:pt x="131925" y="174145"/>
                    <a:pt x="135515" y="171452"/>
                    <a:pt x="138207" y="165168"/>
                  </a:cubicBezTo>
                  <a:lnTo>
                    <a:pt x="138207" y="158885"/>
                  </a:lnTo>
                  <a:lnTo>
                    <a:pt x="134617" y="158885"/>
                  </a:lnTo>
                  <a:cubicBezTo>
                    <a:pt x="131925" y="157987"/>
                    <a:pt x="129233" y="161578"/>
                    <a:pt x="125643" y="167861"/>
                  </a:cubicBezTo>
                  <a:close/>
                  <a:moveTo>
                    <a:pt x="129233" y="184019"/>
                  </a:moveTo>
                  <a:lnTo>
                    <a:pt x="129233" y="187610"/>
                  </a:lnTo>
                  <a:cubicBezTo>
                    <a:pt x="129233" y="192098"/>
                    <a:pt x="131925" y="193893"/>
                    <a:pt x="135515" y="193893"/>
                  </a:cubicBezTo>
                  <a:lnTo>
                    <a:pt x="139104" y="193893"/>
                  </a:lnTo>
                  <a:cubicBezTo>
                    <a:pt x="143591" y="193893"/>
                    <a:pt x="145386" y="192098"/>
                    <a:pt x="145386" y="187610"/>
                  </a:cubicBezTo>
                  <a:lnTo>
                    <a:pt x="145386" y="184019"/>
                  </a:lnTo>
                  <a:cubicBezTo>
                    <a:pt x="145386" y="179531"/>
                    <a:pt x="143591" y="177736"/>
                    <a:pt x="139104" y="177736"/>
                  </a:cubicBezTo>
                  <a:lnTo>
                    <a:pt x="135515" y="177736"/>
                  </a:lnTo>
                  <a:cubicBezTo>
                    <a:pt x="131028" y="177736"/>
                    <a:pt x="129233" y="180429"/>
                    <a:pt x="129233" y="184019"/>
                  </a:cubicBezTo>
                  <a:close/>
                  <a:moveTo>
                    <a:pt x="145386" y="445237"/>
                  </a:moveTo>
                  <a:lnTo>
                    <a:pt x="145386" y="454213"/>
                  </a:lnTo>
                  <a:cubicBezTo>
                    <a:pt x="149874" y="454213"/>
                    <a:pt x="151669" y="452418"/>
                    <a:pt x="151669" y="447930"/>
                  </a:cubicBezTo>
                  <a:lnTo>
                    <a:pt x="151669" y="444339"/>
                  </a:lnTo>
                  <a:lnTo>
                    <a:pt x="145386" y="444339"/>
                  </a:lnTo>
                  <a:close/>
                  <a:moveTo>
                    <a:pt x="157951" y="271092"/>
                  </a:moveTo>
                  <a:lnTo>
                    <a:pt x="161540" y="287249"/>
                  </a:lnTo>
                  <a:lnTo>
                    <a:pt x="174105" y="287249"/>
                  </a:lnTo>
                  <a:lnTo>
                    <a:pt x="174105" y="273785"/>
                  </a:lnTo>
                  <a:lnTo>
                    <a:pt x="157951" y="271092"/>
                  </a:lnTo>
                  <a:close/>
                  <a:moveTo>
                    <a:pt x="164233" y="361755"/>
                  </a:moveTo>
                  <a:lnTo>
                    <a:pt x="164233" y="371629"/>
                  </a:lnTo>
                  <a:cubicBezTo>
                    <a:pt x="164233" y="374322"/>
                    <a:pt x="166925" y="377913"/>
                    <a:pt x="173207" y="380606"/>
                  </a:cubicBezTo>
                  <a:lnTo>
                    <a:pt x="176797" y="380606"/>
                  </a:lnTo>
                  <a:lnTo>
                    <a:pt x="183079" y="350983"/>
                  </a:lnTo>
                  <a:lnTo>
                    <a:pt x="183079" y="344699"/>
                  </a:lnTo>
                  <a:lnTo>
                    <a:pt x="179489" y="344699"/>
                  </a:lnTo>
                  <a:cubicBezTo>
                    <a:pt x="177694" y="345597"/>
                    <a:pt x="172310" y="350983"/>
                    <a:pt x="164233" y="361755"/>
                  </a:cubicBezTo>
                  <a:close/>
                  <a:moveTo>
                    <a:pt x="174105" y="338416"/>
                  </a:moveTo>
                  <a:lnTo>
                    <a:pt x="174105" y="342006"/>
                  </a:lnTo>
                  <a:lnTo>
                    <a:pt x="180387" y="342006"/>
                  </a:lnTo>
                  <a:lnTo>
                    <a:pt x="180387" y="338416"/>
                  </a:lnTo>
                  <a:lnTo>
                    <a:pt x="174105" y="338416"/>
                  </a:lnTo>
                  <a:close/>
                  <a:moveTo>
                    <a:pt x="206413" y="380606"/>
                  </a:moveTo>
                  <a:cubicBezTo>
                    <a:pt x="206413" y="384196"/>
                    <a:pt x="202823" y="389582"/>
                    <a:pt x="196541" y="396763"/>
                  </a:cubicBezTo>
                  <a:cubicBezTo>
                    <a:pt x="207310" y="396763"/>
                    <a:pt x="212695" y="398559"/>
                    <a:pt x="212695" y="403047"/>
                  </a:cubicBezTo>
                  <a:lnTo>
                    <a:pt x="212695" y="406638"/>
                  </a:lnTo>
                  <a:lnTo>
                    <a:pt x="196541" y="403047"/>
                  </a:lnTo>
                  <a:cubicBezTo>
                    <a:pt x="196541" y="404842"/>
                    <a:pt x="197438" y="406638"/>
                    <a:pt x="200130" y="406638"/>
                  </a:cubicBezTo>
                  <a:lnTo>
                    <a:pt x="196541" y="422795"/>
                  </a:lnTo>
                  <a:lnTo>
                    <a:pt x="196541" y="429079"/>
                  </a:lnTo>
                  <a:lnTo>
                    <a:pt x="202823" y="438055"/>
                  </a:lnTo>
                  <a:cubicBezTo>
                    <a:pt x="201028" y="438055"/>
                    <a:pt x="199233" y="438953"/>
                    <a:pt x="199233" y="441646"/>
                  </a:cubicBezTo>
                  <a:lnTo>
                    <a:pt x="192951" y="438055"/>
                  </a:lnTo>
                  <a:cubicBezTo>
                    <a:pt x="189362" y="438055"/>
                    <a:pt x="183079" y="445237"/>
                    <a:pt x="173207" y="460497"/>
                  </a:cubicBezTo>
                  <a:cubicBezTo>
                    <a:pt x="175002" y="466780"/>
                    <a:pt x="177694" y="470371"/>
                    <a:pt x="179489" y="470371"/>
                  </a:cubicBezTo>
                  <a:cubicBezTo>
                    <a:pt x="181284" y="470371"/>
                    <a:pt x="192951" y="463190"/>
                    <a:pt x="214490" y="447930"/>
                  </a:cubicBezTo>
                  <a:lnTo>
                    <a:pt x="214490" y="451520"/>
                  </a:lnTo>
                  <a:lnTo>
                    <a:pt x="210900" y="467678"/>
                  </a:lnTo>
                  <a:cubicBezTo>
                    <a:pt x="212695" y="467678"/>
                    <a:pt x="214490" y="468576"/>
                    <a:pt x="214490" y="471269"/>
                  </a:cubicBezTo>
                  <a:lnTo>
                    <a:pt x="230644" y="467678"/>
                  </a:lnTo>
                  <a:lnTo>
                    <a:pt x="233336" y="467678"/>
                  </a:lnTo>
                  <a:lnTo>
                    <a:pt x="239618" y="471269"/>
                  </a:lnTo>
                  <a:lnTo>
                    <a:pt x="249490" y="457804"/>
                  </a:lnTo>
                  <a:cubicBezTo>
                    <a:pt x="236926" y="453316"/>
                    <a:pt x="229747" y="448827"/>
                    <a:pt x="229747" y="441646"/>
                  </a:cubicBezTo>
                  <a:lnTo>
                    <a:pt x="226157" y="441646"/>
                  </a:lnTo>
                  <a:lnTo>
                    <a:pt x="219874" y="445237"/>
                  </a:lnTo>
                  <a:cubicBezTo>
                    <a:pt x="219874" y="441646"/>
                    <a:pt x="216285" y="436260"/>
                    <a:pt x="210003" y="429079"/>
                  </a:cubicBezTo>
                  <a:cubicBezTo>
                    <a:pt x="210003" y="420102"/>
                    <a:pt x="215387" y="409330"/>
                    <a:pt x="226157" y="396763"/>
                  </a:cubicBezTo>
                  <a:cubicBezTo>
                    <a:pt x="228849" y="393173"/>
                    <a:pt x="221669" y="387787"/>
                    <a:pt x="206413" y="380606"/>
                  </a:cubicBezTo>
                  <a:close/>
                  <a:moveTo>
                    <a:pt x="177694" y="393173"/>
                  </a:moveTo>
                  <a:lnTo>
                    <a:pt x="177694" y="399456"/>
                  </a:lnTo>
                  <a:lnTo>
                    <a:pt x="183977" y="399456"/>
                  </a:lnTo>
                  <a:cubicBezTo>
                    <a:pt x="183977" y="395866"/>
                    <a:pt x="181284" y="393173"/>
                    <a:pt x="177694" y="393173"/>
                  </a:cubicBezTo>
                  <a:close/>
                  <a:moveTo>
                    <a:pt x="177694" y="487426"/>
                  </a:moveTo>
                  <a:lnTo>
                    <a:pt x="177694" y="493710"/>
                  </a:lnTo>
                  <a:lnTo>
                    <a:pt x="181284" y="493710"/>
                  </a:lnTo>
                  <a:lnTo>
                    <a:pt x="181284" y="487426"/>
                  </a:lnTo>
                  <a:lnTo>
                    <a:pt x="177694" y="487426"/>
                  </a:lnTo>
                  <a:close/>
                  <a:moveTo>
                    <a:pt x="187567" y="290840"/>
                  </a:moveTo>
                  <a:lnTo>
                    <a:pt x="187567" y="293533"/>
                  </a:lnTo>
                  <a:lnTo>
                    <a:pt x="193849" y="293533"/>
                  </a:lnTo>
                  <a:lnTo>
                    <a:pt x="193849" y="290840"/>
                  </a:lnTo>
                  <a:lnTo>
                    <a:pt x="187567" y="290840"/>
                  </a:lnTo>
                  <a:close/>
                  <a:moveTo>
                    <a:pt x="187567" y="380606"/>
                  </a:moveTo>
                  <a:lnTo>
                    <a:pt x="187567" y="393173"/>
                  </a:lnTo>
                  <a:cubicBezTo>
                    <a:pt x="195643" y="390480"/>
                    <a:pt x="200130" y="386889"/>
                    <a:pt x="200130" y="384196"/>
                  </a:cubicBezTo>
                  <a:cubicBezTo>
                    <a:pt x="194746" y="384196"/>
                    <a:pt x="191156" y="383298"/>
                    <a:pt x="187567" y="380606"/>
                  </a:cubicBezTo>
                  <a:close/>
                  <a:moveTo>
                    <a:pt x="212695" y="491017"/>
                  </a:moveTo>
                  <a:lnTo>
                    <a:pt x="212695" y="507175"/>
                  </a:lnTo>
                  <a:lnTo>
                    <a:pt x="216285" y="507175"/>
                  </a:lnTo>
                  <a:cubicBezTo>
                    <a:pt x="216285" y="503584"/>
                    <a:pt x="218079" y="499096"/>
                    <a:pt x="222567" y="493710"/>
                  </a:cubicBezTo>
                  <a:lnTo>
                    <a:pt x="216285" y="491017"/>
                  </a:lnTo>
                  <a:lnTo>
                    <a:pt x="212695" y="491017"/>
                  </a:lnTo>
                  <a:close/>
                  <a:moveTo>
                    <a:pt x="226157" y="516151"/>
                  </a:moveTo>
                  <a:lnTo>
                    <a:pt x="226157" y="522435"/>
                  </a:lnTo>
                  <a:cubicBezTo>
                    <a:pt x="227054" y="526923"/>
                    <a:pt x="228849" y="528719"/>
                    <a:pt x="232439" y="528719"/>
                  </a:cubicBezTo>
                  <a:lnTo>
                    <a:pt x="241413" y="528719"/>
                  </a:lnTo>
                  <a:lnTo>
                    <a:pt x="241413" y="522435"/>
                  </a:lnTo>
                  <a:cubicBezTo>
                    <a:pt x="237823" y="522435"/>
                    <a:pt x="232439" y="520640"/>
                    <a:pt x="226157" y="516151"/>
                  </a:cubicBezTo>
                  <a:close/>
                  <a:moveTo>
                    <a:pt x="228849" y="364448"/>
                  </a:moveTo>
                  <a:lnTo>
                    <a:pt x="228849" y="370731"/>
                  </a:lnTo>
                  <a:lnTo>
                    <a:pt x="232439" y="370731"/>
                  </a:lnTo>
                  <a:lnTo>
                    <a:pt x="232439" y="364448"/>
                  </a:lnTo>
                  <a:lnTo>
                    <a:pt x="228849" y="364448"/>
                  </a:lnTo>
                  <a:close/>
                  <a:moveTo>
                    <a:pt x="238721" y="483836"/>
                  </a:moveTo>
                  <a:lnTo>
                    <a:pt x="235131" y="490119"/>
                  </a:lnTo>
                  <a:cubicBezTo>
                    <a:pt x="236028" y="494608"/>
                    <a:pt x="237823" y="496403"/>
                    <a:pt x="241413" y="496403"/>
                  </a:cubicBezTo>
                  <a:lnTo>
                    <a:pt x="245003" y="490119"/>
                  </a:lnTo>
                  <a:cubicBezTo>
                    <a:pt x="245003" y="486529"/>
                    <a:pt x="243208" y="483836"/>
                    <a:pt x="238721" y="483836"/>
                  </a:cubicBezTo>
                  <a:close/>
                  <a:moveTo>
                    <a:pt x="235131" y="548467"/>
                  </a:moveTo>
                  <a:cubicBezTo>
                    <a:pt x="236028" y="552955"/>
                    <a:pt x="237823" y="554751"/>
                    <a:pt x="241413" y="554751"/>
                  </a:cubicBezTo>
                  <a:lnTo>
                    <a:pt x="241413" y="548467"/>
                  </a:lnTo>
                  <a:lnTo>
                    <a:pt x="235131" y="548467"/>
                  </a:lnTo>
                  <a:close/>
                  <a:moveTo>
                    <a:pt x="238721" y="371629"/>
                  </a:moveTo>
                  <a:lnTo>
                    <a:pt x="245003" y="371629"/>
                  </a:lnTo>
                  <a:lnTo>
                    <a:pt x="245003" y="365345"/>
                  </a:lnTo>
                  <a:cubicBezTo>
                    <a:pt x="240516" y="365345"/>
                    <a:pt x="238721" y="368038"/>
                    <a:pt x="238721" y="371629"/>
                  </a:cubicBezTo>
                  <a:close/>
                  <a:moveTo>
                    <a:pt x="245003" y="380606"/>
                  </a:moveTo>
                  <a:cubicBezTo>
                    <a:pt x="240516" y="387787"/>
                    <a:pt x="238721" y="394070"/>
                    <a:pt x="238721" y="400354"/>
                  </a:cubicBezTo>
                  <a:lnTo>
                    <a:pt x="238721" y="403945"/>
                  </a:lnTo>
                  <a:cubicBezTo>
                    <a:pt x="238721" y="406638"/>
                    <a:pt x="242311" y="410228"/>
                    <a:pt x="248593" y="412921"/>
                  </a:cubicBezTo>
                  <a:lnTo>
                    <a:pt x="252183" y="412921"/>
                  </a:lnTo>
                  <a:cubicBezTo>
                    <a:pt x="252183" y="407535"/>
                    <a:pt x="253080" y="399456"/>
                    <a:pt x="254875" y="387787"/>
                  </a:cubicBezTo>
                  <a:lnTo>
                    <a:pt x="245003" y="380606"/>
                  </a:lnTo>
                  <a:close/>
                  <a:moveTo>
                    <a:pt x="299747" y="410228"/>
                  </a:moveTo>
                  <a:lnTo>
                    <a:pt x="299747" y="419205"/>
                  </a:lnTo>
                  <a:lnTo>
                    <a:pt x="306030" y="429079"/>
                  </a:lnTo>
                  <a:lnTo>
                    <a:pt x="306030" y="435362"/>
                  </a:lnTo>
                  <a:cubicBezTo>
                    <a:pt x="306030" y="438055"/>
                    <a:pt x="296157" y="443441"/>
                    <a:pt x="276413" y="451520"/>
                  </a:cubicBezTo>
                  <a:lnTo>
                    <a:pt x="272824" y="445237"/>
                  </a:lnTo>
                  <a:lnTo>
                    <a:pt x="272824" y="441646"/>
                  </a:lnTo>
                  <a:cubicBezTo>
                    <a:pt x="272824" y="437158"/>
                    <a:pt x="277311" y="435362"/>
                    <a:pt x="286286" y="435362"/>
                  </a:cubicBezTo>
                  <a:lnTo>
                    <a:pt x="286286" y="426386"/>
                  </a:lnTo>
                  <a:lnTo>
                    <a:pt x="282696" y="426386"/>
                  </a:lnTo>
                  <a:cubicBezTo>
                    <a:pt x="275516" y="430874"/>
                    <a:pt x="270132" y="432669"/>
                    <a:pt x="266542" y="432669"/>
                  </a:cubicBezTo>
                  <a:lnTo>
                    <a:pt x="262952" y="426386"/>
                  </a:lnTo>
                  <a:cubicBezTo>
                    <a:pt x="267439" y="426386"/>
                    <a:pt x="269234" y="424591"/>
                    <a:pt x="269234" y="420102"/>
                  </a:cubicBezTo>
                  <a:lnTo>
                    <a:pt x="269234" y="416512"/>
                  </a:lnTo>
                  <a:lnTo>
                    <a:pt x="253080" y="416512"/>
                  </a:lnTo>
                  <a:cubicBezTo>
                    <a:pt x="253080" y="421898"/>
                    <a:pt x="251285" y="427284"/>
                    <a:pt x="246798" y="432669"/>
                  </a:cubicBezTo>
                  <a:lnTo>
                    <a:pt x="246798" y="436260"/>
                  </a:lnTo>
                  <a:cubicBezTo>
                    <a:pt x="272824" y="456009"/>
                    <a:pt x="285388" y="474859"/>
                    <a:pt x="285388" y="491915"/>
                  </a:cubicBezTo>
                  <a:lnTo>
                    <a:pt x="285388" y="498198"/>
                  </a:lnTo>
                  <a:cubicBezTo>
                    <a:pt x="285388" y="502687"/>
                    <a:pt x="283593" y="504482"/>
                    <a:pt x="279106" y="504482"/>
                  </a:cubicBezTo>
                  <a:cubicBezTo>
                    <a:pt x="274619" y="504482"/>
                    <a:pt x="271029" y="499096"/>
                    <a:pt x="270132" y="488324"/>
                  </a:cubicBezTo>
                  <a:lnTo>
                    <a:pt x="266542" y="488324"/>
                  </a:lnTo>
                  <a:lnTo>
                    <a:pt x="266542" y="497301"/>
                  </a:lnTo>
                  <a:cubicBezTo>
                    <a:pt x="268337" y="501789"/>
                    <a:pt x="270132" y="505380"/>
                    <a:pt x="270132" y="507175"/>
                  </a:cubicBezTo>
                  <a:cubicBezTo>
                    <a:pt x="266542" y="507175"/>
                    <a:pt x="262055" y="511663"/>
                    <a:pt x="256670" y="519742"/>
                  </a:cubicBezTo>
                  <a:lnTo>
                    <a:pt x="256670" y="523333"/>
                  </a:lnTo>
                  <a:cubicBezTo>
                    <a:pt x="262952" y="534104"/>
                    <a:pt x="266542" y="539490"/>
                    <a:pt x="270132" y="539490"/>
                  </a:cubicBezTo>
                  <a:lnTo>
                    <a:pt x="266542" y="545774"/>
                  </a:lnTo>
                  <a:lnTo>
                    <a:pt x="266542" y="549365"/>
                  </a:lnTo>
                  <a:lnTo>
                    <a:pt x="291670" y="549365"/>
                  </a:lnTo>
                  <a:cubicBezTo>
                    <a:pt x="294362" y="549365"/>
                    <a:pt x="298850" y="540388"/>
                    <a:pt x="305132" y="523333"/>
                  </a:cubicBezTo>
                  <a:lnTo>
                    <a:pt x="305132" y="519742"/>
                  </a:lnTo>
                  <a:lnTo>
                    <a:pt x="295260" y="519742"/>
                  </a:lnTo>
                  <a:cubicBezTo>
                    <a:pt x="285388" y="530514"/>
                    <a:pt x="279106" y="535900"/>
                    <a:pt x="275516" y="535900"/>
                  </a:cubicBezTo>
                  <a:lnTo>
                    <a:pt x="269234" y="526923"/>
                  </a:lnTo>
                  <a:cubicBezTo>
                    <a:pt x="269234" y="520640"/>
                    <a:pt x="276413" y="514356"/>
                    <a:pt x="291670" y="507175"/>
                  </a:cubicBezTo>
                  <a:lnTo>
                    <a:pt x="297952" y="507175"/>
                  </a:lnTo>
                  <a:lnTo>
                    <a:pt x="307824" y="513458"/>
                  </a:lnTo>
                  <a:lnTo>
                    <a:pt x="314106" y="513458"/>
                  </a:lnTo>
                  <a:lnTo>
                    <a:pt x="314106" y="510765"/>
                  </a:lnTo>
                  <a:cubicBezTo>
                    <a:pt x="307824" y="502687"/>
                    <a:pt x="305132" y="495505"/>
                    <a:pt x="305132" y="488324"/>
                  </a:cubicBezTo>
                  <a:lnTo>
                    <a:pt x="305132" y="484733"/>
                  </a:lnTo>
                  <a:lnTo>
                    <a:pt x="311414" y="484733"/>
                  </a:lnTo>
                  <a:cubicBezTo>
                    <a:pt x="311414" y="491915"/>
                    <a:pt x="317696" y="498198"/>
                    <a:pt x="331158" y="504482"/>
                  </a:cubicBezTo>
                  <a:lnTo>
                    <a:pt x="333850" y="504482"/>
                  </a:lnTo>
                  <a:lnTo>
                    <a:pt x="333850" y="484733"/>
                  </a:lnTo>
                  <a:cubicBezTo>
                    <a:pt x="344620" y="472166"/>
                    <a:pt x="350004" y="458701"/>
                    <a:pt x="350004" y="442544"/>
                  </a:cubicBezTo>
                  <a:lnTo>
                    <a:pt x="346415" y="442544"/>
                  </a:lnTo>
                  <a:lnTo>
                    <a:pt x="340132" y="446134"/>
                  </a:lnTo>
                  <a:cubicBezTo>
                    <a:pt x="327568" y="440748"/>
                    <a:pt x="320389" y="436260"/>
                    <a:pt x="320389" y="432669"/>
                  </a:cubicBezTo>
                  <a:cubicBezTo>
                    <a:pt x="323081" y="426386"/>
                    <a:pt x="333850" y="419205"/>
                    <a:pt x="352696" y="412921"/>
                  </a:cubicBezTo>
                  <a:cubicBezTo>
                    <a:pt x="352696" y="408433"/>
                    <a:pt x="356286" y="406638"/>
                    <a:pt x="362569" y="406638"/>
                  </a:cubicBezTo>
                  <a:lnTo>
                    <a:pt x="362569" y="403047"/>
                  </a:lnTo>
                  <a:cubicBezTo>
                    <a:pt x="349107" y="403047"/>
                    <a:pt x="339235" y="399456"/>
                    <a:pt x="332953" y="393173"/>
                  </a:cubicBezTo>
                  <a:lnTo>
                    <a:pt x="330260" y="393173"/>
                  </a:lnTo>
                  <a:lnTo>
                    <a:pt x="316799" y="412921"/>
                  </a:lnTo>
                  <a:lnTo>
                    <a:pt x="307824" y="412921"/>
                  </a:lnTo>
                  <a:lnTo>
                    <a:pt x="311414" y="396763"/>
                  </a:lnTo>
                  <a:lnTo>
                    <a:pt x="311414" y="390480"/>
                  </a:lnTo>
                  <a:cubicBezTo>
                    <a:pt x="310517" y="390480"/>
                    <a:pt x="306030" y="396763"/>
                    <a:pt x="299747" y="410228"/>
                  </a:cubicBezTo>
                  <a:close/>
                  <a:moveTo>
                    <a:pt x="257567" y="467678"/>
                  </a:moveTo>
                  <a:lnTo>
                    <a:pt x="257567" y="473962"/>
                  </a:lnTo>
                  <a:lnTo>
                    <a:pt x="261157" y="473962"/>
                  </a:lnTo>
                  <a:lnTo>
                    <a:pt x="261157" y="467678"/>
                  </a:lnTo>
                  <a:lnTo>
                    <a:pt x="257567" y="467678"/>
                  </a:lnTo>
                  <a:close/>
                  <a:moveTo>
                    <a:pt x="271029" y="571806"/>
                  </a:moveTo>
                  <a:lnTo>
                    <a:pt x="267439" y="587964"/>
                  </a:lnTo>
                  <a:lnTo>
                    <a:pt x="273721" y="591554"/>
                  </a:lnTo>
                  <a:lnTo>
                    <a:pt x="277311" y="585271"/>
                  </a:lnTo>
                  <a:lnTo>
                    <a:pt x="277311" y="578987"/>
                  </a:lnTo>
                  <a:cubicBezTo>
                    <a:pt x="277311" y="573601"/>
                    <a:pt x="275516" y="571806"/>
                    <a:pt x="271029" y="571806"/>
                  </a:cubicBezTo>
                  <a:close/>
                  <a:moveTo>
                    <a:pt x="271029" y="641823"/>
                  </a:moveTo>
                  <a:lnTo>
                    <a:pt x="283593" y="654390"/>
                  </a:lnTo>
                  <a:cubicBezTo>
                    <a:pt x="291670" y="651697"/>
                    <a:pt x="296157" y="648107"/>
                    <a:pt x="296157" y="645414"/>
                  </a:cubicBezTo>
                  <a:cubicBezTo>
                    <a:pt x="291670" y="645414"/>
                    <a:pt x="282696" y="644516"/>
                    <a:pt x="271029" y="641823"/>
                  </a:cubicBezTo>
                  <a:close/>
                  <a:moveTo>
                    <a:pt x="280901" y="577192"/>
                  </a:moveTo>
                  <a:lnTo>
                    <a:pt x="287183" y="580782"/>
                  </a:lnTo>
                  <a:lnTo>
                    <a:pt x="299747" y="580782"/>
                  </a:lnTo>
                  <a:lnTo>
                    <a:pt x="299747" y="568215"/>
                  </a:lnTo>
                  <a:lnTo>
                    <a:pt x="290773" y="568215"/>
                  </a:lnTo>
                  <a:cubicBezTo>
                    <a:pt x="287183" y="568215"/>
                    <a:pt x="283593" y="570908"/>
                    <a:pt x="280901" y="577192"/>
                  </a:cubicBezTo>
                  <a:close/>
                  <a:moveTo>
                    <a:pt x="354491" y="516151"/>
                  </a:moveTo>
                  <a:cubicBezTo>
                    <a:pt x="354491" y="525128"/>
                    <a:pt x="352696" y="529616"/>
                    <a:pt x="348209" y="529616"/>
                  </a:cubicBezTo>
                  <a:cubicBezTo>
                    <a:pt x="343722" y="527821"/>
                    <a:pt x="340132" y="526026"/>
                    <a:pt x="338337" y="526026"/>
                  </a:cubicBezTo>
                  <a:lnTo>
                    <a:pt x="332055" y="529616"/>
                  </a:lnTo>
                  <a:cubicBezTo>
                    <a:pt x="327568" y="527821"/>
                    <a:pt x="323979" y="526026"/>
                    <a:pt x="318594" y="526026"/>
                  </a:cubicBezTo>
                  <a:lnTo>
                    <a:pt x="306030" y="545774"/>
                  </a:lnTo>
                  <a:cubicBezTo>
                    <a:pt x="301542" y="546672"/>
                    <a:pt x="299747" y="548467"/>
                    <a:pt x="299747" y="552058"/>
                  </a:cubicBezTo>
                  <a:cubicBezTo>
                    <a:pt x="308722" y="556546"/>
                    <a:pt x="313209" y="561932"/>
                    <a:pt x="313209" y="568215"/>
                  </a:cubicBezTo>
                  <a:lnTo>
                    <a:pt x="319491" y="564625"/>
                  </a:lnTo>
                  <a:lnTo>
                    <a:pt x="325773" y="568215"/>
                  </a:lnTo>
                  <a:cubicBezTo>
                    <a:pt x="325773" y="566420"/>
                    <a:pt x="326671" y="564625"/>
                    <a:pt x="329363" y="564625"/>
                  </a:cubicBezTo>
                  <a:lnTo>
                    <a:pt x="332953" y="570908"/>
                  </a:lnTo>
                  <a:cubicBezTo>
                    <a:pt x="309619" y="589759"/>
                    <a:pt x="297055" y="599633"/>
                    <a:pt x="293465" y="599633"/>
                  </a:cubicBezTo>
                  <a:lnTo>
                    <a:pt x="293465" y="605917"/>
                  </a:lnTo>
                  <a:cubicBezTo>
                    <a:pt x="303337" y="605917"/>
                    <a:pt x="310517" y="610405"/>
                    <a:pt x="313209" y="618484"/>
                  </a:cubicBezTo>
                  <a:cubicBezTo>
                    <a:pt x="310517" y="620279"/>
                    <a:pt x="302440" y="622075"/>
                    <a:pt x="290773" y="622075"/>
                  </a:cubicBezTo>
                  <a:lnTo>
                    <a:pt x="290773" y="625665"/>
                  </a:lnTo>
                  <a:cubicBezTo>
                    <a:pt x="297952" y="625665"/>
                    <a:pt x="303337" y="626563"/>
                    <a:pt x="306927" y="629256"/>
                  </a:cubicBezTo>
                  <a:cubicBezTo>
                    <a:pt x="302440" y="638232"/>
                    <a:pt x="300645" y="644516"/>
                    <a:pt x="300645" y="649004"/>
                  </a:cubicBezTo>
                  <a:lnTo>
                    <a:pt x="304235" y="649004"/>
                  </a:lnTo>
                  <a:lnTo>
                    <a:pt x="320389" y="632846"/>
                  </a:lnTo>
                  <a:lnTo>
                    <a:pt x="333850" y="641823"/>
                  </a:lnTo>
                  <a:lnTo>
                    <a:pt x="336542" y="641823"/>
                  </a:lnTo>
                  <a:cubicBezTo>
                    <a:pt x="336542" y="629256"/>
                    <a:pt x="346415" y="617586"/>
                    <a:pt x="366158" y="606814"/>
                  </a:cubicBezTo>
                  <a:lnTo>
                    <a:pt x="362569" y="600531"/>
                  </a:lnTo>
                  <a:lnTo>
                    <a:pt x="346415" y="604122"/>
                  </a:lnTo>
                  <a:lnTo>
                    <a:pt x="342825" y="604122"/>
                  </a:lnTo>
                  <a:lnTo>
                    <a:pt x="336542" y="600531"/>
                  </a:lnTo>
                  <a:cubicBezTo>
                    <a:pt x="336542" y="605019"/>
                    <a:pt x="334747" y="606814"/>
                    <a:pt x="330260" y="606814"/>
                  </a:cubicBezTo>
                  <a:lnTo>
                    <a:pt x="323979" y="606814"/>
                  </a:lnTo>
                  <a:cubicBezTo>
                    <a:pt x="321286" y="606814"/>
                    <a:pt x="317696" y="603224"/>
                    <a:pt x="315004" y="596940"/>
                  </a:cubicBezTo>
                  <a:cubicBezTo>
                    <a:pt x="315004" y="592452"/>
                    <a:pt x="321286" y="590657"/>
                    <a:pt x="334747" y="590657"/>
                  </a:cubicBezTo>
                  <a:cubicBezTo>
                    <a:pt x="334747" y="595145"/>
                    <a:pt x="340132" y="596940"/>
                    <a:pt x="350902" y="596940"/>
                  </a:cubicBezTo>
                  <a:cubicBezTo>
                    <a:pt x="350902" y="592452"/>
                    <a:pt x="355389" y="590657"/>
                    <a:pt x="363466" y="590657"/>
                  </a:cubicBezTo>
                  <a:lnTo>
                    <a:pt x="363466" y="580782"/>
                  </a:lnTo>
                  <a:cubicBezTo>
                    <a:pt x="352696" y="580782"/>
                    <a:pt x="347312" y="578090"/>
                    <a:pt x="347312" y="571806"/>
                  </a:cubicBezTo>
                  <a:cubicBezTo>
                    <a:pt x="347312" y="553853"/>
                    <a:pt x="354491" y="535900"/>
                    <a:pt x="369748" y="516151"/>
                  </a:cubicBezTo>
                  <a:lnTo>
                    <a:pt x="354491" y="516151"/>
                  </a:lnTo>
                  <a:close/>
                  <a:moveTo>
                    <a:pt x="335645" y="645414"/>
                  </a:moveTo>
                  <a:cubicBezTo>
                    <a:pt x="335645" y="657981"/>
                    <a:pt x="328466" y="666060"/>
                    <a:pt x="313209" y="671446"/>
                  </a:cubicBezTo>
                  <a:lnTo>
                    <a:pt x="309619" y="671446"/>
                  </a:lnTo>
                  <a:cubicBezTo>
                    <a:pt x="307824" y="666957"/>
                    <a:pt x="306030" y="663367"/>
                    <a:pt x="306030" y="661571"/>
                  </a:cubicBezTo>
                  <a:cubicBezTo>
                    <a:pt x="303337" y="661571"/>
                    <a:pt x="297952" y="666957"/>
                    <a:pt x="289875" y="677729"/>
                  </a:cubicBezTo>
                  <a:lnTo>
                    <a:pt x="309619" y="677729"/>
                  </a:lnTo>
                  <a:lnTo>
                    <a:pt x="309619" y="687603"/>
                  </a:lnTo>
                  <a:lnTo>
                    <a:pt x="322184" y="687603"/>
                  </a:lnTo>
                  <a:cubicBezTo>
                    <a:pt x="327568" y="681320"/>
                    <a:pt x="339235" y="672343"/>
                    <a:pt x="357184" y="661571"/>
                  </a:cubicBezTo>
                  <a:lnTo>
                    <a:pt x="357184" y="655288"/>
                  </a:lnTo>
                  <a:lnTo>
                    <a:pt x="335645" y="645414"/>
                  </a:lnTo>
                  <a:close/>
                  <a:moveTo>
                    <a:pt x="306927" y="384196"/>
                  </a:moveTo>
                  <a:lnTo>
                    <a:pt x="306927" y="387787"/>
                  </a:lnTo>
                  <a:lnTo>
                    <a:pt x="313209" y="387787"/>
                  </a:lnTo>
                  <a:lnTo>
                    <a:pt x="313209" y="384196"/>
                  </a:lnTo>
                  <a:lnTo>
                    <a:pt x="306927" y="384196"/>
                  </a:lnTo>
                  <a:close/>
                  <a:moveTo>
                    <a:pt x="315901" y="448827"/>
                  </a:moveTo>
                  <a:cubicBezTo>
                    <a:pt x="325773" y="453316"/>
                    <a:pt x="331158" y="456906"/>
                    <a:pt x="332055" y="461394"/>
                  </a:cubicBezTo>
                  <a:lnTo>
                    <a:pt x="332055" y="464985"/>
                  </a:lnTo>
                  <a:cubicBezTo>
                    <a:pt x="332055" y="469473"/>
                    <a:pt x="330260" y="471269"/>
                    <a:pt x="325773" y="471269"/>
                  </a:cubicBezTo>
                  <a:cubicBezTo>
                    <a:pt x="323979" y="471269"/>
                    <a:pt x="317696" y="464985"/>
                    <a:pt x="306030" y="451520"/>
                  </a:cubicBezTo>
                  <a:cubicBezTo>
                    <a:pt x="310517" y="449725"/>
                    <a:pt x="314106" y="448827"/>
                    <a:pt x="315901" y="448827"/>
                  </a:cubicBezTo>
                  <a:close/>
                  <a:moveTo>
                    <a:pt x="325773" y="696580"/>
                  </a:moveTo>
                  <a:lnTo>
                    <a:pt x="329363" y="710045"/>
                  </a:lnTo>
                  <a:cubicBezTo>
                    <a:pt x="329363" y="711840"/>
                    <a:pt x="324876" y="718124"/>
                    <a:pt x="315901" y="729793"/>
                  </a:cubicBezTo>
                  <a:lnTo>
                    <a:pt x="315901" y="733384"/>
                  </a:lnTo>
                  <a:cubicBezTo>
                    <a:pt x="316799" y="737872"/>
                    <a:pt x="318594" y="739667"/>
                    <a:pt x="322184" y="739667"/>
                  </a:cubicBezTo>
                  <a:cubicBezTo>
                    <a:pt x="322184" y="736077"/>
                    <a:pt x="329363" y="730691"/>
                    <a:pt x="344620" y="723510"/>
                  </a:cubicBezTo>
                  <a:cubicBezTo>
                    <a:pt x="349107" y="716328"/>
                    <a:pt x="350902" y="710045"/>
                    <a:pt x="350902" y="703761"/>
                  </a:cubicBezTo>
                  <a:lnTo>
                    <a:pt x="350902" y="700171"/>
                  </a:lnTo>
                  <a:cubicBezTo>
                    <a:pt x="350902" y="696580"/>
                    <a:pt x="346415" y="692989"/>
                    <a:pt x="337440" y="687603"/>
                  </a:cubicBezTo>
                  <a:lnTo>
                    <a:pt x="331158" y="687603"/>
                  </a:lnTo>
                  <a:cubicBezTo>
                    <a:pt x="328466" y="687603"/>
                    <a:pt x="325773" y="690296"/>
                    <a:pt x="325773" y="696580"/>
                  </a:cubicBezTo>
                  <a:close/>
                  <a:moveTo>
                    <a:pt x="329363" y="329439"/>
                  </a:moveTo>
                  <a:lnTo>
                    <a:pt x="345517" y="342006"/>
                  </a:lnTo>
                  <a:cubicBezTo>
                    <a:pt x="345517" y="340211"/>
                    <a:pt x="346415" y="338416"/>
                    <a:pt x="349107" y="338416"/>
                  </a:cubicBezTo>
                  <a:cubicBezTo>
                    <a:pt x="344620" y="331235"/>
                    <a:pt x="342825" y="325849"/>
                    <a:pt x="342825" y="322258"/>
                  </a:cubicBezTo>
                  <a:lnTo>
                    <a:pt x="336542" y="322258"/>
                  </a:lnTo>
                  <a:cubicBezTo>
                    <a:pt x="331158" y="323156"/>
                    <a:pt x="329363" y="325849"/>
                    <a:pt x="329363" y="329439"/>
                  </a:cubicBezTo>
                  <a:close/>
                  <a:moveTo>
                    <a:pt x="329363" y="780959"/>
                  </a:moveTo>
                  <a:lnTo>
                    <a:pt x="329363" y="784550"/>
                  </a:lnTo>
                  <a:lnTo>
                    <a:pt x="335645" y="784550"/>
                  </a:lnTo>
                  <a:lnTo>
                    <a:pt x="335645" y="780959"/>
                  </a:lnTo>
                  <a:lnTo>
                    <a:pt x="329363" y="780959"/>
                  </a:lnTo>
                  <a:close/>
                  <a:moveTo>
                    <a:pt x="332953" y="542183"/>
                  </a:moveTo>
                  <a:lnTo>
                    <a:pt x="335645" y="542183"/>
                  </a:lnTo>
                  <a:lnTo>
                    <a:pt x="335645" y="548467"/>
                  </a:lnTo>
                  <a:lnTo>
                    <a:pt x="332953" y="548467"/>
                  </a:lnTo>
                  <a:lnTo>
                    <a:pt x="332953" y="542183"/>
                  </a:lnTo>
                  <a:close/>
                  <a:moveTo>
                    <a:pt x="332953" y="754927"/>
                  </a:moveTo>
                  <a:cubicBezTo>
                    <a:pt x="332953" y="757620"/>
                    <a:pt x="342825" y="763904"/>
                    <a:pt x="361671" y="774676"/>
                  </a:cubicBezTo>
                  <a:lnTo>
                    <a:pt x="365261" y="768392"/>
                  </a:lnTo>
                  <a:lnTo>
                    <a:pt x="365261" y="762109"/>
                  </a:lnTo>
                  <a:lnTo>
                    <a:pt x="358979" y="753132"/>
                  </a:lnTo>
                  <a:cubicBezTo>
                    <a:pt x="350004" y="754030"/>
                    <a:pt x="341030" y="754927"/>
                    <a:pt x="332953" y="754927"/>
                  </a:cubicBezTo>
                  <a:close/>
                  <a:moveTo>
                    <a:pt x="345517" y="361755"/>
                  </a:moveTo>
                  <a:cubicBezTo>
                    <a:pt x="341030" y="375220"/>
                    <a:pt x="339235" y="383298"/>
                    <a:pt x="339235" y="387787"/>
                  </a:cubicBezTo>
                  <a:lnTo>
                    <a:pt x="345517" y="391377"/>
                  </a:lnTo>
                  <a:lnTo>
                    <a:pt x="361671" y="387787"/>
                  </a:lnTo>
                  <a:lnTo>
                    <a:pt x="361671" y="384196"/>
                  </a:lnTo>
                  <a:cubicBezTo>
                    <a:pt x="354491" y="384196"/>
                    <a:pt x="350004" y="377015"/>
                    <a:pt x="349107" y="361755"/>
                  </a:cubicBezTo>
                  <a:lnTo>
                    <a:pt x="345517" y="361755"/>
                  </a:lnTo>
                  <a:close/>
                  <a:moveTo>
                    <a:pt x="341927" y="729793"/>
                  </a:moveTo>
                  <a:lnTo>
                    <a:pt x="341927" y="738770"/>
                  </a:lnTo>
                  <a:cubicBezTo>
                    <a:pt x="342825" y="743258"/>
                    <a:pt x="344620" y="745053"/>
                    <a:pt x="348209" y="745053"/>
                  </a:cubicBezTo>
                  <a:cubicBezTo>
                    <a:pt x="352696" y="745053"/>
                    <a:pt x="354491" y="743258"/>
                    <a:pt x="354491" y="738770"/>
                  </a:cubicBezTo>
                  <a:lnTo>
                    <a:pt x="341927" y="729793"/>
                  </a:lnTo>
                  <a:close/>
                  <a:moveTo>
                    <a:pt x="358081" y="473962"/>
                  </a:moveTo>
                  <a:lnTo>
                    <a:pt x="345517" y="490119"/>
                  </a:lnTo>
                  <a:cubicBezTo>
                    <a:pt x="350004" y="490119"/>
                    <a:pt x="351799" y="492812"/>
                    <a:pt x="351799" y="499096"/>
                  </a:cubicBezTo>
                  <a:lnTo>
                    <a:pt x="360774" y="499096"/>
                  </a:lnTo>
                  <a:cubicBezTo>
                    <a:pt x="360774" y="491017"/>
                    <a:pt x="365261" y="486529"/>
                    <a:pt x="374235" y="486529"/>
                  </a:cubicBezTo>
                  <a:cubicBezTo>
                    <a:pt x="374235" y="484733"/>
                    <a:pt x="368851" y="480245"/>
                    <a:pt x="358081" y="473962"/>
                  </a:cubicBezTo>
                  <a:close/>
                  <a:moveTo>
                    <a:pt x="351799" y="87072"/>
                  </a:moveTo>
                  <a:lnTo>
                    <a:pt x="351799" y="93356"/>
                  </a:lnTo>
                  <a:lnTo>
                    <a:pt x="358081" y="93356"/>
                  </a:lnTo>
                  <a:lnTo>
                    <a:pt x="358081" y="87072"/>
                  </a:lnTo>
                  <a:lnTo>
                    <a:pt x="351799" y="87072"/>
                  </a:lnTo>
                  <a:close/>
                  <a:moveTo>
                    <a:pt x="354491" y="96947"/>
                  </a:moveTo>
                  <a:lnTo>
                    <a:pt x="354491" y="103230"/>
                  </a:lnTo>
                  <a:lnTo>
                    <a:pt x="358081" y="103230"/>
                  </a:lnTo>
                  <a:lnTo>
                    <a:pt x="358081" y="96947"/>
                  </a:lnTo>
                  <a:lnTo>
                    <a:pt x="354491" y="96947"/>
                  </a:lnTo>
                  <a:close/>
                  <a:moveTo>
                    <a:pt x="354491" y="632846"/>
                  </a:moveTo>
                  <a:lnTo>
                    <a:pt x="354491" y="639130"/>
                  </a:lnTo>
                  <a:lnTo>
                    <a:pt x="380518" y="639130"/>
                  </a:lnTo>
                  <a:lnTo>
                    <a:pt x="380518" y="635539"/>
                  </a:lnTo>
                  <a:cubicBezTo>
                    <a:pt x="380518" y="632846"/>
                    <a:pt x="377825" y="629256"/>
                    <a:pt x="371543" y="626563"/>
                  </a:cubicBezTo>
                  <a:lnTo>
                    <a:pt x="361671" y="626563"/>
                  </a:lnTo>
                  <a:cubicBezTo>
                    <a:pt x="357184" y="626563"/>
                    <a:pt x="354491" y="629256"/>
                    <a:pt x="354491" y="632846"/>
                  </a:cubicBezTo>
                  <a:close/>
                  <a:moveTo>
                    <a:pt x="354491" y="700171"/>
                  </a:moveTo>
                  <a:lnTo>
                    <a:pt x="364364" y="706454"/>
                  </a:lnTo>
                  <a:lnTo>
                    <a:pt x="370645" y="706454"/>
                  </a:lnTo>
                  <a:lnTo>
                    <a:pt x="370645" y="691194"/>
                  </a:lnTo>
                  <a:lnTo>
                    <a:pt x="367056" y="691194"/>
                  </a:lnTo>
                  <a:cubicBezTo>
                    <a:pt x="358979" y="693887"/>
                    <a:pt x="354491" y="696580"/>
                    <a:pt x="354491" y="700171"/>
                  </a:cubicBezTo>
                  <a:close/>
                  <a:moveTo>
                    <a:pt x="354491" y="790834"/>
                  </a:moveTo>
                  <a:lnTo>
                    <a:pt x="354491" y="797117"/>
                  </a:lnTo>
                  <a:lnTo>
                    <a:pt x="358081" y="797117"/>
                  </a:lnTo>
                  <a:lnTo>
                    <a:pt x="358081" y="790834"/>
                  </a:lnTo>
                  <a:lnTo>
                    <a:pt x="354491" y="790834"/>
                  </a:lnTo>
                  <a:close/>
                  <a:moveTo>
                    <a:pt x="358081" y="200177"/>
                  </a:moveTo>
                  <a:lnTo>
                    <a:pt x="358081" y="206461"/>
                  </a:lnTo>
                  <a:lnTo>
                    <a:pt x="361671" y="206461"/>
                  </a:lnTo>
                  <a:lnTo>
                    <a:pt x="361671" y="200177"/>
                  </a:lnTo>
                  <a:lnTo>
                    <a:pt x="358081" y="200177"/>
                  </a:lnTo>
                  <a:close/>
                  <a:moveTo>
                    <a:pt x="361671" y="455111"/>
                  </a:moveTo>
                  <a:lnTo>
                    <a:pt x="361671" y="464985"/>
                  </a:lnTo>
                  <a:lnTo>
                    <a:pt x="367953" y="464985"/>
                  </a:lnTo>
                  <a:lnTo>
                    <a:pt x="367953" y="455111"/>
                  </a:lnTo>
                  <a:lnTo>
                    <a:pt x="361671" y="455111"/>
                  </a:lnTo>
                  <a:close/>
                  <a:moveTo>
                    <a:pt x="364364" y="677729"/>
                  </a:moveTo>
                  <a:lnTo>
                    <a:pt x="364364" y="687603"/>
                  </a:lnTo>
                  <a:lnTo>
                    <a:pt x="367953" y="687603"/>
                  </a:lnTo>
                  <a:lnTo>
                    <a:pt x="367953" y="677729"/>
                  </a:lnTo>
                  <a:lnTo>
                    <a:pt x="364364" y="677729"/>
                  </a:lnTo>
                  <a:close/>
                  <a:moveTo>
                    <a:pt x="367953" y="571806"/>
                  </a:moveTo>
                  <a:lnTo>
                    <a:pt x="367953" y="578090"/>
                  </a:lnTo>
                  <a:cubicBezTo>
                    <a:pt x="374235" y="578090"/>
                    <a:pt x="376928" y="581680"/>
                    <a:pt x="376928" y="587964"/>
                  </a:cubicBezTo>
                  <a:lnTo>
                    <a:pt x="380518" y="587964"/>
                  </a:lnTo>
                  <a:cubicBezTo>
                    <a:pt x="385005" y="587964"/>
                    <a:pt x="386800" y="586168"/>
                    <a:pt x="386800" y="581680"/>
                  </a:cubicBezTo>
                  <a:lnTo>
                    <a:pt x="386800" y="578090"/>
                  </a:lnTo>
                  <a:cubicBezTo>
                    <a:pt x="386800" y="573601"/>
                    <a:pt x="385005" y="571806"/>
                    <a:pt x="380518" y="571806"/>
                  </a:cubicBezTo>
                  <a:lnTo>
                    <a:pt x="367953" y="571806"/>
                  </a:lnTo>
                  <a:close/>
                  <a:moveTo>
                    <a:pt x="367953" y="593350"/>
                  </a:moveTo>
                  <a:lnTo>
                    <a:pt x="367953" y="603224"/>
                  </a:lnTo>
                  <a:lnTo>
                    <a:pt x="380518" y="603224"/>
                  </a:lnTo>
                  <a:lnTo>
                    <a:pt x="380518" y="590657"/>
                  </a:lnTo>
                  <a:cubicBezTo>
                    <a:pt x="376928" y="592452"/>
                    <a:pt x="372440" y="593350"/>
                    <a:pt x="367953" y="593350"/>
                  </a:cubicBezTo>
                  <a:close/>
                  <a:moveTo>
                    <a:pt x="367953" y="713635"/>
                  </a:moveTo>
                  <a:lnTo>
                    <a:pt x="367953" y="726202"/>
                  </a:lnTo>
                  <a:lnTo>
                    <a:pt x="371543" y="726202"/>
                  </a:lnTo>
                  <a:lnTo>
                    <a:pt x="371543" y="713635"/>
                  </a:lnTo>
                  <a:lnTo>
                    <a:pt x="367953" y="713635"/>
                  </a:lnTo>
                  <a:close/>
                  <a:moveTo>
                    <a:pt x="371543" y="287249"/>
                  </a:moveTo>
                  <a:lnTo>
                    <a:pt x="371543" y="293533"/>
                  </a:lnTo>
                  <a:lnTo>
                    <a:pt x="375133" y="293533"/>
                  </a:lnTo>
                  <a:lnTo>
                    <a:pt x="375133" y="287249"/>
                  </a:lnTo>
                  <a:lnTo>
                    <a:pt x="371543" y="287249"/>
                  </a:lnTo>
                  <a:close/>
                  <a:moveTo>
                    <a:pt x="371543" y="471269"/>
                  </a:moveTo>
                  <a:lnTo>
                    <a:pt x="371543" y="477552"/>
                  </a:lnTo>
                  <a:lnTo>
                    <a:pt x="375133" y="477552"/>
                  </a:lnTo>
                  <a:cubicBezTo>
                    <a:pt x="379620" y="477552"/>
                    <a:pt x="381415" y="475757"/>
                    <a:pt x="381415" y="471269"/>
                  </a:cubicBezTo>
                  <a:lnTo>
                    <a:pt x="371543" y="471269"/>
                  </a:lnTo>
                  <a:close/>
                  <a:moveTo>
                    <a:pt x="374235" y="84380"/>
                  </a:moveTo>
                  <a:lnTo>
                    <a:pt x="374235" y="90663"/>
                  </a:lnTo>
                  <a:lnTo>
                    <a:pt x="376928" y="90663"/>
                  </a:lnTo>
                  <a:lnTo>
                    <a:pt x="376928" y="84380"/>
                  </a:lnTo>
                  <a:lnTo>
                    <a:pt x="374235" y="84380"/>
                  </a:lnTo>
                  <a:close/>
                  <a:moveTo>
                    <a:pt x="374235" y="671446"/>
                  </a:moveTo>
                  <a:lnTo>
                    <a:pt x="374235" y="674139"/>
                  </a:lnTo>
                  <a:cubicBezTo>
                    <a:pt x="374235" y="678627"/>
                    <a:pt x="376928" y="680422"/>
                    <a:pt x="380518" y="680422"/>
                  </a:cubicBezTo>
                  <a:lnTo>
                    <a:pt x="384107" y="674139"/>
                  </a:lnTo>
                  <a:lnTo>
                    <a:pt x="377825" y="671446"/>
                  </a:lnTo>
                  <a:lnTo>
                    <a:pt x="374235" y="671446"/>
                  </a:lnTo>
                  <a:close/>
                  <a:moveTo>
                    <a:pt x="374235" y="742360"/>
                  </a:moveTo>
                  <a:lnTo>
                    <a:pt x="374235" y="752234"/>
                  </a:lnTo>
                  <a:cubicBezTo>
                    <a:pt x="378723" y="752234"/>
                    <a:pt x="380518" y="750439"/>
                    <a:pt x="380518" y="745951"/>
                  </a:cubicBezTo>
                  <a:lnTo>
                    <a:pt x="380518" y="742360"/>
                  </a:lnTo>
                  <a:lnTo>
                    <a:pt x="374235" y="742360"/>
                  </a:lnTo>
                  <a:close/>
                  <a:moveTo>
                    <a:pt x="380518" y="131955"/>
                  </a:moveTo>
                  <a:cubicBezTo>
                    <a:pt x="380518" y="139136"/>
                    <a:pt x="379620" y="144522"/>
                    <a:pt x="376928" y="148113"/>
                  </a:cubicBezTo>
                  <a:lnTo>
                    <a:pt x="383210" y="150806"/>
                  </a:lnTo>
                  <a:cubicBezTo>
                    <a:pt x="387697" y="150806"/>
                    <a:pt x="389492" y="149011"/>
                    <a:pt x="389492" y="144522"/>
                  </a:cubicBezTo>
                  <a:lnTo>
                    <a:pt x="389492" y="131058"/>
                  </a:lnTo>
                  <a:lnTo>
                    <a:pt x="380518" y="131058"/>
                  </a:lnTo>
                  <a:close/>
                  <a:moveTo>
                    <a:pt x="380518" y="403047"/>
                  </a:moveTo>
                  <a:cubicBezTo>
                    <a:pt x="381415" y="407535"/>
                    <a:pt x="383210" y="409330"/>
                    <a:pt x="386800" y="409330"/>
                  </a:cubicBezTo>
                  <a:lnTo>
                    <a:pt x="386800" y="403047"/>
                  </a:lnTo>
                  <a:lnTo>
                    <a:pt x="380518" y="403047"/>
                  </a:lnTo>
                  <a:close/>
                  <a:moveTo>
                    <a:pt x="384107" y="606814"/>
                  </a:moveTo>
                  <a:lnTo>
                    <a:pt x="384107" y="610405"/>
                  </a:lnTo>
                  <a:lnTo>
                    <a:pt x="390389" y="610405"/>
                  </a:lnTo>
                  <a:lnTo>
                    <a:pt x="390389" y="606814"/>
                  </a:lnTo>
                  <a:lnTo>
                    <a:pt x="384107" y="606814"/>
                  </a:lnTo>
                  <a:close/>
                </a:path>
              </a:pathLst>
            </a:custGeom>
            <a:solidFill>
              <a:srgbClr val="65B24C"/>
            </a:solidFill>
            <a:ln w="8971"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0EA74BA8-FCB6-A2F4-2728-7CCB1182B18C}"/>
                </a:ext>
              </a:extLst>
            </p:cNvPr>
            <p:cNvSpPr/>
            <p:nvPr/>
          </p:nvSpPr>
          <p:spPr>
            <a:xfrm>
              <a:off x="5255446" y="3229964"/>
              <a:ext cx="149873" cy="880599"/>
            </a:xfrm>
            <a:custGeom>
              <a:avLst/>
              <a:gdLst>
                <a:gd name="connsiteX0" fmla="*/ 50257 w 149873"/>
                <a:gd name="connsiteY0" fmla="*/ 0 h 880599"/>
                <a:gd name="connsiteX1" fmla="*/ 147181 w 149873"/>
                <a:gd name="connsiteY1" fmla="*/ 19748 h 880599"/>
                <a:gd name="connsiteX2" fmla="*/ 147181 w 149873"/>
                <a:gd name="connsiteY2" fmla="*/ 833023 h 880599"/>
                <a:gd name="connsiteX3" fmla="*/ 149874 w 149873"/>
                <a:gd name="connsiteY3" fmla="*/ 845591 h 880599"/>
                <a:gd name="connsiteX4" fmla="*/ 114874 w 149873"/>
                <a:gd name="connsiteY4" fmla="*/ 880599 h 880599"/>
                <a:gd name="connsiteX5" fmla="*/ 35001 w 149873"/>
                <a:gd name="connsiteY5" fmla="*/ 880599 h 880599"/>
                <a:gd name="connsiteX6" fmla="*/ 2693 w 149873"/>
                <a:gd name="connsiteY6" fmla="*/ 851874 h 880599"/>
                <a:gd name="connsiteX7" fmla="*/ 6282 w 149873"/>
                <a:gd name="connsiteY7" fmla="*/ 771085 h 880599"/>
                <a:gd name="connsiteX8" fmla="*/ 2693 w 149873"/>
                <a:gd name="connsiteY8" fmla="*/ 677729 h 880599"/>
                <a:gd name="connsiteX9" fmla="*/ 8974 w 149873"/>
                <a:gd name="connsiteY9" fmla="*/ 640028 h 880599"/>
                <a:gd name="connsiteX10" fmla="*/ 2693 w 149873"/>
                <a:gd name="connsiteY10" fmla="*/ 569113 h 880599"/>
                <a:gd name="connsiteX11" fmla="*/ 6282 w 149873"/>
                <a:gd name="connsiteY11" fmla="*/ 543081 h 880599"/>
                <a:gd name="connsiteX12" fmla="*/ 2693 w 149873"/>
                <a:gd name="connsiteY12" fmla="*/ 484733 h 880599"/>
                <a:gd name="connsiteX13" fmla="*/ 6282 w 149873"/>
                <a:gd name="connsiteY13" fmla="*/ 472166 h 880599"/>
                <a:gd name="connsiteX14" fmla="*/ 2693 w 149873"/>
                <a:gd name="connsiteY14" fmla="*/ 447032 h 880599"/>
                <a:gd name="connsiteX15" fmla="*/ 6282 w 149873"/>
                <a:gd name="connsiteY15" fmla="*/ 430874 h 880599"/>
                <a:gd name="connsiteX16" fmla="*/ 0 w 149873"/>
                <a:gd name="connsiteY16" fmla="*/ 382401 h 880599"/>
                <a:gd name="connsiteX17" fmla="*/ 6282 w 149873"/>
                <a:gd name="connsiteY17" fmla="*/ 341109 h 880599"/>
                <a:gd name="connsiteX18" fmla="*/ 2693 w 149873"/>
                <a:gd name="connsiteY18" fmla="*/ 302510 h 880599"/>
                <a:gd name="connsiteX19" fmla="*/ 6282 w 149873"/>
                <a:gd name="connsiteY19" fmla="*/ 228902 h 880599"/>
                <a:gd name="connsiteX20" fmla="*/ 2693 w 149873"/>
                <a:gd name="connsiteY20" fmla="*/ 202870 h 880599"/>
                <a:gd name="connsiteX21" fmla="*/ 6282 w 149873"/>
                <a:gd name="connsiteY21" fmla="*/ 186712 h 880599"/>
                <a:gd name="connsiteX22" fmla="*/ 2693 w 149873"/>
                <a:gd name="connsiteY22" fmla="*/ 170554 h 880599"/>
                <a:gd name="connsiteX23" fmla="*/ 6282 w 149873"/>
                <a:gd name="connsiteY23" fmla="*/ 161578 h 880599"/>
                <a:gd name="connsiteX24" fmla="*/ 2693 w 149873"/>
                <a:gd name="connsiteY24" fmla="*/ 135546 h 880599"/>
                <a:gd name="connsiteX25" fmla="*/ 27821 w 149873"/>
                <a:gd name="connsiteY25" fmla="*/ 3591 h 880599"/>
                <a:gd name="connsiteX26" fmla="*/ 50257 w 149873"/>
                <a:gd name="connsiteY26" fmla="*/ 0 h 880599"/>
                <a:gd name="connsiteX27" fmla="*/ 47565 w 149873"/>
                <a:gd name="connsiteY27" fmla="*/ 270194 h 880599"/>
                <a:gd name="connsiteX28" fmla="*/ 47565 w 149873"/>
                <a:gd name="connsiteY28" fmla="*/ 276478 h 880599"/>
                <a:gd name="connsiteX29" fmla="*/ 51155 w 149873"/>
                <a:gd name="connsiteY29" fmla="*/ 276478 h 880599"/>
                <a:gd name="connsiteX30" fmla="*/ 51155 w 149873"/>
                <a:gd name="connsiteY30" fmla="*/ 270194 h 880599"/>
                <a:gd name="connsiteX31" fmla="*/ 47565 w 149873"/>
                <a:gd name="connsiteY31" fmla="*/ 270194 h 880599"/>
                <a:gd name="connsiteX32" fmla="*/ 47565 w 149873"/>
                <a:gd name="connsiteY32" fmla="*/ 468576 h 880599"/>
                <a:gd name="connsiteX33" fmla="*/ 53847 w 149873"/>
                <a:gd name="connsiteY33" fmla="*/ 472166 h 880599"/>
                <a:gd name="connsiteX34" fmla="*/ 62821 w 149873"/>
                <a:gd name="connsiteY34" fmla="*/ 472166 h 880599"/>
                <a:gd name="connsiteX35" fmla="*/ 62821 w 149873"/>
                <a:gd name="connsiteY35" fmla="*/ 459599 h 880599"/>
                <a:gd name="connsiteX36" fmla="*/ 57437 w 149873"/>
                <a:gd name="connsiteY36" fmla="*/ 459599 h 880599"/>
                <a:gd name="connsiteX37" fmla="*/ 47565 w 149873"/>
                <a:gd name="connsiteY37" fmla="*/ 468576 h 880599"/>
                <a:gd name="connsiteX38" fmla="*/ 53847 w 149873"/>
                <a:gd name="connsiteY38" fmla="*/ 176838 h 880599"/>
                <a:gd name="connsiteX39" fmla="*/ 53847 w 149873"/>
                <a:gd name="connsiteY39" fmla="*/ 180429 h 880599"/>
                <a:gd name="connsiteX40" fmla="*/ 62821 w 149873"/>
                <a:gd name="connsiteY40" fmla="*/ 200177 h 880599"/>
                <a:gd name="connsiteX41" fmla="*/ 66411 w 149873"/>
                <a:gd name="connsiteY41" fmla="*/ 200177 h 880599"/>
                <a:gd name="connsiteX42" fmla="*/ 66411 w 149873"/>
                <a:gd name="connsiteY42" fmla="*/ 196586 h 880599"/>
                <a:gd name="connsiteX43" fmla="*/ 60129 w 149873"/>
                <a:gd name="connsiteY43" fmla="*/ 176838 h 880599"/>
                <a:gd name="connsiteX44" fmla="*/ 53847 w 149873"/>
                <a:gd name="connsiteY44" fmla="*/ 176838 h 880599"/>
                <a:gd name="connsiteX45" fmla="*/ 60129 w 149873"/>
                <a:gd name="connsiteY45" fmla="*/ 114900 h 880599"/>
                <a:gd name="connsiteX46" fmla="*/ 69103 w 149873"/>
                <a:gd name="connsiteY46" fmla="*/ 121183 h 880599"/>
                <a:gd name="connsiteX47" fmla="*/ 75386 w 149873"/>
                <a:gd name="connsiteY47" fmla="*/ 121183 h 880599"/>
                <a:gd name="connsiteX48" fmla="*/ 69103 w 149873"/>
                <a:gd name="connsiteY48" fmla="*/ 108616 h 880599"/>
                <a:gd name="connsiteX49" fmla="*/ 66411 w 149873"/>
                <a:gd name="connsiteY49" fmla="*/ 108616 h 880599"/>
                <a:gd name="connsiteX50" fmla="*/ 60129 w 149873"/>
                <a:gd name="connsiteY50" fmla="*/ 114900 h 880599"/>
                <a:gd name="connsiteX51" fmla="*/ 70001 w 149873"/>
                <a:gd name="connsiteY51" fmla="*/ 665162 h 880599"/>
                <a:gd name="connsiteX52" fmla="*/ 70001 w 149873"/>
                <a:gd name="connsiteY52" fmla="*/ 668753 h 880599"/>
                <a:gd name="connsiteX53" fmla="*/ 76283 w 149873"/>
                <a:gd name="connsiteY53" fmla="*/ 668753 h 880599"/>
                <a:gd name="connsiteX54" fmla="*/ 76283 w 149873"/>
                <a:gd name="connsiteY54" fmla="*/ 665162 h 880599"/>
                <a:gd name="connsiteX55" fmla="*/ 70001 w 149873"/>
                <a:gd name="connsiteY55" fmla="*/ 665162 h 880599"/>
                <a:gd name="connsiteX56" fmla="*/ 73591 w 149873"/>
                <a:gd name="connsiteY56" fmla="*/ 201972 h 880599"/>
                <a:gd name="connsiteX57" fmla="*/ 73591 w 149873"/>
                <a:gd name="connsiteY57" fmla="*/ 208256 h 880599"/>
                <a:gd name="connsiteX58" fmla="*/ 77181 w 149873"/>
                <a:gd name="connsiteY58" fmla="*/ 208256 h 880599"/>
                <a:gd name="connsiteX59" fmla="*/ 77181 w 149873"/>
                <a:gd name="connsiteY59" fmla="*/ 201972 h 880599"/>
                <a:gd name="connsiteX60" fmla="*/ 73591 w 149873"/>
                <a:gd name="connsiteY60" fmla="*/ 201972 h 880599"/>
                <a:gd name="connsiteX61" fmla="*/ 73591 w 149873"/>
                <a:gd name="connsiteY61" fmla="*/ 266603 h 880599"/>
                <a:gd name="connsiteX62" fmla="*/ 73591 w 149873"/>
                <a:gd name="connsiteY62" fmla="*/ 272887 h 880599"/>
                <a:gd name="connsiteX63" fmla="*/ 77181 w 149873"/>
                <a:gd name="connsiteY63" fmla="*/ 272887 h 880599"/>
                <a:gd name="connsiteX64" fmla="*/ 77181 w 149873"/>
                <a:gd name="connsiteY64" fmla="*/ 266603 h 880599"/>
                <a:gd name="connsiteX65" fmla="*/ 73591 w 149873"/>
                <a:gd name="connsiteY65" fmla="*/ 266603 h 880599"/>
                <a:gd name="connsiteX66" fmla="*/ 76283 w 149873"/>
                <a:gd name="connsiteY66" fmla="*/ 385094 h 880599"/>
                <a:gd name="connsiteX67" fmla="*/ 76283 w 149873"/>
                <a:gd name="connsiteY67" fmla="*/ 391377 h 880599"/>
                <a:gd name="connsiteX68" fmla="*/ 88847 w 149873"/>
                <a:gd name="connsiteY68" fmla="*/ 391377 h 880599"/>
                <a:gd name="connsiteX69" fmla="*/ 92437 w 149873"/>
                <a:gd name="connsiteY69" fmla="*/ 375220 h 880599"/>
                <a:gd name="connsiteX70" fmla="*/ 88847 w 149873"/>
                <a:gd name="connsiteY70" fmla="*/ 365345 h 880599"/>
                <a:gd name="connsiteX71" fmla="*/ 85257 w 149873"/>
                <a:gd name="connsiteY71" fmla="*/ 365345 h 880599"/>
                <a:gd name="connsiteX72" fmla="*/ 76283 w 149873"/>
                <a:gd name="connsiteY72" fmla="*/ 385094 h 880599"/>
                <a:gd name="connsiteX73" fmla="*/ 76283 w 149873"/>
                <a:gd name="connsiteY73" fmla="*/ 482040 h 880599"/>
                <a:gd name="connsiteX74" fmla="*/ 76283 w 149873"/>
                <a:gd name="connsiteY74" fmla="*/ 491017 h 880599"/>
                <a:gd name="connsiteX75" fmla="*/ 96027 w 149873"/>
                <a:gd name="connsiteY75" fmla="*/ 487426 h 880599"/>
                <a:gd name="connsiteX76" fmla="*/ 96027 w 149873"/>
                <a:gd name="connsiteY76" fmla="*/ 483836 h 880599"/>
                <a:gd name="connsiteX77" fmla="*/ 76283 w 149873"/>
                <a:gd name="connsiteY77" fmla="*/ 482040 h 880599"/>
                <a:gd name="connsiteX78" fmla="*/ 78976 w 149873"/>
                <a:gd name="connsiteY78" fmla="*/ 463190 h 880599"/>
                <a:gd name="connsiteX79" fmla="*/ 78976 w 149873"/>
                <a:gd name="connsiteY79" fmla="*/ 465883 h 880599"/>
                <a:gd name="connsiteX80" fmla="*/ 85257 w 149873"/>
                <a:gd name="connsiteY80" fmla="*/ 465883 h 880599"/>
                <a:gd name="connsiteX81" fmla="*/ 85257 w 149873"/>
                <a:gd name="connsiteY81" fmla="*/ 463190 h 880599"/>
                <a:gd name="connsiteX82" fmla="*/ 78976 w 149873"/>
                <a:gd name="connsiteY82" fmla="*/ 463190 h 880599"/>
                <a:gd name="connsiteX83" fmla="*/ 92437 w 149873"/>
                <a:gd name="connsiteY83" fmla="*/ 105923 h 880599"/>
                <a:gd name="connsiteX84" fmla="*/ 92437 w 149873"/>
                <a:gd name="connsiteY84" fmla="*/ 114900 h 880599"/>
                <a:gd name="connsiteX85" fmla="*/ 98719 w 149873"/>
                <a:gd name="connsiteY85" fmla="*/ 114900 h 880599"/>
                <a:gd name="connsiteX86" fmla="*/ 98719 w 149873"/>
                <a:gd name="connsiteY86" fmla="*/ 111309 h 880599"/>
                <a:gd name="connsiteX87" fmla="*/ 92437 w 149873"/>
                <a:gd name="connsiteY87" fmla="*/ 105923 h 880599"/>
                <a:gd name="connsiteX88" fmla="*/ 96027 w 149873"/>
                <a:gd name="connsiteY88" fmla="*/ 266603 h 880599"/>
                <a:gd name="connsiteX89" fmla="*/ 92437 w 149873"/>
                <a:gd name="connsiteY89" fmla="*/ 272887 h 880599"/>
                <a:gd name="connsiteX90" fmla="*/ 101412 w 149873"/>
                <a:gd name="connsiteY90" fmla="*/ 272887 h 880599"/>
                <a:gd name="connsiteX91" fmla="*/ 96027 w 149873"/>
                <a:gd name="connsiteY91" fmla="*/ 266603 h 880599"/>
                <a:gd name="connsiteX92" fmla="*/ 92437 w 149873"/>
                <a:gd name="connsiteY92" fmla="*/ 771085 h 880599"/>
                <a:gd name="connsiteX93" fmla="*/ 92437 w 149873"/>
                <a:gd name="connsiteY93" fmla="*/ 774676 h 880599"/>
                <a:gd name="connsiteX94" fmla="*/ 98719 w 149873"/>
                <a:gd name="connsiteY94" fmla="*/ 780959 h 880599"/>
                <a:gd name="connsiteX95" fmla="*/ 98719 w 149873"/>
                <a:gd name="connsiteY95" fmla="*/ 771085 h 880599"/>
                <a:gd name="connsiteX96" fmla="*/ 92437 w 149873"/>
                <a:gd name="connsiteY96" fmla="*/ 771085 h 880599"/>
                <a:gd name="connsiteX97" fmla="*/ 96027 w 149873"/>
                <a:gd name="connsiteY97" fmla="*/ 716328 h 880599"/>
                <a:gd name="connsiteX98" fmla="*/ 96027 w 149873"/>
                <a:gd name="connsiteY98" fmla="*/ 719919 h 880599"/>
                <a:gd name="connsiteX99" fmla="*/ 102309 w 149873"/>
                <a:gd name="connsiteY99" fmla="*/ 719919 h 880599"/>
                <a:gd name="connsiteX100" fmla="*/ 102309 w 149873"/>
                <a:gd name="connsiteY100" fmla="*/ 716328 h 880599"/>
                <a:gd name="connsiteX101" fmla="*/ 96027 w 149873"/>
                <a:gd name="connsiteY101" fmla="*/ 716328 h 880599"/>
                <a:gd name="connsiteX102" fmla="*/ 98719 w 149873"/>
                <a:gd name="connsiteY102" fmla="*/ 93356 h 880599"/>
                <a:gd name="connsiteX103" fmla="*/ 98719 w 149873"/>
                <a:gd name="connsiteY103" fmla="*/ 96049 h 880599"/>
                <a:gd name="connsiteX104" fmla="*/ 108591 w 149873"/>
                <a:gd name="connsiteY104" fmla="*/ 105923 h 880599"/>
                <a:gd name="connsiteX105" fmla="*/ 108591 w 149873"/>
                <a:gd name="connsiteY105" fmla="*/ 99640 h 880599"/>
                <a:gd name="connsiteX106" fmla="*/ 102309 w 149873"/>
                <a:gd name="connsiteY106" fmla="*/ 93356 h 880599"/>
                <a:gd name="connsiteX107" fmla="*/ 98719 w 149873"/>
                <a:gd name="connsiteY107" fmla="*/ 93356 h 8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49873" h="880599">
                  <a:moveTo>
                    <a:pt x="50257" y="0"/>
                  </a:moveTo>
                  <a:cubicBezTo>
                    <a:pt x="114874" y="0"/>
                    <a:pt x="147181" y="6284"/>
                    <a:pt x="147181" y="19748"/>
                  </a:cubicBezTo>
                  <a:lnTo>
                    <a:pt x="147181" y="833023"/>
                  </a:lnTo>
                  <a:cubicBezTo>
                    <a:pt x="147181" y="837512"/>
                    <a:pt x="148079" y="842000"/>
                    <a:pt x="149874" y="845591"/>
                  </a:cubicBezTo>
                  <a:cubicBezTo>
                    <a:pt x="143591" y="868930"/>
                    <a:pt x="131028" y="880599"/>
                    <a:pt x="114874" y="880599"/>
                  </a:cubicBezTo>
                  <a:lnTo>
                    <a:pt x="35001" y="880599"/>
                  </a:lnTo>
                  <a:cubicBezTo>
                    <a:pt x="20642" y="880599"/>
                    <a:pt x="9872" y="870725"/>
                    <a:pt x="2693" y="851874"/>
                  </a:cubicBezTo>
                  <a:cubicBezTo>
                    <a:pt x="2693" y="839307"/>
                    <a:pt x="3590" y="812377"/>
                    <a:pt x="6282" y="771085"/>
                  </a:cubicBezTo>
                  <a:cubicBezTo>
                    <a:pt x="4487" y="723510"/>
                    <a:pt x="2693" y="692989"/>
                    <a:pt x="2693" y="677729"/>
                  </a:cubicBezTo>
                  <a:cubicBezTo>
                    <a:pt x="4487" y="656185"/>
                    <a:pt x="7180" y="643618"/>
                    <a:pt x="8974" y="640028"/>
                  </a:cubicBezTo>
                  <a:lnTo>
                    <a:pt x="2693" y="569113"/>
                  </a:lnTo>
                  <a:cubicBezTo>
                    <a:pt x="4487" y="557443"/>
                    <a:pt x="6282" y="548467"/>
                    <a:pt x="6282" y="543081"/>
                  </a:cubicBezTo>
                  <a:cubicBezTo>
                    <a:pt x="4487" y="513458"/>
                    <a:pt x="2693" y="493710"/>
                    <a:pt x="2693" y="484733"/>
                  </a:cubicBezTo>
                  <a:lnTo>
                    <a:pt x="6282" y="472166"/>
                  </a:lnTo>
                  <a:cubicBezTo>
                    <a:pt x="4487" y="464087"/>
                    <a:pt x="2693" y="456008"/>
                    <a:pt x="2693" y="447032"/>
                  </a:cubicBezTo>
                  <a:cubicBezTo>
                    <a:pt x="2693" y="439851"/>
                    <a:pt x="3590" y="434465"/>
                    <a:pt x="6282" y="430874"/>
                  </a:cubicBezTo>
                  <a:lnTo>
                    <a:pt x="0" y="382401"/>
                  </a:lnTo>
                  <a:lnTo>
                    <a:pt x="6282" y="341109"/>
                  </a:lnTo>
                  <a:cubicBezTo>
                    <a:pt x="6282" y="337518"/>
                    <a:pt x="5385" y="324951"/>
                    <a:pt x="2693" y="302510"/>
                  </a:cubicBezTo>
                  <a:cubicBezTo>
                    <a:pt x="4487" y="263013"/>
                    <a:pt x="6282" y="238776"/>
                    <a:pt x="6282" y="228902"/>
                  </a:cubicBezTo>
                  <a:cubicBezTo>
                    <a:pt x="6282" y="227107"/>
                    <a:pt x="5385" y="218130"/>
                    <a:pt x="2693" y="202870"/>
                  </a:cubicBezTo>
                  <a:lnTo>
                    <a:pt x="6282" y="186712"/>
                  </a:lnTo>
                  <a:lnTo>
                    <a:pt x="2693" y="170554"/>
                  </a:lnTo>
                  <a:cubicBezTo>
                    <a:pt x="2693" y="168759"/>
                    <a:pt x="3590" y="165168"/>
                    <a:pt x="6282" y="161578"/>
                  </a:cubicBezTo>
                  <a:cubicBezTo>
                    <a:pt x="6282" y="159782"/>
                    <a:pt x="5385" y="150806"/>
                    <a:pt x="2693" y="135546"/>
                  </a:cubicBezTo>
                  <a:cubicBezTo>
                    <a:pt x="2693" y="47576"/>
                    <a:pt x="10769" y="3591"/>
                    <a:pt x="27821" y="3591"/>
                  </a:cubicBezTo>
                  <a:lnTo>
                    <a:pt x="50257" y="0"/>
                  </a:lnTo>
                  <a:close/>
                  <a:moveTo>
                    <a:pt x="47565" y="270194"/>
                  </a:moveTo>
                  <a:lnTo>
                    <a:pt x="47565" y="276478"/>
                  </a:lnTo>
                  <a:lnTo>
                    <a:pt x="51155" y="276478"/>
                  </a:lnTo>
                  <a:lnTo>
                    <a:pt x="51155" y="270194"/>
                  </a:lnTo>
                  <a:lnTo>
                    <a:pt x="47565" y="270194"/>
                  </a:lnTo>
                  <a:close/>
                  <a:moveTo>
                    <a:pt x="47565" y="468576"/>
                  </a:moveTo>
                  <a:lnTo>
                    <a:pt x="53847" y="472166"/>
                  </a:lnTo>
                  <a:lnTo>
                    <a:pt x="62821" y="472166"/>
                  </a:lnTo>
                  <a:lnTo>
                    <a:pt x="62821" y="459599"/>
                  </a:lnTo>
                  <a:lnTo>
                    <a:pt x="57437" y="459599"/>
                  </a:lnTo>
                  <a:cubicBezTo>
                    <a:pt x="53847" y="459599"/>
                    <a:pt x="50257" y="462292"/>
                    <a:pt x="47565" y="468576"/>
                  </a:cubicBezTo>
                  <a:close/>
                  <a:moveTo>
                    <a:pt x="53847" y="176838"/>
                  </a:moveTo>
                  <a:lnTo>
                    <a:pt x="53847" y="180429"/>
                  </a:lnTo>
                  <a:cubicBezTo>
                    <a:pt x="55642" y="192996"/>
                    <a:pt x="58334" y="200177"/>
                    <a:pt x="62821" y="200177"/>
                  </a:cubicBezTo>
                  <a:lnTo>
                    <a:pt x="66411" y="200177"/>
                  </a:lnTo>
                  <a:lnTo>
                    <a:pt x="66411" y="196586"/>
                  </a:lnTo>
                  <a:cubicBezTo>
                    <a:pt x="61924" y="191200"/>
                    <a:pt x="60129" y="184917"/>
                    <a:pt x="60129" y="176838"/>
                  </a:cubicBezTo>
                  <a:lnTo>
                    <a:pt x="53847" y="176838"/>
                  </a:lnTo>
                  <a:close/>
                  <a:moveTo>
                    <a:pt x="60129" y="114900"/>
                  </a:moveTo>
                  <a:lnTo>
                    <a:pt x="69103" y="121183"/>
                  </a:lnTo>
                  <a:lnTo>
                    <a:pt x="75386" y="121183"/>
                  </a:lnTo>
                  <a:cubicBezTo>
                    <a:pt x="70899" y="115797"/>
                    <a:pt x="69103" y="112207"/>
                    <a:pt x="69103" y="108616"/>
                  </a:cubicBezTo>
                  <a:lnTo>
                    <a:pt x="66411" y="108616"/>
                  </a:lnTo>
                  <a:cubicBezTo>
                    <a:pt x="62821" y="109514"/>
                    <a:pt x="60129" y="111309"/>
                    <a:pt x="60129" y="114900"/>
                  </a:cubicBezTo>
                  <a:close/>
                  <a:moveTo>
                    <a:pt x="70001" y="665162"/>
                  </a:moveTo>
                  <a:lnTo>
                    <a:pt x="70001" y="668753"/>
                  </a:lnTo>
                  <a:lnTo>
                    <a:pt x="76283" y="668753"/>
                  </a:lnTo>
                  <a:lnTo>
                    <a:pt x="76283" y="665162"/>
                  </a:lnTo>
                  <a:lnTo>
                    <a:pt x="70001" y="665162"/>
                  </a:lnTo>
                  <a:close/>
                  <a:moveTo>
                    <a:pt x="73591" y="201972"/>
                  </a:moveTo>
                  <a:lnTo>
                    <a:pt x="73591" y="208256"/>
                  </a:lnTo>
                  <a:lnTo>
                    <a:pt x="77181" y="208256"/>
                  </a:lnTo>
                  <a:lnTo>
                    <a:pt x="77181" y="201972"/>
                  </a:lnTo>
                  <a:lnTo>
                    <a:pt x="73591" y="201972"/>
                  </a:lnTo>
                  <a:close/>
                  <a:moveTo>
                    <a:pt x="73591" y="266603"/>
                  </a:moveTo>
                  <a:lnTo>
                    <a:pt x="73591" y="272887"/>
                  </a:lnTo>
                  <a:lnTo>
                    <a:pt x="77181" y="272887"/>
                  </a:lnTo>
                  <a:lnTo>
                    <a:pt x="77181" y="266603"/>
                  </a:lnTo>
                  <a:lnTo>
                    <a:pt x="73591" y="266603"/>
                  </a:lnTo>
                  <a:close/>
                  <a:moveTo>
                    <a:pt x="76283" y="385094"/>
                  </a:moveTo>
                  <a:lnTo>
                    <a:pt x="76283" y="391377"/>
                  </a:lnTo>
                  <a:lnTo>
                    <a:pt x="88847" y="391377"/>
                  </a:lnTo>
                  <a:lnTo>
                    <a:pt x="92437" y="375220"/>
                  </a:lnTo>
                  <a:cubicBezTo>
                    <a:pt x="90642" y="370731"/>
                    <a:pt x="88847" y="367141"/>
                    <a:pt x="88847" y="365345"/>
                  </a:cubicBezTo>
                  <a:lnTo>
                    <a:pt x="85257" y="365345"/>
                  </a:lnTo>
                  <a:cubicBezTo>
                    <a:pt x="79873" y="368038"/>
                    <a:pt x="76283" y="375220"/>
                    <a:pt x="76283" y="385094"/>
                  </a:cubicBezTo>
                  <a:close/>
                  <a:moveTo>
                    <a:pt x="76283" y="482040"/>
                  </a:moveTo>
                  <a:lnTo>
                    <a:pt x="76283" y="491017"/>
                  </a:lnTo>
                  <a:cubicBezTo>
                    <a:pt x="78976" y="489222"/>
                    <a:pt x="85257" y="487426"/>
                    <a:pt x="96027" y="487426"/>
                  </a:cubicBezTo>
                  <a:lnTo>
                    <a:pt x="96027" y="483836"/>
                  </a:lnTo>
                  <a:cubicBezTo>
                    <a:pt x="86155" y="484733"/>
                    <a:pt x="79873" y="483836"/>
                    <a:pt x="76283" y="482040"/>
                  </a:cubicBezTo>
                  <a:close/>
                  <a:moveTo>
                    <a:pt x="78976" y="463190"/>
                  </a:moveTo>
                  <a:lnTo>
                    <a:pt x="78976" y="465883"/>
                  </a:lnTo>
                  <a:lnTo>
                    <a:pt x="85257" y="465883"/>
                  </a:lnTo>
                  <a:lnTo>
                    <a:pt x="85257" y="463190"/>
                  </a:lnTo>
                  <a:lnTo>
                    <a:pt x="78976" y="463190"/>
                  </a:lnTo>
                  <a:close/>
                  <a:moveTo>
                    <a:pt x="92437" y="105923"/>
                  </a:moveTo>
                  <a:lnTo>
                    <a:pt x="92437" y="114900"/>
                  </a:lnTo>
                  <a:lnTo>
                    <a:pt x="98719" y="114900"/>
                  </a:lnTo>
                  <a:lnTo>
                    <a:pt x="98719" y="111309"/>
                  </a:lnTo>
                  <a:cubicBezTo>
                    <a:pt x="98719" y="107719"/>
                    <a:pt x="96925" y="105923"/>
                    <a:pt x="92437" y="105923"/>
                  </a:cubicBezTo>
                  <a:close/>
                  <a:moveTo>
                    <a:pt x="96027" y="266603"/>
                  </a:moveTo>
                  <a:lnTo>
                    <a:pt x="92437" y="272887"/>
                  </a:lnTo>
                  <a:lnTo>
                    <a:pt x="101412" y="272887"/>
                  </a:lnTo>
                  <a:cubicBezTo>
                    <a:pt x="102309" y="268399"/>
                    <a:pt x="99617" y="266603"/>
                    <a:pt x="96027" y="266603"/>
                  </a:cubicBezTo>
                  <a:close/>
                  <a:moveTo>
                    <a:pt x="92437" y="771085"/>
                  </a:moveTo>
                  <a:lnTo>
                    <a:pt x="92437" y="774676"/>
                  </a:lnTo>
                  <a:cubicBezTo>
                    <a:pt x="93335" y="779164"/>
                    <a:pt x="95130" y="780959"/>
                    <a:pt x="98719" y="780959"/>
                  </a:cubicBezTo>
                  <a:lnTo>
                    <a:pt x="98719" y="771085"/>
                  </a:lnTo>
                  <a:lnTo>
                    <a:pt x="92437" y="771085"/>
                  </a:lnTo>
                  <a:close/>
                  <a:moveTo>
                    <a:pt x="96027" y="716328"/>
                  </a:moveTo>
                  <a:lnTo>
                    <a:pt x="96027" y="719919"/>
                  </a:lnTo>
                  <a:lnTo>
                    <a:pt x="102309" y="719919"/>
                  </a:lnTo>
                  <a:lnTo>
                    <a:pt x="102309" y="716328"/>
                  </a:lnTo>
                  <a:lnTo>
                    <a:pt x="96027" y="716328"/>
                  </a:lnTo>
                  <a:close/>
                  <a:moveTo>
                    <a:pt x="98719" y="93356"/>
                  </a:moveTo>
                  <a:lnTo>
                    <a:pt x="98719" y="96049"/>
                  </a:lnTo>
                  <a:cubicBezTo>
                    <a:pt x="98719" y="99640"/>
                    <a:pt x="102309" y="102333"/>
                    <a:pt x="108591" y="105923"/>
                  </a:cubicBezTo>
                  <a:lnTo>
                    <a:pt x="108591" y="99640"/>
                  </a:lnTo>
                  <a:cubicBezTo>
                    <a:pt x="108591" y="95151"/>
                    <a:pt x="106796" y="93356"/>
                    <a:pt x="102309" y="93356"/>
                  </a:cubicBezTo>
                  <a:lnTo>
                    <a:pt x="98719" y="93356"/>
                  </a:lnTo>
                  <a:close/>
                </a:path>
              </a:pathLst>
            </a:custGeom>
            <a:solidFill>
              <a:srgbClr val="65B24C"/>
            </a:solidFill>
            <a:ln w="8971"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65A04769-ADA0-CBC2-4F83-090E8526230D}"/>
                </a:ext>
              </a:extLst>
            </p:cNvPr>
            <p:cNvSpPr/>
            <p:nvPr/>
          </p:nvSpPr>
          <p:spPr>
            <a:xfrm>
              <a:off x="5459167" y="3226373"/>
              <a:ext cx="391287" cy="881496"/>
            </a:xfrm>
            <a:custGeom>
              <a:avLst/>
              <a:gdLst>
                <a:gd name="connsiteX0" fmla="*/ 38590 w 391287"/>
                <a:gd name="connsiteY0" fmla="*/ 0 h 881496"/>
                <a:gd name="connsiteX1" fmla="*/ 70899 w 391287"/>
                <a:gd name="connsiteY1" fmla="*/ 3591 h 881496"/>
                <a:gd name="connsiteX2" fmla="*/ 109489 w 391287"/>
                <a:gd name="connsiteY2" fmla="*/ 3591 h 881496"/>
                <a:gd name="connsiteX3" fmla="*/ 170515 w 391287"/>
                <a:gd name="connsiteY3" fmla="*/ 0 h 881496"/>
                <a:gd name="connsiteX4" fmla="*/ 180387 w 391287"/>
                <a:gd name="connsiteY4" fmla="*/ 3591 h 881496"/>
                <a:gd name="connsiteX5" fmla="*/ 192951 w 391287"/>
                <a:gd name="connsiteY5" fmla="*/ 0 h 881496"/>
                <a:gd name="connsiteX6" fmla="*/ 286286 w 391287"/>
                <a:gd name="connsiteY6" fmla="*/ 3591 h 881496"/>
                <a:gd name="connsiteX7" fmla="*/ 321286 w 391287"/>
                <a:gd name="connsiteY7" fmla="*/ 3591 h 881496"/>
                <a:gd name="connsiteX8" fmla="*/ 356286 w 391287"/>
                <a:gd name="connsiteY8" fmla="*/ 0 h 881496"/>
                <a:gd name="connsiteX9" fmla="*/ 391287 w 391287"/>
                <a:gd name="connsiteY9" fmla="*/ 32316 h 881496"/>
                <a:gd name="connsiteX10" fmla="*/ 391287 w 391287"/>
                <a:gd name="connsiteY10" fmla="*/ 115797 h 881496"/>
                <a:gd name="connsiteX11" fmla="*/ 340132 w 391287"/>
                <a:gd name="connsiteY11" fmla="*/ 148113 h 881496"/>
                <a:gd name="connsiteX12" fmla="*/ 269234 w 391287"/>
                <a:gd name="connsiteY12" fmla="*/ 148113 h 881496"/>
                <a:gd name="connsiteX13" fmla="*/ 269234 w 391287"/>
                <a:gd name="connsiteY13" fmla="*/ 849181 h 881496"/>
                <a:gd name="connsiteX14" fmla="*/ 236926 w 391287"/>
                <a:gd name="connsiteY14" fmla="*/ 881497 h 881496"/>
                <a:gd name="connsiteX15" fmla="*/ 147181 w 391287"/>
                <a:gd name="connsiteY15" fmla="*/ 881497 h 881496"/>
                <a:gd name="connsiteX16" fmla="*/ 124745 w 391287"/>
                <a:gd name="connsiteY16" fmla="*/ 852772 h 881496"/>
                <a:gd name="connsiteX17" fmla="*/ 128335 w 391287"/>
                <a:gd name="connsiteY17" fmla="*/ 823149 h 881496"/>
                <a:gd name="connsiteX18" fmla="*/ 124745 w 391287"/>
                <a:gd name="connsiteY18" fmla="*/ 752234 h 881496"/>
                <a:gd name="connsiteX19" fmla="*/ 128335 w 391287"/>
                <a:gd name="connsiteY19" fmla="*/ 678627 h 881496"/>
                <a:gd name="connsiteX20" fmla="*/ 124745 w 391287"/>
                <a:gd name="connsiteY20" fmla="*/ 578987 h 881496"/>
                <a:gd name="connsiteX21" fmla="*/ 128335 w 391287"/>
                <a:gd name="connsiteY21" fmla="*/ 428181 h 881496"/>
                <a:gd name="connsiteX22" fmla="*/ 124745 w 391287"/>
                <a:gd name="connsiteY22" fmla="*/ 369834 h 881496"/>
                <a:gd name="connsiteX23" fmla="*/ 128335 w 391287"/>
                <a:gd name="connsiteY23" fmla="*/ 337518 h 881496"/>
                <a:gd name="connsiteX24" fmla="*/ 124745 w 391287"/>
                <a:gd name="connsiteY24" fmla="*/ 324951 h 881496"/>
                <a:gd name="connsiteX25" fmla="*/ 128335 w 391287"/>
                <a:gd name="connsiteY25" fmla="*/ 280068 h 881496"/>
                <a:gd name="connsiteX26" fmla="*/ 128335 w 391287"/>
                <a:gd name="connsiteY26" fmla="*/ 190303 h 881496"/>
                <a:gd name="connsiteX27" fmla="*/ 118463 w 391287"/>
                <a:gd name="connsiteY27" fmla="*/ 149011 h 881496"/>
                <a:gd name="connsiteX28" fmla="*/ 42180 w 391287"/>
                <a:gd name="connsiteY28" fmla="*/ 149011 h 881496"/>
                <a:gd name="connsiteX29" fmla="*/ 3590 w 391287"/>
                <a:gd name="connsiteY29" fmla="*/ 122979 h 881496"/>
                <a:gd name="connsiteX30" fmla="*/ 7179 w 391287"/>
                <a:gd name="connsiteY30" fmla="*/ 116695 h 881496"/>
                <a:gd name="connsiteX31" fmla="*/ 3590 w 391287"/>
                <a:gd name="connsiteY31" fmla="*/ 107719 h 881496"/>
                <a:gd name="connsiteX32" fmla="*/ 6282 w 391287"/>
                <a:gd name="connsiteY32" fmla="*/ 89765 h 881496"/>
                <a:gd name="connsiteX33" fmla="*/ 0 w 391287"/>
                <a:gd name="connsiteY33" fmla="*/ 35009 h 881496"/>
                <a:gd name="connsiteX34" fmla="*/ 38590 w 391287"/>
                <a:gd name="connsiteY34" fmla="*/ 0 h 881496"/>
                <a:gd name="connsiteX35" fmla="*/ 86155 w 391287"/>
                <a:gd name="connsiteY35" fmla="*/ 96947 h 881496"/>
                <a:gd name="connsiteX36" fmla="*/ 86155 w 391287"/>
                <a:gd name="connsiteY36" fmla="*/ 99640 h 881496"/>
                <a:gd name="connsiteX37" fmla="*/ 92437 w 391287"/>
                <a:gd name="connsiteY37" fmla="*/ 105923 h 881496"/>
                <a:gd name="connsiteX38" fmla="*/ 92437 w 391287"/>
                <a:gd name="connsiteY38" fmla="*/ 96947 h 881496"/>
                <a:gd name="connsiteX39" fmla="*/ 86155 w 391287"/>
                <a:gd name="connsiteY39" fmla="*/ 96947 h 881496"/>
                <a:gd name="connsiteX40" fmla="*/ 122053 w 391287"/>
                <a:gd name="connsiteY40" fmla="*/ 61041 h 881496"/>
                <a:gd name="connsiteX41" fmla="*/ 113079 w 391287"/>
                <a:gd name="connsiteY41" fmla="*/ 77198 h 881496"/>
                <a:gd name="connsiteX42" fmla="*/ 129233 w 391287"/>
                <a:gd name="connsiteY42" fmla="*/ 77198 h 881496"/>
                <a:gd name="connsiteX43" fmla="*/ 129233 w 391287"/>
                <a:gd name="connsiteY43" fmla="*/ 67324 h 881496"/>
                <a:gd name="connsiteX44" fmla="*/ 122053 w 391287"/>
                <a:gd name="connsiteY44" fmla="*/ 61041 h 881496"/>
                <a:gd name="connsiteX45" fmla="*/ 134617 w 391287"/>
                <a:gd name="connsiteY45" fmla="*/ 113104 h 881496"/>
                <a:gd name="connsiteX46" fmla="*/ 144489 w 391287"/>
                <a:gd name="connsiteY46" fmla="*/ 132853 h 881496"/>
                <a:gd name="connsiteX47" fmla="*/ 150771 w 391287"/>
                <a:gd name="connsiteY47" fmla="*/ 132853 h 881496"/>
                <a:gd name="connsiteX48" fmla="*/ 154361 w 391287"/>
                <a:gd name="connsiteY48" fmla="*/ 116695 h 881496"/>
                <a:gd name="connsiteX49" fmla="*/ 154361 w 391287"/>
                <a:gd name="connsiteY49" fmla="*/ 110412 h 881496"/>
                <a:gd name="connsiteX50" fmla="*/ 150771 w 391287"/>
                <a:gd name="connsiteY50" fmla="*/ 104128 h 881496"/>
                <a:gd name="connsiteX51" fmla="*/ 134617 w 391287"/>
                <a:gd name="connsiteY51" fmla="*/ 113104 h 881496"/>
                <a:gd name="connsiteX52" fmla="*/ 166925 w 391287"/>
                <a:gd name="connsiteY52" fmla="*/ 99640 h 881496"/>
                <a:gd name="connsiteX53" fmla="*/ 166925 w 391287"/>
                <a:gd name="connsiteY53" fmla="*/ 103230 h 881496"/>
                <a:gd name="connsiteX54" fmla="*/ 169618 w 391287"/>
                <a:gd name="connsiteY54" fmla="*/ 103230 h 881496"/>
                <a:gd name="connsiteX55" fmla="*/ 195643 w 391287"/>
                <a:gd name="connsiteY55" fmla="*/ 94254 h 881496"/>
                <a:gd name="connsiteX56" fmla="*/ 195643 w 391287"/>
                <a:gd name="connsiteY56" fmla="*/ 89765 h 881496"/>
                <a:gd name="connsiteX57" fmla="*/ 166925 w 391287"/>
                <a:gd name="connsiteY57" fmla="*/ 99640 h 881496"/>
                <a:gd name="connsiteX58" fmla="*/ 169618 w 391287"/>
                <a:gd name="connsiteY58" fmla="*/ 521537 h 881496"/>
                <a:gd name="connsiteX59" fmla="*/ 169618 w 391287"/>
                <a:gd name="connsiteY59" fmla="*/ 527821 h 881496"/>
                <a:gd name="connsiteX60" fmla="*/ 183079 w 391287"/>
                <a:gd name="connsiteY60" fmla="*/ 527821 h 881496"/>
                <a:gd name="connsiteX61" fmla="*/ 183079 w 391287"/>
                <a:gd name="connsiteY61" fmla="*/ 521537 h 881496"/>
                <a:gd name="connsiteX62" fmla="*/ 169618 w 391287"/>
                <a:gd name="connsiteY62" fmla="*/ 521537 h 881496"/>
                <a:gd name="connsiteX63" fmla="*/ 180387 w 391287"/>
                <a:gd name="connsiteY63" fmla="*/ 479348 h 881496"/>
                <a:gd name="connsiteX64" fmla="*/ 176797 w 391287"/>
                <a:gd name="connsiteY64" fmla="*/ 495505 h 881496"/>
                <a:gd name="connsiteX65" fmla="*/ 176797 w 391287"/>
                <a:gd name="connsiteY65" fmla="*/ 499096 h 881496"/>
                <a:gd name="connsiteX66" fmla="*/ 185772 w 391287"/>
                <a:gd name="connsiteY66" fmla="*/ 489222 h 881496"/>
                <a:gd name="connsiteX67" fmla="*/ 183079 w 391287"/>
                <a:gd name="connsiteY67" fmla="*/ 480245 h 881496"/>
                <a:gd name="connsiteX68" fmla="*/ 180387 w 391287"/>
                <a:gd name="connsiteY68" fmla="*/ 480245 h 881496"/>
                <a:gd name="connsiteX69" fmla="*/ 180387 w 391287"/>
                <a:gd name="connsiteY69" fmla="*/ 150806 h 881496"/>
                <a:gd name="connsiteX70" fmla="*/ 180387 w 391287"/>
                <a:gd name="connsiteY70" fmla="*/ 154397 h 881496"/>
                <a:gd name="connsiteX71" fmla="*/ 202823 w 391287"/>
                <a:gd name="connsiteY71" fmla="*/ 157987 h 881496"/>
                <a:gd name="connsiteX72" fmla="*/ 189362 w 391287"/>
                <a:gd name="connsiteY72" fmla="*/ 145420 h 881496"/>
                <a:gd name="connsiteX73" fmla="*/ 185772 w 391287"/>
                <a:gd name="connsiteY73" fmla="*/ 145420 h 881496"/>
                <a:gd name="connsiteX74" fmla="*/ 180387 w 391287"/>
                <a:gd name="connsiteY74" fmla="*/ 150806 h 881496"/>
                <a:gd name="connsiteX75" fmla="*/ 185772 w 391287"/>
                <a:gd name="connsiteY75" fmla="*/ 225311 h 881496"/>
                <a:gd name="connsiteX76" fmla="*/ 185772 w 391287"/>
                <a:gd name="connsiteY76" fmla="*/ 228902 h 881496"/>
                <a:gd name="connsiteX77" fmla="*/ 199233 w 391287"/>
                <a:gd name="connsiteY77" fmla="*/ 228902 h 881496"/>
                <a:gd name="connsiteX78" fmla="*/ 199233 w 391287"/>
                <a:gd name="connsiteY78" fmla="*/ 225311 h 881496"/>
                <a:gd name="connsiteX79" fmla="*/ 185772 w 391287"/>
                <a:gd name="connsiteY79" fmla="*/ 225311 h 881496"/>
                <a:gd name="connsiteX80" fmla="*/ 189362 w 391287"/>
                <a:gd name="connsiteY80" fmla="*/ 588861 h 881496"/>
                <a:gd name="connsiteX81" fmla="*/ 189362 w 391287"/>
                <a:gd name="connsiteY81" fmla="*/ 592452 h 881496"/>
                <a:gd name="connsiteX82" fmla="*/ 202823 w 391287"/>
                <a:gd name="connsiteY82" fmla="*/ 592452 h 881496"/>
                <a:gd name="connsiteX83" fmla="*/ 202823 w 391287"/>
                <a:gd name="connsiteY83" fmla="*/ 582578 h 881496"/>
                <a:gd name="connsiteX84" fmla="*/ 189362 w 391287"/>
                <a:gd name="connsiteY84" fmla="*/ 588861 h 881496"/>
                <a:gd name="connsiteX85" fmla="*/ 192951 w 391287"/>
                <a:gd name="connsiteY85" fmla="*/ 382401 h 881496"/>
                <a:gd name="connsiteX86" fmla="*/ 192951 w 391287"/>
                <a:gd name="connsiteY86" fmla="*/ 392275 h 881496"/>
                <a:gd name="connsiteX87" fmla="*/ 196541 w 391287"/>
                <a:gd name="connsiteY87" fmla="*/ 392275 h 881496"/>
                <a:gd name="connsiteX88" fmla="*/ 202823 w 391287"/>
                <a:gd name="connsiteY88" fmla="*/ 385991 h 881496"/>
                <a:gd name="connsiteX89" fmla="*/ 202823 w 391287"/>
                <a:gd name="connsiteY89" fmla="*/ 377015 h 881496"/>
                <a:gd name="connsiteX90" fmla="*/ 199233 w 391287"/>
                <a:gd name="connsiteY90" fmla="*/ 377015 h 881496"/>
                <a:gd name="connsiteX91" fmla="*/ 192951 w 391287"/>
                <a:gd name="connsiteY91" fmla="*/ 382401 h 881496"/>
                <a:gd name="connsiteX92" fmla="*/ 202823 w 391287"/>
                <a:gd name="connsiteY92" fmla="*/ 93356 h 881496"/>
                <a:gd name="connsiteX93" fmla="*/ 202823 w 391287"/>
                <a:gd name="connsiteY93" fmla="*/ 109514 h 881496"/>
                <a:gd name="connsiteX94" fmla="*/ 205515 w 391287"/>
                <a:gd name="connsiteY94" fmla="*/ 109514 h 881496"/>
                <a:gd name="connsiteX95" fmla="*/ 205515 w 391287"/>
                <a:gd name="connsiteY95" fmla="*/ 93356 h 881496"/>
                <a:gd name="connsiteX96" fmla="*/ 202823 w 391287"/>
                <a:gd name="connsiteY96" fmla="*/ 93356 h 881496"/>
                <a:gd name="connsiteX97" fmla="*/ 202823 w 391287"/>
                <a:gd name="connsiteY97" fmla="*/ 219028 h 881496"/>
                <a:gd name="connsiteX98" fmla="*/ 202823 w 391287"/>
                <a:gd name="connsiteY98" fmla="*/ 221721 h 881496"/>
                <a:gd name="connsiteX99" fmla="*/ 209105 w 391287"/>
                <a:gd name="connsiteY99" fmla="*/ 228004 h 881496"/>
                <a:gd name="connsiteX100" fmla="*/ 209105 w 391287"/>
                <a:gd name="connsiteY100" fmla="*/ 219028 h 881496"/>
                <a:gd name="connsiteX101" fmla="*/ 202823 w 391287"/>
                <a:gd name="connsiteY101" fmla="*/ 219028 h 881496"/>
                <a:gd name="connsiteX102" fmla="*/ 202823 w 391287"/>
                <a:gd name="connsiteY102" fmla="*/ 787243 h 881496"/>
                <a:gd name="connsiteX103" fmla="*/ 202823 w 391287"/>
                <a:gd name="connsiteY103" fmla="*/ 790834 h 881496"/>
                <a:gd name="connsiteX104" fmla="*/ 215387 w 391287"/>
                <a:gd name="connsiteY104" fmla="*/ 790834 h 881496"/>
                <a:gd name="connsiteX105" fmla="*/ 211798 w 391287"/>
                <a:gd name="connsiteY105" fmla="*/ 784550 h 881496"/>
                <a:gd name="connsiteX106" fmla="*/ 202823 w 391287"/>
                <a:gd name="connsiteY106" fmla="*/ 787243 h 881496"/>
                <a:gd name="connsiteX107" fmla="*/ 205515 w 391287"/>
                <a:gd name="connsiteY107" fmla="*/ 138239 h 881496"/>
                <a:gd name="connsiteX108" fmla="*/ 205515 w 391287"/>
                <a:gd name="connsiteY108" fmla="*/ 141829 h 881496"/>
                <a:gd name="connsiteX109" fmla="*/ 211798 w 391287"/>
                <a:gd name="connsiteY109" fmla="*/ 141829 h 881496"/>
                <a:gd name="connsiteX110" fmla="*/ 211798 w 391287"/>
                <a:gd name="connsiteY110" fmla="*/ 138239 h 881496"/>
                <a:gd name="connsiteX111" fmla="*/ 205515 w 391287"/>
                <a:gd name="connsiteY111" fmla="*/ 138239 h 881496"/>
                <a:gd name="connsiteX112" fmla="*/ 211798 w 391287"/>
                <a:gd name="connsiteY112" fmla="*/ 373424 h 881496"/>
                <a:gd name="connsiteX113" fmla="*/ 215387 w 391287"/>
                <a:gd name="connsiteY113" fmla="*/ 373424 h 881496"/>
                <a:gd name="connsiteX114" fmla="*/ 221669 w 391287"/>
                <a:gd name="connsiteY114" fmla="*/ 367141 h 881496"/>
                <a:gd name="connsiteX115" fmla="*/ 218977 w 391287"/>
                <a:gd name="connsiteY115" fmla="*/ 363550 h 881496"/>
                <a:gd name="connsiteX116" fmla="*/ 225259 w 391287"/>
                <a:gd name="connsiteY116" fmla="*/ 357267 h 881496"/>
                <a:gd name="connsiteX117" fmla="*/ 225259 w 391287"/>
                <a:gd name="connsiteY117" fmla="*/ 344699 h 881496"/>
                <a:gd name="connsiteX118" fmla="*/ 211798 w 391287"/>
                <a:gd name="connsiteY118" fmla="*/ 373424 h 881496"/>
                <a:gd name="connsiteX119" fmla="*/ 215387 w 391287"/>
                <a:gd name="connsiteY119" fmla="*/ 150806 h 881496"/>
                <a:gd name="connsiteX120" fmla="*/ 224362 w 391287"/>
                <a:gd name="connsiteY120" fmla="*/ 160680 h 881496"/>
                <a:gd name="connsiteX121" fmla="*/ 227952 w 391287"/>
                <a:gd name="connsiteY121" fmla="*/ 160680 h 881496"/>
                <a:gd name="connsiteX122" fmla="*/ 227952 w 391287"/>
                <a:gd name="connsiteY122" fmla="*/ 150806 h 881496"/>
                <a:gd name="connsiteX123" fmla="*/ 221669 w 391287"/>
                <a:gd name="connsiteY123" fmla="*/ 144522 h 881496"/>
                <a:gd name="connsiteX124" fmla="*/ 215387 w 391287"/>
                <a:gd name="connsiteY124" fmla="*/ 150806 h 881496"/>
                <a:gd name="connsiteX125" fmla="*/ 215387 w 391287"/>
                <a:gd name="connsiteY125" fmla="*/ 395866 h 881496"/>
                <a:gd name="connsiteX126" fmla="*/ 215387 w 391287"/>
                <a:gd name="connsiteY126" fmla="*/ 398559 h 881496"/>
                <a:gd name="connsiteX127" fmla="*/ 221669 w 391287"/>
                <a:gd name="connsiteY127" fmla="*/ 398559 h 881496"/>
                <a:gd name="connsiteX128" fmla="*/ 221669 w 391287"/>
                <a:gd name="connsiteY128" fmla="*/ 395866 h 881496"/>
                <a:gd name="connsiteX129" fmla="*/ 215387 w 391287"/>
                <a:gd name="connsiteY129" fmla="*/ 395866 h 881496"/>
                <a:gd name="connsiteX130" fmla="*/ 224362 w 391287"/>
                <a:gd name="connsiteY130" fmla="*/ 93356 h 881496"/>
                <a:gd name="connsiteX131" fmla="*/ 220772 w 391287"/>
                <a:gd name="connsiteY131" fmla="*/ 102333 h 881496"/>
                <a:gd name="connsiteX132" fmla="*/ 227054 w 391287"/>
                <a:gd name="connsiteY132" fmla="*/ 118490 h 881496"/>
                <a:gd name="connsiteX133" fmla="*/ 223464 w 391287"/>
                <a:gd name="connsiteY133" fmla="*/ 122081 h 881496"/>
                <a:gd name="connsiteX134" fmla="*/ 233336 w 391287"/>
                <a:gd name="connsiteY134" fmla="*/ 122081 h 881496"/>
                <a:gd name="connsiteX135" fmla="*/ 229747 w 391287"/>
                <a:gd name="connsiteY135" fmla="*/ 115797 h 881496"/>
                <a:gd name="connsiteX136" fmla="*/ 236028 w 391287"/>
                <a:gd name="connsiteY136" fmla="*/ 109514 h 881496"/>
                <a:gd name="connsiteX137" fmla="*/ 236028 w 391287"/>
                <a:gd name="connsiteY137" fmla="*/ 96947 h 881496"/>
                <a:gd name="connsiteX138" fmla="*/ 224362 w 391287"/>
                <a:gd name="connsiteY138" fmla="*/ 93356 h 881496"/>
                <a:gd name="connsiteX139" fmla="*/ 250388 w 391287"/>
                <a:gd name="connsiteY139" fmla="*/ 103230 h 881496"/>
                <a:gd name="connsiteX140" fmla="*/ 250388 w 391287"/>
                <a:gd name="connsiteY140" fmla="*/ 106821 h 881496"/>
                <a:gd name="connsiteX141" fmla="*/ 256670 w 391287"/>
                <a:gd name="connsiteY141" fmla="*/ 115797 h 881496"/>
                <a:gd name="connsiteX142" fmla="*/ 266542 w 391287"/>
                <a:gd name="connsiteY142" fmla="*/ 113104 h 881496"/>
                <a:gd name="connsiteX143" fmla="*/ 256670 w 391287"/>
                <a:gd name="connsiteY143" fmla="*/ 103230 h 881496"/>
                <a:gd name="connsiteX144" fmla="*/ 250388 w 391287"/>
                <a:gd name="connsiteY144" fmla="*/ 103230 h 881496"/>
                <a:gd name="connsiteX145" fmla="*/ 273721 w 391287"/>
                <a:gd name="connsiteY145" fmla="*/ 48473 h 881496"/>
                <a:gd name="connsiteX146" fmla="*/ 273721 w 391287"/>
                <a:gd name="connsiteY146" fmla="*/ 54757 h 881496"/>
                <a:gd name="connsiteX147" fmla="*/ 280003 w 391287"/>
                <a:gd name="connsiteY147" fmla="*/ 54757 h 881496"/>
                <a:gd name="connsiteX148" fmla="*/ 273721 w 391287"/>
                <a:gd name="connsiteY148" fmla="*/ 48473 h 881496"/>
                <a:gd name="connsiteX149" fmla="*/ 311414 w 391287"/>
                <a:gd name="connsiteY149" fmla="*/ 89765 h 881496"/>
                <a:gd name="connsiteX150" fmla="*/ 317696 w 391287"/>
                <a:gd name="connsiteY150" fmla="*/ 96049 h 881496"/>
                <a:gd name="connsiteX151" fmla="*/ 317696 w 391287"/>
                <a:gd name="connsiteY151" fmla="*/ 89765 h 881496"/>
                <a:gd name="connsiteX152" fmla="*/ 311414 w 391287"/>
                <a:gd name="connsiteY152" fmla="*/ 89765 h 8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391287" h="881496">
                  <a:moveTo>
                    <a:pt x="38590" y="0"/>
                  </a:moveTo>
                  <a:lnTo>
                    <a:pt x="70899" y="3591"/>
                  </a:lnTo>
                  <a:lnTo>
                    <a:pt x="109489" y="3591"/>
                  </a:lnTo>
                  <a:cubicBezTo>
                    <a:pt x="126540" y="3591"/>
                    <a:pt x="147181" y="2693"/>
                    <a:pt x="170515" y="0"/>
                  </a:cubicBezTo>
                  <a:cubicBezTo>
                    <a:pt x="175002" y="1795"/>
                    <a:pt x="178592" y="3591"/>
                    <a:pt x="180387" y="3591"/>
                  </a:cubicBezTo>
                  <a:cubicBezTo>
                    <a:pt x="184874" y="3591"/>
                    <a:pt x="189362" y="2693"/>
                    <a:pt x="192951" y="0"/>
                  </a:cubicBezTo>
                  <a:cubicBezTo>
                    <a:pt x="231541" y="1795"/>
                    <a:pt x="262055" y="3591"/>
                    <a:pt x="286286" y="3591"/>
                  </a:cubicBezTo>
                  <a:lnTo>
                    <a:pt x="321286" y="3591"/>
                  </a:lnTo>
                  <a:cubicBezTo>
                    <a:pt x="330260" y="3591"/>
                    <a:pt x="341927" y="2693"/>
                    <a:pt x="356286" y="0"/>
                  </a:cubicBezTo>
                  <a:cubicBezTo>
                    <a:pt x="379620" y="6284"/>
                    <a:pt x="391287" y="17055"/>
                    <a:pt x="391287" y="32316"/>
                  </a:cubicBezTo>
                  <a:lnTo>
                    <a:pt x="391287" y="115797"/>
                  </a:lnTo>
                  <a:cubicBezTo>
                    <a:pt x="391287" y="137341"/>
                    <a:pt x="374235" y="148113"/>
                    <a:pt x="340132" y="148113"/>
                  </a:cubicBezTo>
                  <a:lnTo>
                    <a:pt x="269234" y="148113"/>
                  </a:lnTo>
                  <a:lnTo>
                    <a:pt x="269234" y="849181"/>
                  </a:lnTo>
                  <a:cubicBezTo>
                    <a:pt x="264747" y="870725"/>
                    <a:pt x="253977" y="881497"/>
                    <a:pt x="236926" y="881497"/>
                  </a:cubicBezTo>
                  <a:lnTo>
                    <a:pt x="147181" y="881497"/>
                  </a:lnTo>
                  <a:cubicBezTo>
                    <a:pt x="138207" y="877008"/>
                    <a:pt x="130130" y="867134"/>
                    <a:pt x="124745" y="852772"/>
                  </a:cubicBezTo>
                  <a:cubicBezTo>
                    <a:pt x="124745" y="844693"/>
                    <a:pt x="125643" y="835716"/>
                    <a:pt x="128335" y="823149"/>
                  </a:cubicBezTo>
                  <a:cubicBezTo>
                    <a:pt x="126540" y="786345"/>
                    <a:pt x="124745" y="762109"/>
                    <a:pt x="124745" y="752234"/>
                  </a:cubicBezTo>
                  <a:cubicBezTo>
                    <a:pt x="124745" y="725305"/>
                    <a:pt x="125643" y="701068"/>
                    <a:pt x="128335" y="678627"/>
                  </a:cubicBezTo>
                  <a:cubicBezTo>
                    <a:pt x="126540" y="639130"/>
                    <a:pt x="124745" y="605917"/>
                    <a:pt x="124745" y="578987"/>
                  </a:cubicBezTo>
                  <a:cubicBezTo>
                    <a:pt x="124745" y="552058"/>
                    <a:pt x="125643" y="501789"/>
                    <a:pt x="128335" y="428181"/>
                  </a:cubicBezTo>
                  <a:cubicBezTo>
                    <a:pt x="126540" y="402149"/>
                    <a:pt x="124745" y="383298"/>
                    <a:pt x="124745" y="369834"/>
                  </a:cubicBezTo>
                  <a:lnTo>
                    <a:pt x="128335" y="337518"/>
                  </a:lnTo>
                  <a:cubicBezTo>
                    <a:pt x="128335" y="333030"/>
                    <a:pt x="127438" y="328542"/>
                    <a:pt x="124745" y="324951"/>
                  </a:cubicBezTo>
                  <a:cubicBezTo>
                    <a:pt x="126540" y="306100"/>
                    <a:pt x="128335" y="291738"/>
                    <a:pt x="128335" y="280068"/>
                  </a:cubicBezTo>
                  <a:lnTo>
                    <a:pt x="128335" y="190303"/>
                  </a:lnTo>
                  <a:cubicBezTo>
                    <a:pt x="128335" y="185814"/>
                    <a:pt x="124745" y="172350"/>
                    <a:pt x="118463" y="149011"/>
                  </a:cubicBezTo>
                  <a:lnTo>
                    <a:pt x="42180" y="149011"/>
                  </a:lnTo>
                  <a:cubicBezTo>
                    <a:pt x="22436" y="149011"/>
                    <a:pt x="9872" y="140034"/>
                    <a:pt x="3590" y="122979"/>
                  </a:cubicBezTo>
                  <a:lnTo>
                    <a:pt x="7179" y="116695"/>
                  </a:lnTo>
                  <a:cubicBezTo>
                    <a:pt x="7179" y="114900"/>
                    <a:pt x="6282" y="111309"/>
                    <a:pt x="3590" y="107719"/>
                  </a:cubicBezTo>
                  <a:lnTo>
                    <a:pt x="6282" y="89765"/>
                  </a:lnTo>
                  <a:cubicBezTo>
                    <a:pt x="6282" y="80789"/>
                    <a:pt x="4487" y="62836"/>
                    <a:pt x="0" y="35009"/>
                  </a:cubicBezTo>
                  <a:cubicBezTo>
                    <a:pt x="11667" y="11670"/>
                    <a:pt x="25128" y="0"/>
                    <a:pt x="38590" y="0"/>
                  </a:cubicBezTo>
                  <a:close/>
                  <a:moveTo>
                    <a:pt x="86155" y="96947"/>
                  </a:moveTo>
                  <a:lnTo>
                    <a:pt x="86155" y="99640"/>
                  </a:lnTo>
                  <a:cubicBezTo>
                    <a:pt x="87052" y="104128"/>
                    <a:pt x="88847" y="105923"/>
                    <a:pt x="92437" y="105923"/>
                  </a:cubicBezTo>
                  <a:lnTo>
                    <a:pt x="92437" y="96947"/>
                  </a:lnTo>
                  <a:lnTo>
                    <a:pt x="86155" y="96947"/>
                  </a:lnTo>
                  <a:close/>
                  <a:moveTo>
                    <a:pt x="122053" y="61041"/>
                  </a:moveTo>
                  <a:cubicBezTo>
                    <a:pt x="122053" y="64631"/>
                    <a:pt x="119360" y="70017"/>
                    <a:pt x="113079" y="77198"/>
                  </a:cubicBezTo>
                  <a:lnTo>
                    <a:pt x="129233" y="77198"/>
                  </a:lnTo>
                  <a:lnTo>
                    <a:pt x="129233" y="67324"/>
                  </a:lnTo>
                  <a:cubicBezTo>
                    <a:pt x="128335" y="63733"/>
                    <a:pt x="126540" y="61041"/>
                    <a:pt x="122053" y="61041"/>
                  </a:cubicBezTo>
                  <a:close/>
                  <a:moveTo>
                    <a:pt x="134617" y="113104"/>
                  </a:moveTo>
                  <a:cubicBezTo>
                    <a:pt x="140899" y="113104"/>
                    <a:pt x="144489" y="119388"/>
                    <a:pt x="144489" y="132853"/>
                  </a:cubicBezTo>
                  <a:lnTo>
                    <a:pt x="150771" y="132853"/>
                  </a:lnTo>
                  <a:lnTo>
                    <a:pt x="154361" y="116695"/>
                  </a:lnTo>
                  <a:lnTo>
                    <a:pt x="154361" y="110412"/>
                  </a:lnTo>
                  <a:lnTo>
                    <a:pt x="150771" y="104128"/>
                  </a:lnTo>
                  <a:cubicBezTo>
                    <a:pt x="140002" y="105923"/>
                    <a:pt x="134617" y="109514"/>
                    <a:pt x="134617" y="113104"/>
                  </a:cubicBezTo>
                  <a:close/>
                  <a:moveTo>
                    <a:pt x="166925" y="99640"/>
                  </a:moveTo>
                  <a:lnTo>
                    <a:pt x="166925" y="103230"/>
                  </a:lnTo>
                  <a:lnTo>
                    <a:pt x="169618" y="103230"/>
                  </a:lnTo>
                  <a:cubicBezTo>
                    <a:pt x="185772" y="103230"/>
                    <a:pt x="193849" y="100537"/>
                    <a:pt x="195643" y="94254"/>
                  </a:cubicBezTo>
                  <a:lnTo>
                    <a:pt x="195643" y="89765"/>
                  </a:lnTo>
                  <a:cubicBezTo>
                    <a:pt x="176797" y="92458"/>
                    <a:pt x="166925" y="96049"/>
                    <a:pt x="166925" y="99640"/>
                  </a:cubicBezTo>
                  <a:close/>
                  <a:moveTo>
                    <a:pt x="169618" y="521537"/>
                  </a:moveTo>
                  <a:lnTo>
                    <a:pt x="169618" y="527821"/>
                  </a:lnTo>
                  <a:lnTo>
                    <a:pt x="183079" y="527821"/>
                  </a:lnTo>
                  <a:lnTo>
                    <a:pt x="183079" y="521537"/>
                  </a:lnTo>
                  <a:lnTo>
                    <a:pt x="169618" y="521537"/>
                  </a:lnTo>
                  <a:close/>
                  <a:moveTo>
                    <a:pt x="180387" y="479348"/>
                  </a:moveTo>
                  <a:lnTo>
                    <a:pt x="176797" y="495505"/>
                  </a:lnTo>
                  <a:lnTo>
                    <a:pt x="176797" y="499096"/>
                  </a:lnTo>
                  <a:cubicBezTo>
                    <a:pt x="179489" y="499096"/>
                    <a:pt x="183079" y="495505"/>
                    <a:pt x="185772" y="489222"/>
                  </a:cubicBezTo>
                  <a:cubicBezTo>
                    <a:pt x="183977" y="484733"/>
                    <a:pt x="183079" y="482040"/>
                    <a:pt x="183079" y="480245"/>
                  </a:cubicBezTo>
                  <a:lnTo>
                    <a:pt x="180387" y="480245"/>
                  </a:lnTo>
                  <a:close/>
                  <a:moveTo>
                    <a:pt x="180387" y="150806"/>
                  </a:moveTo>
                  <a:lnTo>
                    <a:pt x="180387" y="154397"/>
                  </a:lnTo>
                  <a:lnTo>
                    <a:pt x="202823" y="157987"/>
                  </a:lnTo>
                  <a:cubicBezTo>
                    <a:pt x="202823" y="154397"/>
                    <a:pt x="198336" y="150806"/>
                    <a:pt x="189362" y="145420"/>
                  </a:cubicBezTo>
                  <a:lnTo>
                    <a:pt x="185772" y="145420"/>
                  </a:lnTo>
                  <a:cubicBezTo>
                    <a:pt x="182182" y="145420"/>
                    <a:pt x="180387" y="147215"/>
                    <a:pt x="180387" y="150806"/>
                  </a:cubicBezTo>
                  <a:close/>
                  <a:moveTo>
                    <a:pt x="185772" y="225311"/>
                  </a:moveTo>
                  <a:lnTo>
                    <a:pt x="185772" y="228902"/>
                  </a:lnTo>
                  <a:lnTo>
                    <a:pt x="199233" y="228902"/>
                  </a:lnTo>
                  <a:lnTo>
                    <a:pt x="199233" y="225311"/>
                  </a:lnTo>
                  <a:lnTo>
                    <a:pt x="185772" y="225311"/>
                  </a:lnTo>
                  <a:close/>
                  <a:moveTo>
                    <a:pt x="189362" y="588861"/>
                  </a:moveTo>
                  <a:lnTo>
                    <a:pt x="189362" y="592452"/>
                  </a:lnTo>
                  <a:lnTo>
                    <a:pt x="202823" y="592452"/>
                  </a:lnTo>
                  <a:lnTo>
                    <a:pt x="202823" y="582578"/>
                  </a:lnTo>
                  <a:cubicBezTo>
                    <a:pt x="197438" y="586168"/>
                    <a:pt x="192951" y="588861"/>
                    <a:pt x="189362" y="588861"/>
                  </a:cubicBezTo>
                  <a:close/>
                  <a:moveTo>
                    <a:pt x="192951" y="382401"/>
                  </a:moveTo>
                  <a:lnTo>
                    <a:pt x="192951" y="392275"/>
                  </a:lnTo>
                  <a:lnTo>
                    <a:pt x="196541" y="392275"/>
                  </a:lnTo>
                  <a:cubicBezTo>
                    <a:pt x="201028" y="392275"/>
                    <a:pt x="202823" y="390480"/>
                    <a:pt x="202823" y="385991"/>
                  </a:cubicBezTo>
                  <a:lnTo>
                    <a:pt x="202823" y="377015"/>
                  </a:lnTo>
                  <a:lnTo>
                    <a:pt x="199233" y="377015"/>
                  </a:lnTo>
                  <a:cubicBezTo>
                    <a:pt x="194746" y="377015"/>
                    <a:pt x="192951" y="378810"/>
                    <a:pt x="192951" y="382401"/>
                  </a:cubicBezTo>
                  <a:close/>
                  <a:moveTo>
                    <a:pt x="202823" y="93356"/>
                  </a:moveTo>
                  <a:lnTo>
                    <a:pt x="202823" y="109514"/>
                  </a:lnTo>
                  <a:lnTo>
                    <a:pt x="205515" y="109514"/>
                  </a:lnTo>
                  <a:lnTo>
                    <a:pt x="205515" y="93356"/>
                  </a:lnTo>
                  <a:lnTo>
                    <a:pt x="202823" y="93356"/>
                  </a:lnTo>
                  <a:close/>
                  <a:moveTo>
                    <a:pt x="202823" y="219028"/>
                  </a:moveTo>
                  <a:lnTo>
                    <a:pt x="202823" y="221721"/>
                  </a:lnTo>
                  <a:cubicBezTo>
                    <a:pt x="202823" y="226209"/>
                    <a:pt x="205515" y="228004"/>
                    <a:pt x="209105" y="228004"/>
                  </a:cubicBezTo>
                  <a:lnTo>
                    <a:pt x="209105" y="219028"/>
                  </a:lnTo>
                  <a:lnTo>
                    <a:pt x="202823" y="219028"/>
                  </a:lnTo>
                  <a:close/>
                  <a:moveTo>
                    <a:pt x="202823" y="787243"/>
                  </a:moveTo>
                  <a:lnTo>
                    <a:pt x="202823" y="790834"/>
                  </a:lnTo>
                  <a:lnTo>
                    <a:pt x="215387" y="790834"/>
                  </a:lnTo>
                  <a:lnTo>
                    <a:pt x="211798" y="784550"/>
                  </a:lnTo>
                  <a:cubicBezTo>
                    <a:pt x="208208" y="786345"/>
                    <a:pt x="204618" y="787243"/>
                    <a:pt x="202823" y="787243"/>
                  </a:cubicBezTo>
                  <a:close/>
                  <a:moveTo>
                    <a:pt x="205515" y="138239"/>
                  </a:moveTo>
                  <a:lnTo>
                    <a:pt x="205515" y="141829"/>
                  </a:lnTo>
                  <a:lnTo>
                    <a:pt x="211798" y="141829"/>
                  </a:lnTo>
                  <a:lnTo>
                    <a:pt x="211798" y="138239"/>
                  </a:lnTo>
                  <a:lnTo>
                    <a:pt x="205515" y="138239"/>
                  </a:lnTo>
                  <a:close/>
                  <a:moveTo>
                    <a:pt x="211798" y="373424"/>
                  </a:moveTo>
                  <a:lnTo>
                    <a:pt x="215387" y="373424"/>
                  </a:lnTo>
                  <a:cubicBezTo>
                    <a:pt x="218977" y="373424"/>
                    <a:pt x="221669" y="371629"/>
                    <a:pt x="221669" y="367141"/>
                  </a:cubicBezTo>
                  <a:cubicBezTo>
                    <a:pt x="219874" y="367141"/>
                    <a:pt x="218977" y="366243"/>
                    <a:pt x="218977" y="363550"/>
                  </a:cubicBezTo>
                  <a:cubicBezTo>
                    <a:pt x="223464" y="363550"/>
                    <a:pt x="225259" y="361755"/>
                    <a:pt x="225259" y="357267"/>
                  </a:cubicBezTo>
                  <a:lnTo>
                    <a:pt x="225259" y="344699"/>
                  </a:lnTo>
                  <a:cubicBezTo>
                    <a:pt x="219874" y="344699"/>
                    <a:pt x="215387" y="353676"/>
                    <a:pt x="211798" y="373424"/>
                  </a:cubicBezTo>
                  <a:close/>
                  <a:moveTo>
                    <a:pt x="215387" y="150806"/>
                  </a:moveTo>
                  <a:cubicBezTo>
                    <a:pt x="215387" y="154397"/>
                    <a:pt x="218079" y="157090"/>
                    <a:pt x="224362" y="160680"/>
                  </a:cubicBezTo>
                  <a:lnTo>
                    <a:pt x="227952" y="160680"/>
                  </a:lnTo>
                  <a:lnTo>
                    <a:pt x="227952" y="150806"/>
                  </a:lnTo>
                  <a:cubicBezTo>
                    <a:pt x="227952" y="146318"/>
                    <a:pt x="226157" y="144522"/>
                    <a:pt x="221669" y="144522"/>
                  </a:cubicBezTo>
                  <a:cubicBezTo>
                    <a:pt x="217182" y="145420"/>
                    <a:pt x="215387" y="147215"/>
                    <a:pt x="215387" y="150806"/>
                  </a:cubicBezTo>
                  <a:close/>
                  <a:moveTo>
                    <a:pt x="215387" y="395866"/>
                  </a:moveTo>
                  <a:lnTo>
                    <a:pt x="215387" y="398559"/>
                  </a:lnTo>
                  <a:lnTo>
                    <a:pt x="221669" y="398559"/>
                  </a:lnTo>
                  <a:lnTo>
                    <a:pt x="221669" y="395866"/>
                  </a:lnTo>
                  <a:lnTo>
                    <a:pt x="215387" y="395866"/>
                  </a:lnTo>
                  <a:close/>
                  <a:moveTo>
                    <a:pt x="224362" y="93356"/>
                  </a:moveTo>
                  <a:cubicBezTo>
                    <a:pt x="222567" y="97844"/>
                    <a:pt x="220772" y="100537"/>
                    <a:pt x="220772" y="102333"/>
                  </a:cubicBezTo>
                  <a:cubicBezTo>
                    <a:pt x="225259" y="109514"/>
                    <a:pt x="227054" y="114900"/>
                    <a:pt x="227054" y="118490"/>
                  </a:cubicBezTo>
                  <a:cubicBezTo>
                    <a:pt x="225259" y="118490"/>
                    <a:pt x="223464" y="119388"/>
                    <a:pt x="223464" y="122081"/>
                  </a:cubicBezTo>
                  <a:lnTo>
                    <a:pt x="233336" y="122081"/>
                  </a:lnTo>
                  <a:lnTo>
                    <a:pt x="229747" y="115797"/>
                  </a:lnTo>
                  <a:cubicBezTo>
                    <a:pt x="234234" y="115797"/>
                    <a:pt x="236028" y="114002"/>
                    <a:pt x="236028" y="109514"/>
                  </a:cubicBezTo>
                  <a:lnTo>
                    <a:pt x="236028" y="96947"/>
                  </a:lnTo>
                  <a:lnTo>
                    <a:pt x="224362" y="93356"/>
                  </a:lnTo>
                  <a:close/>
                  <a:moveTo>
                    <a:pt x="250388" y="103230"/>
                  </a:moveTo>
                  <a:lnTo>
                    <a:pt x="250388" y="106821"/>
                  </a:lnTo>
                  <a:cubicBezTo>
                    <a:pt x="252183" y="113104"/>
                    <a:pt x="254875" y="115797"/>
                    <a:pt x="256670" y="115797"/>
                  </a:cubicBezTo>
                  <a:cubicBezTo>
                    <a:pt x="261157" y="114002"/>
                    <a:pt x="264747" y="113104"/>
                    <a:pt x="266542" y="113104"/>
                  </a:cubicBezTo>
                  <a:cubicBezTo>
                    <a:pt x="266542" y="109514"/>
                    <a:pt x="262952" y="106821"/>
                    <a:pt x="256670" y="103230"/>
                  </a:cubicBezTo>
                  <a:lnTo>
                    <a:pt x="250388" y="103230"/>
                  </a:lnTo>
                  <a:close/>
                  <a:moveTo>
                    <a:pt x="273721" y="48473"/>
                  </a:moveTo>
                  <a:lnTo>
                    <a:pt x="273721" y="54757"/>
                  </a:lnTo>
                  <a:lnTo>
                    <a:pt x="280003" y="54757"/>
                  </a:lnTo>
                  <a:cubicBezTo>
                    <a:pt x="279106" y="50269"/>
                    <a:pt x="277311" y="48473"/>
                    <a:pt x="273721" y="48473"/>
                  </a:cubicBezTo>
                  <a:close/>
                  <a:moveTo>
                    <a:pt x="311414" y="89765"/>
                  </a:moveTo>
                  <a:cubicBezTo>
                    <a:pt x="312311" y="94254"/>
                    <a:pt x="314106" y="96049"/>
                    <a:pt x="317696" y="96049"/>
                  </a:cubicBezTo>
                  <a:lnTo>
                    <a:pt x="317696" y="89765"/>
                  </a:lnTo>
                  <a:lnTo>
                    <a:pt x="311414" y="89765"/>
                  </a:lnTo>
                  <a:close/>
                </a:path>
              </a:pathLst>
            </a:custGeom>
            <a:solidFill>
              <a:srgbClr val="65B24C"/>
            </a:solidFill>
            <a:ln w="8971"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B35F29B-AB50-008A-FD58-55F61BF7DDE7}"/>
                </a:ext>
              </a:extLst>
            </p:cNvPr>
            <p:cNvSpPr/>
            <p:nvPr/>
          </p:nvSpPr>
          <p:spPr>
            <a:xfrm>
              <a:off x="5888146" y="3229964"/>
              <a:ext cx="393082" cy="881496"/>
            </a:xfrm>
            <a:custGeom>
              <a:avLst/>
              <a:gdLst>
                <a:gd name="connsiteX0" fmla="*/ 199233 w 393082"/>
                <a:gd name="connsiteY0" fmla="*/ 0 h 881496"/>
                <a:gd name="connsiteX1" fmla="*/ 386800 w 393082"/>
                <a:gd name="connsiteY1" fmla="*/ 145420 h 881496"/>
                <a:gd name="connsiteX2" fmla="*/ 393082 w 393082"/>
                <a:gd name="connsiteY2" fmla="*/ 226209 h 881496"/>
                <a:gd name="connsiteX3" fmla="*/ 393082 w 393082"/>
                <a:gd name="connsiteY3" fmla="*/ 645414 h 881496"/>
                <a:gd name="connsiteX4" fmla="*/ 280003 w 393082"/>
                <a:gd name="connsiteY4" fmla="*/ 861748 h 881496"/>
                <a:gd name="connsiteX5" fmla="*/ 190259 w 393082"/>
                <a:gd name="connsiteY5" fmla="*/ 881497 h 881496"/>
                <a:gd name="connsiteX6" fmla="*/ 54745 w 393082"/>
                <a:gd name="connsiteY6" fmla="*/ 823149 h 881496"/>
                <a:gd name="connsiteX7" fmla="*/ 0 w 393082"/>
                <a:gd name="connsiteY7" fmla="*/ 693887 h 881496"/>
                <a:gd name="connsiteX8" fmla="*/ 3590 w 393082"/>
                <a:gd name="connsiteY8" fmla="*/ 596940 h 881496"/>
                <a:gd name="connsiteX9" fmla="*/ 0 w 393082"/>
                <a:gd name="connsiteY9" fmla="*/ 542183 h 881496"/>
                <a:gd name="connsiteX10" fmla="*/ 3590 w 393082"/>
                <a:gd name="connsiteY10" fmla="*/ 522435 h 881496"/>
                <a:gd name="connsiteX11" fmla="*/ 0 w 393082"/>
                <a:gd name="connsiteY11" fmla="*/ 487426 h 881496"/>
                <a:gd name="connsiteX12" fmla="*/ 3590 w 393082"/>
                <a:gd name="connsiteY12" fmla="*/ 387787 h 881496"/>
                <a:gd name="connsiteX13" fmla="*/ 0 w 393082"/>
                <a:gd name="connsiteY13" fmla="*/ 381503 h 881496"/>
                <a:gd name="connsiteX14" fmla="*/ 3590 w 393082"/>
                <a:gd name="connsiteY14" fmla="*/ 368936 h 881496"/>
                <a:gd name="connsiteX15" fmla="*/ 3590 w 393082"/>
                <a:gd name="connsiteY15" fmla="*/ 355471 h 881496"/>
                <a:gd name="connsiteX16" fmla="*/ 0 w 393082"/>
                <a:gd name="connsiteY16" fmla="*/ 316872 h 881496"/>
                <a:gd name="connsiteX17" fmla="*/ 3590 w 393082"/>
                <a:gd name="connsiteY17" fmla="*/ 268399 h 881496"/>
                <a:gd name="connsiteX18" fmla="*/ 3590 w 393082"/>
                <a:gd name="connsiteY18" fmla="*/ 181326 h 881496"/>
                <a:gd name="connsiteX19" fmla="*/ 54745 w 393082"/>
                <a:gd name="connsiteY19" fmla="*/ 58348 h 881496"/>
                <a:gd name="connsiteX20" fmla="*/ 183977 w 393082"/>
                <a:gd name="connsiteY20" fmla="*/ 0 h 881496"/>
                <a:gd name="connsiteX21" fmla="*/ 199233 w 393082"/>
                <a:gd name="connsiteY21" fmla="*/ 0 h 881496"/>
                <a:gd name="connsiteX22" fmla="*/ 48462 w 393082"/>
                <a:gd name="connsiteY22" fmla="*/ 544876 h 881496"/>
                <a:gd name="connsiteX23" fmla="*/ 48462 w 393082"/>
                <a:gd name="connsiteY23" fmla="*/ 557443 h 881496"/>
                <a:gd name="connsiteX24" fmla="*/ 61027 w 393082"/>
                <a:gd name="connsiteY24" fmla="*/ 551160 h 881496"/>
                <a:gd name="connsiteX25" fmla="*/ 54745 w 393082"/>
                <a:gd name="connsiteY25" fmla="*/ 544876 h 881496"/>
                <a:gd name="connsiteX26" fmla="*/ 48462 w 393082"/>
                <a:gd name="connsiteY26" fmla="*/ 544876 h 881496"/>
                <a:gd name="connsiteX27" fmla="*/ 51155 w 393082"/>
                <a:gd name="connsiteY27" fmla="*/ 506277 h 881496"/>
                <a:gd name="connsiteX28" fmla="*/ 51155 w 393082"/>
                <a:gd name="connsiteY28" fmla="*/ 508970 h 881496"/>
                <a:gd name="connsiteX29" fmla="*/ 57437 w 393082"/>
                <a:gd name="connsiteY29" fmla="*/ 508970 h 881496"/>
                <a:gd name="connsiteX30" fmla="*/ 57437 w 393082"/>
                <a:gd name="connsiteY30" fmla="*/ 506277 h 881496"/>
                <a:gd name="connsiteX31" fmla="*/ 51155 w 393082"/>
                <a:gd name="connsiteY31" fmla="*/ 506277 h 881496"/>
                <a:gd name="connsiteX32" fmla="*/ 57437 w 393082"/>
                <a:gd name="connsiteY32" fmla="*/ 170554 h 881496"/>
                <a:gd name="connsiteX33" fmla="*/ 57437 w 393082"/>
                <a:gd name="connsiteY33" fmla="*/ 174145 h 881496"/>
                <a:gd name="connsiteX34" fmla="*/ 63719 w 393082"/>
                <a:gd name="connsiteY34" fmla="*/ 180429 h 881496"/>
                <a:gd name="connsiteX35" fmla="*/ 70001 w 393082"/>
                <a:gd name="connsiteY35" fmla="*/ 180429 h 881496"/>
                <a:gd name="connsiteX36" fmla="*/ 70001 w 393082"/>
                <a:gd name="connsiteY36" fmla="*/ 174145 h 881496"/>
                <a:gd name="connsiteX37" fmla="*/ 57437 w 393082"/>
                <a:gd name="connsiteY37" fmla="*/ 170554 h 881496"/>
                <a:gd name="connsiteX38" fmla="*/ 64616 w 393082"/>
                <a:gd name="connsiteY38" fmla="*/ 270194 h 881496"/>
                <a:gd name="connsiteX39" fmla="*/ 64616 w 393082"/>
                <a:gd name="connsiteY39" fmla="*/ 273785 h 881496"/>
                <a:gd name="connsiteX40" fmla="*/ 70899 w 393082"/>
                <a:gd name="connsiteY40" fmla="*/ 280068 h 881496"/>
                <a:gd name="connsiteX41" fmla="*/ 74489 w 393082"/>
                <a:gd name="connsiteY41" fmla="*/ 280068 h 881496"/>
                <a:gd name="connsiteX42" fmla="*/ 80770 w 393082"/>
                <a:gd name="connsiteY42" fmla="*/ 273785 h 881496"/>
                <a:gd name="connsiteX43" fmla="*/ 74489 w 393082"/>
                <a:gd name="connsiteY43" fmla="*/ 270194 h 881496"/>
                <a:gd name="connsiteX44" fmla="*/ 64616 w 393082"/>
                <a:gd name="connsiteY44" fmla="*/ 270194 h 881496"/>
                <a:gd name="connsiteX45" fmla="*/ 64616 w 393082"/>
                <a:gd name="connsiteY45" fmla="*/ 354574 h 881496"/>
                <a:gd name="connsiteX46" fmla="*/ 64616 w 393082"/>
                <a:gd name="connsiteY46" fmla="*/ 358164 h 881496"/>
                <a:gd name="connsiteX47" fmla="*/ 70899 w 393082"/>
                <a:gd name="connsiteY47" fmla="*/ 358164 h 881496"/>
                <a:gd name="connsiteX48" fmla="*/ 70899 w 393082"/>
                <a:gd name="connsiteY48" fmla="*/ 354574 h 881496"/>
                <a:gd name="connsiteX49" fmla="*/ 64616 w 393082"/>
                <a:gd name="connsiteY49" fmla="*/ 354574 h 881496"/>
                <a:gd name="connsiteX50" fmla="*/ 64616 w 393082"/>
                <a:gd name="connsiteY50" fmla="*/ 645414 h 881496"/>
                <a:gd name="connsiteX51" fmla="*/ 73591 w 393082"/>
                <a:gd name="connsiteY51" fmla="*/ 645414 h 881496"/>
                <a:gd name="connsiteX52" fmla="*/ 73591 w 393082"/>
                <a:gd name="connsiteY52" fmla="*/ 639130 h 881496"/>
                <a:gd name="connsiteX53" fmla="*/ 70001 w 393082"/>
                <a:gd name="connsiteY53" fmla="*/ 639130 h 881496"/>
                <a:gd name="connsiteX54" fmla="*/ 64616 w 393082"/>
                <a:gd name="connsiteY54" fmla="*/ 645414 h 881496"/>
                <a:gd name="connsiteX55" fmla="*/ 64616 w 393082"/>
                <a:gd name="connsiteY55" fmla="*/ 648107 h 881496"/>
                <a:gd name="connsiteX56" fmla="*/ 64616 w 393082"/>
                <a:gd name="connsiteY56" fmla="*/ 654390 h 881496"/>
                <a:gd name="connsiteX57" fmla="*/ 68206 w 393082"/>
                <a:gd name="connsiteY57" fmla="*/ 654390 h 881496"/>
                <a:gd name="connsiteX58" fmla="*/ 68206 w 393082"/>
                <a:gd name="connsiteY58" fmla="*/ 648107 h 881496"/>
                <a:gd name="connsiteX59" fmla="*/ 64616 w 393082"/>
                <a:gd name="connsiteY59" fmla="*/ 648107 h 881496"/>
                <a:gd name="connsiteX60" fmla="*/ 67308 w 393082"/>
                <a:gd name="connsiteY60" fmla="*/ 593350 h 881496"/>
                <a:gd name="connsiteX61" fmla="*/ 67308 w 393082"/>
                <a:gd name="connsiteY61" fmla="*/ 596940 h 881496"/>
                <a:gd name="connsiteX62" fmla="*/ 73591 w 393082"/>
                <a:gd name="connsiteY62" fmla="*/ 619382 h 881496"/>
                <a:gd name="connsiteX63" fmla="*/ 83463 w 393082"/>
                <a:gd name="connsiteY63" fmla="*/ 615791 h 881496"/>
                <a:gd name="connsiteX64" fmla="*/ 83463 w 393082"/>
                <a:gd name="connsiteY64" fmla="*/ 612200 h 881496"/>
                <a:gd name="connsiteX65" fmla="*/ 70001 w 393082"/>
                <a:gd name="connsiteY65" fmla="*/ 592452 h 881496"/>
                <a:gd name="connsiteX66" fmla="*/ 67308 w 393082"/>
                <a:gd name="connsiteY66" fmla="*/ 592452 h 881496"/>
                <a:gd name="connsiteX67" fmla="*/ 70001 w 393082"/>
                <a:gd name="connsiteY67" fmla="*/ 322258 h 881496"/>
                <a:gd name="connsiteX68" fmla="*/ 70001 w 393082"/>
                <a:gd name="connsiteY68" fmla="*/ 325849 h 881496"/>
                <a:gd name="connsiteX69" fmla="*/ 76283 w 393082"/>
                <a:gd name="connsiteY69" fmla="*/ 325849 h 881496"/>
                <a:gd name="connsiteX70" fmla="*/ 76283 w 393082"/>
                <a:gd name="connsiteY70" fmla="*/ 322258 h 881496"/>
                <a:gd name="connsiteX71" fmla="*/ 70001 w 393082"/>
                <a:gd name="connsiteY71" fmla="*/ 322258 h 881496"/>
                <a:gd name="connsiteX72" fmla="*/ 77181 w 393082"/>
                <a:gd name="connsiteY72" fmla="*/ 406637 h 881496"/>
                <a:gd name="connsiteX73" fmla="*/ 77181 w 393082"/>
                <a:gd name="connsiteY73" fmla="*/ 409330 h 881496"/>
                <a:gd name="connsiteX74" fmla="*/ 83463 w 393082"/>
                <a:gd name="connsiteY74" fmla="*/ 403047 h 881496"/>
                <a:gd name="connsiteX75" fmla="*/ 83463 w 393082"/>
                <a:gd name="connsiteY75" fmla="*/ 399456 h 881496"/>
                <a:gd name="connsiteX76" fmla="*/ 77181 w 393082"/>
                <a:gd name="connsiteY76" fmla="*/ 406637 h 881496"/>
                <a:gd name="connsiteX77" fmla="*/ 83463 w 393082"/>
                <a:gd name="connsiteY77" fmla="*/ 202870 h 881496"/>
                <a:gd name="connsiteX78" fmla="*/ 83463 w 393082"/>
                <a:gd name="connsiteY78" fmla="*/ 206461 h 881496"/>
                <a:gd name="connsiteX79" fmla="*/ 87052 w 393082"/>
                <a:gd name="connsiteY79" fmla="*/ 206461 h 881496"/>
                <a:gd name="connsiteX80" fmla="*/ 96027 w 393082"/>
                <a:gd name="connsiteY80" fmla="*/ 196586 h 881496"/>
                <a:gd name="connsiteX81" fmla="*/ 89745 w 393082"/>
                <a:gd name="connsiteY81" fmla="*/ 196586 h 881496"/>
                <a:gd name="connsiteX82" fmla="*/ 83463 w 393082"/>
                <a:gd name="connsiteY82" fmla="*/ 202870 h 881496"/>
                <a:gd name="connsiteX83" fmla="*/ 83463 w 393082"/>
                <a:gd name="connsiteY83" fmla="*/ 215437 h 881496"/>
                <a:gd name="connsiteX84" fmla="*/ 83463 w 393082"/>
                <a:gd name="connsiteY84" fmla="*/ 221721 h 881496"/>
                <a:gd name="connsiteX85" fmla="*/ 87052 w 393082"/>
                <a:gd name="connsiteY85" fmla="*/ 221721 h 881496"/>
                <a:gd name="connsiteX86" fmla="*/ 87052 w 393082"/>
                <a:gd name="connsiteY86" fmla="*/ 215437 h 881496"/>
                <a:gd name="connsiteX87" fmla="*/ 83463 w 393082"/>
                <a:gd name="connsiteY87" fmla="*/ 215437 h 881496"/>
                <a:gd name="connsiteX88" fmla="*/ 83463 w 393082"/>
                <a:gd name="connsiteY88" fmla="*/ 454213 h 881496"/>
                <a:gd name="connsiteX89" fmla="*/ 83463 w 393082"/>
                <a:gd name="connsiteY89" fmla="*/ 460497 h 881496"/>
                <a:gd name="connsiteX90" fmla="*/ 87052 w 393082"/>
                <a:gd name="connsiteY90" fmla="*/ 460497 h 881496"/>
                <a:gd name="connsiteX91" fmla="*/ 87052 w 393082"/>
                <a:gd name="connsiteY91" fmla="*/ 454213 h 881496"/>
                <a:gd name="connsiteX92" fmla="*/ 83463 w 393082"/>
                <a:gd name="connsiteY92" fmla="*/ 454213 h 881496"/>
                <a:gd name="connsiteX93" fmla="*/ 83463 w 393082"/>
                <a:gd name="connsiteY93" fmla="*/ 532309 h 881496"/>
                <a:gd name="connsiteX94" fmla="*/ 83463 w 393082"/>
                <a:gd name="connsiteY94" fmla="*/ 535900 h 881496"/>
                <a:gd name="connsiteX95" fmla="*/ 96027 w 393082"/>
                <a:gd name="connsiteY95" fmla="*/ 535900 h 881496"/>
                <a:gd name="connsiteX96" fmla="*/ 96027 w 393082"/>
                <a:gd name="connsiteY96" fmla="*/ 529616 h 881496"/>
                <a:gd name="connsiteX97" fmla="*/ 92437 w 393082"/>
                <a:gd name="connsiteY97" fmla="*/ 529616 h 881496"/>
                <a:gd name="connsiteX98" fmla="*/ 83463 w 393082"/>
                <a:gd name="connsiteY98" fmla="*/ 532309 h 881496"/>
                <a:gd name="connsiteX99" fmla="*/ 87052 w 393082"/>
                <a:gd name="connsiteY99" fmla="*/ 551160 h 881496"/>
                <a:gd name="connsiteX100" fmla="*/ 83463 w 393082"/>
                <a:gd name="connsiteY100" fmla="*/ 557443 h 881496"/>
                <a:gd name="connsiteX101" fmla="*/ 89745 w 393082"/>
                <a:gd name="connsiteY101" fmla="*/ 573601 h 881496"/>
                <a:gd name="connsiteX102" fmla="*/ 92437 w 393082"/>
                <a:gd name="connsiteY102" fmla="*/ 573601 h 881496"/>
                <a:gd name="connsiteX103" fmla="*/ 92437 w 393082"/>
                <a:gd name="connsiteY103" fmla="*/ 557443 h 881496"/>
                <a:gd name="connsiteX104" fmla="*/ 87052 w 393082"/>
                <a:gd name="connsiteY104" fmla="*/ 551160 h 881496"/>
                <a:gd name="connsiteX105" fmla="*/ 83463 w 393082"/>
                <a:gd name="connsiteY105" fmla="*/ 580782 h 881496"/>
                <a:gd name="connsiteX106" fmla="*/ 83463 w 393082"/>
                <a:gd name="connsiteY106" fmla="*/ 587066 h 881496"/>
                <a:gd name="connsiteX107" fmla="*/ 87052 w 393082"/>
                <a:gd name="connsiteY107" fmla="*/ 587066 h 881496"/>
                <a:gd name="connsiteX108" fmla="*/ 87052 w 393082"/>
                <a:gd name="connsiteY108" fmla="*/ 580782 h 881496"/>
                <a:gd name="connsiteX109" fmla="*/ 83463 w 393082"/>
                <a:gd name="connsiteY109" fmla="*/ 580782 h 881496"/>
                <a:gd name="connsiteX110" fmla="*/ 87052 w 393082"/>
                <a:gd name="connsiteY110" fmla="*/ 128365 h 881496"/>
                <a:gd name="connsiteX111" fmla="*/ 93335 w 393082"/>
                <a:gd name="connsiteY111" fmla="*/ 134648 h 881496"/>
                <a:gd name="connsiteX112" fmla="*/ 99617 w 393082"/>
                <a:gd name="connsiteY112" fmla="*/ 134648 h 881496"/>
                <a:gd name="connsiteX113" fmla="*/ 99617 w 393082"/>
                <a:gd name="connsiteY113" fmla="*/ 128365 h 881496"/>
                <a:gd name="connsiteX114" fmla="*/ 87052 w 393082"/>
                <a:gd name="connsiteY114" fmla="*/ 128365 h 881496"/>
                <a:gd name="connsiteX115" fmla="*/ 96027 w 393082"/>
                <a:gd name="connsiteY115" fmla="*/ 731588 h 881496"/>
                <a:gd name="connsiteX116" fmla="*/ 87052 w 393082"/>
                <a:gd name="connsiteY116" fmla="*/ 751337 h 881496"/>
                <a:gd name="connsiteX117" fmla="*/ 90642 w 393082"/>
                <a:gd name="connsiteY117" fmla="*/ 751337 h 881496"/>
                <a:gd name="connsiteX118" fmla="*/ 106796 w 393082"/>
                <a:gd name="connsiteY118" fmla="*/ 742360 h 881496"/>
                <a:gd name="connsiteX119" fmla="*/ 96027 w 393082"/>
                <a:gd name="connsiteY119" fmla="*/ 731588 h 881496"/>
                <a:gd name="connsiteX120" fmla="*/ 90642 w 393082"/>
                <a:gd name="connsiteY120" fmla="*/ 692989 h 881496"/>
                <a:gd name="connsiteX121" fmla="*/ 90642 w 393082"/>
                <a:gd name="connsiteY121" fmla="*/ 709147 h 881496"/>
                <a:gd name="connsiteX122" fmla="*/ 99617 w 393082"/>
                <a:gd name="connsiteY122" fmla="*/ 709147 h 881496"/>
                <a:gd name="connsiteX123" fmla="*/ 99617 w 393082"/>
                <a:gd name="connsiteY123" fmla="*/ 705556 h 881496"/>
                <a:gd name="connsiteX124" fmla="*/ 93335 w 393082"/>
                <a:gd name="connsiteY124" fmla="*/ 692092 h 881496"/>
                <a:gd name="connsiteX125" fmla="*/ 90642 w 393082"/>
                <a:gd name="connsiteY125" fmla="*/ 692092 h 881496"/>
                <a:gd name="connsiteX126" fmla="*/ 93335 w 393082"/>
                <a:gd name="connsiteY126" fmla="*/ 245060 h 881496"/>
                <a:gd name="connsiteX127" fmla="*/ 93335 w 393082"/>
                <a:gd name="connsiteY127" fmla="*/ 254036 h 881496"/>
                <a:gd name="connsiteX128" fmla="*/ 96925 w 393082"/>
                <a:gd name="connsiteY128" fmla="*/ 254036 h 881496"/>
                <a:gd name="connsiteX129" fmla="*/ 96925 w 393082"/>
                <a:gd name="connsiteY129" fmla="*/ 245060 h 881496"/>
                <a:gd name="connsiteX130" fmla="*/ 93335 w 393082"/>
                <a:gd name="connsiteY130" fmla="*/ 245060 h 881496"/>
                <a:gd name="connsiteX131" fmla="*/ 99617 w 393082"/>
                <a:gd name="connsiteY131" fmla="*/ 334825 h 881496"/>
                <a:gd name="connsiteX132" fmla="*/ 99617 w 393082"/>
                <a:gd name="connsiteY132" fmla="*/ 341109 h 881496"/>
                <a:gd name="connsiteX133" fmla="*/ 103206 w 393082"/>
                <a:gd name="connsiteY133" fmla="*/ 341109 h 881496"/>
                <a:gd name="connsiteX134" fmla="*/ 103206 w 393082"/>
                <a:gd name="connsiteY134" fmla="*/ 334825 h 881496"/>
                <a:gd name="connsiteX135" fmla="*/ 99617 w 393082"/>
                <a:gd name="connsiteY135" fmla="*/ 334825 h 881496"/>
                <a:gd name="connsiteX136" fmla="*/ 99617 w 393082"/>
                <a:gd name="connsiteY136" fmla="*/ 771085 h 881496"/>
                <a:gd name="connsiteX137" fmla="*/ 99617 w 393082"/>
                <a:gd name="connsiteY137" fmla="*/ 774676 h 881496"/>
                <a:gd name="connsiteX138" fmla="*/ 109489 w 393082"/>
                <a:gd name="connsiteY138" fmla="*/ 774676 h 881496"/>
                <a:gd name="connsiteX139" fmla="*/ 109489 w 393082"/>
                <a:gd name="connsiteY139" fmla="*/ 771085 h 881496"/>
                <a:gd name="connsiteX140" fmla="*/ 99617 w 393082"/>
                <a:gd name="connsiteY140" fmla="*/ 771085 h 881496"/>
                <a:gd name="connsiteX141" fmla="*/ 112181 w 393082"/>
                <a:gd name="connsiteY141" fmla="*/ 131955 h 881496"/>
                <a:gd name="connsiteX142" fmla="*/ 112181 w 393082"/>
                <a:gd name="connsiteY142" fmla="*/ 135546 h 881496"/>
                <a:gd name="connsiteX143" fmla="*/ 118463 w 393082"/>
                <a:gd name="connsiteY143" fmla="*/ 135546 h 881496"/>
                <a:gd name="connsiteX144" fmla="*/ 118463 w 393082"/>
                <a:gd name="connsiteY144" fmla="*/ 131955 h 881496"/>
                <a:gd name="connsiteX145" fmla="*/ 112181 w 393082"/>
                <a:gd name="connsiteY145" fmla="*/ 131955 h 881496"/>
                <a:gd name="connsiteX146" fmla="*/ 125643 w 393082"/>
                <a:gd name="connsiteY146" fmla="*/ 80789 h 881496"/>
                <a:gd name="connsiteX147" fmla="*/ 125643 w 393082"/>
                <a:gd name="connsiteY147" fmla="*/ 84380 h 881496"/>
                <a:gd name="connsiteX148" fmla="*/ 131925 w 393082"/>
                <a:gd name="connsiteY148" fmla="*/ 84380 h 881496"/>
                <a:gd name="connsiteX149" fmla="*/ 131925 w 393082"/>
                <a:gd name="connsiteY149" fmla="*/ 80789 h 881496"/>
                <a:gd name="connsiteX150" fmla="*/ 125643 w 393082"/>
                <a:gd name="connsiteY150" fmla="*/ 80789 h 881496"/>
                <a:gd name="connsiteX151" fmla="*/ 125643 w 393082"/>
                <a:gd name="connsiteY151" fmla="*/ 764802 h 881496"/>
                <a:gd name="connsiteX152" fmla="*/ 125643 w 393082"/>
                <a:gd name="connsiteY152" fmla="*/ 777369 h 881496"/>
                <a:gd name="connsiteX153" fmla="*/ 138207 w 393082"/>
                <a:gd name="connsiteY153" fmla="*/ 780959 h 881496"/>
                <a:gd name="connsiteX154" fmla="*/ 141797 w 393082"/>
                <a:gd name="connsiteY154" fmla="*/ 774676 h 881496"/>
                <a:gd name="connsiteX155" fmla="*/ 125643 w 393082"/>
                <a:gd name="connsiteY155" fmla="*/ 764802 h 881496"/>
                <a:gd name="connsiteX156" fmla="*/ 145386 w 393082"/>
                <a:gd name="connsiteY156" fmla="*/ 202870 h 881496"/>
                <a:gd name="connsiteX157" fmla="*/ 145386 w 393082"/>
                <a:gd name="connsiteY157" fmla="*/ 676832 h 881496"/>
                <a:gd name="connsiteX158" fmla="*/ 196541 w 393082"/>
                <a:gd name="connsiteY158" fmla="*/ 737872 h 881496"/>
                <a:gd name="connsiteX159" fmla="*/ 200131 w 393082"/>
                <a:gd name="connsiteY159" fmla="*/ 737872 h 881496"/>
                <a:gd name="connsiteX160" fmla="*/ 245003 w 393082"/>
                <a:gd name="connsiteY160" fmla="*/ 699273 h 881496"/>
                <a:gd name="connsiteX161" fmla="*/ 248593 w 393082"/>
                <a:gd name="connsiteY161" fmla="*/ 550262 h 881496"/>
                <a:gd name="connsiteX162" fmla="*/ 245003 w 393082"/>
                <a:gd name="connsiteY162" fmla="*/ 517947 h 881496"/>
                <a:gd name="connsiteX163" fmla="*/ 248593 w 393082"/>
                <a:gd name="connsiteY163" fmla="*/ 479348 h 881496"/>
                <a:gd name="connsiteX164" fmla="*/ 248593 w 393082"/>
                <a:gd name="connsiteY164" fmla="*/ 475757 h 881496"/>
                <a:gd name="connsiteX165" fmla="*/ 245003 w 393082"/>
                <a:gd name="connsiteY165" fmla="*/ 414716 h 881496"/>
                <a:gd name="connsiteX166" fmla="*/ 251285 w 393082"/>
                <a:gd name="connsiteY166" fmla="*/ 392275 h 881496"/>
                <a:gd name="connsiteX167" fmla="*/ 245003 w 393082"/>
                <a:gd name="connsiteY167" fmla="*/ 353676 h 881496"/>
                <a:gd name="connsiteX168" fmla="*/ 248593 w 393082"/>
                <a:gd name="connsiteY168" fmla="*/ 246855 h 881496"/>
                <a:gd name="connsiteX169" fmla="*/ 245003 w 393082"/>
                <a:gd name="connsiteY169" fmla="*/ 227107 h 881496"/>
                <a:gd name="connsiteX170" fmla="*/ 248593 w 393082"/>
                <a:gd name="connsiteY170" fmla="*/ 188507 h 881496"/>
                <a:gd name="connsiteX171" fmla="*/ 248593 w 393082"/>
                <a:gd name="connsiteY171" fmla="*/ 185814 h 881496"/>
                <a:gd name="connsiteX172" fmla="*/ 192951 w 393082"/>
                <a:gd name="connsiteY172" fmla="*/ 140932 h 881496"/>
                <a:gd name="connsiteX173" fmla="*/ 145386 w 393082"/>
                <a:gd name="connsiteY173" fmla="*/ 202870 h 881496"/>
                <a:gd name="connsiteX174" fmla="*/ 148079 w 393082"/>
                <a:gd name="connsiteY174" fmla="*/ 809684 h 881496"/>
                <a:gd name="connsiteX175" fmla="*/ 148079 w 393082"/>
                <a:gd name="connsiteY175" fmla="*/ 815968 h 881496"/>
                <a:gd name="connsiteX176" fmla="*/ 151669 w 393082"/>
                <a:gd name="connsiteY176" fmla="*/ 815968 h 881496"/>
                <a:gd name="connsiteX177" fmla="*/ 151669 w 393082"/>
                <a:gd name="connsiteY177" fmla="*/ 809684 h 881496"/>
                <a:gd name="connsiteX178" fmla="*/ 148079 w 393082"/>
                <a:gd name="connsiteY178" fmla="*/ 809684 h 881496"/>
                <a:gd name="connsiteX179" fmla="*/ 164233 w 393082"/>
                <a:gd name="connsiteY179" fmla="*/ 764802 h 881496"/>
                <a:gd name="connsiteX180" fmla="*/ 164233 w 393082"/>
                <a:gd name="connsiteY180" fmla="*/ 768392 h 881496"/>
                <a:gd name="connsiteX181" fmla="*/ 173208 w 393082"/>
                <a:gd name="connsiteY181" fmla="*/ 777369 h 881496"/>
                <a:gd name="connsiteX182" fmla="*/ 173208 w 393082"/>
                <a:gd name="connsiteY182" fmla="*/ 764802 h 881496"/>
                <a:gd name="connsiteX183" fmla="*/ 164233 w 393082"/>
                <a:gd name="connsiteY183" fmla="*/ 764802 h 881496"/>
                <a:gd name="connsiteX184" fmla="*/ 176797 w 393082"/>
                <a:gd name="connsiteY184" fmla="*/ 70915 h 881496"/>
                <a:gd name="connsiteX185" fmla="*/ 176797 w 393082"/>
                <a:gd name="connsiteY185" fmla="*/ 77198 h 881496"/>
                <a:gd name="connsiteX186" fmla="*/ 186669 w 393082"/>
                <a:gd name="connsiteY186" fmla="*/ 80789 h 881496"/>
                <a:gd name="connsiteX187" fmla="*/ 186669 w 393082"/>
                <a:gd name="connsiteY187" fmla="*/ 74505 h 881496"/>
                <a:gd name="connsiteX188" fmla="*/ 176797 w 393082"/>
                <a:gd name="connsiteY188" fmla="*/ 70915 h 881496"/>
                <a:gd name="connsiteX189" fmla="*/ 180387 w 393082"/>
                <a:gd name="connsiteY189" fmla="*/ 793527 h 881496"/>
                <a:gd name="connsiteX190" fmla="*/ 176797 w 393082"/>
                <a:gd name="connsiteY190" fmla="*/ 809684 h 881496"/>
                <a:gd name="connsiteX191" fmla="*/ 186669 w 393082"/>
                <a:gd name="connsiteY191" fmla="*/ 809684 h 881496"/>
                <a:gd name="connsiteX192" fmla="*/ 192951 w 393082"/>
                <a:gd name="connsiteY192" fmla="*/ 796220 h 881496"/>
                <a:gd name="connsiteX193" fmla="*/ 186669 w 393082"/>
                <a:gd name="connsiteY193" fmla="*/ 792629 h 881496"/>
                <a:gd name="connsiteX194" fmla="*/ 180387 w 393082"/>
                <a:gd name="connsiteY194" fmla="*/ 792629 h 881496"/>
                <a:gd name="connsiteX195" fmla="*/ 215387 w 393082"/>
                <a:gd name="connsiteY195" fmla="*/ 83482 h 881496"/>
                <a:gd name="connsiteX196" fmla="*/ 215387 w 393082"/>
                <a:gd name="connsiteY196" fmla="*/ 89765 h 881496"/>
                <a:gd name="connsiteX197" fmla="*/ 218977 w 393082"/>
                <a:gd name="connsiteY197" fmla="*/ 89765 h 881496"/>
                <a:gd name="connsiteX198" fmla="*/ 218977 w 393082"/>
                <a:gd name="connsiteY198" fmla="*/ 83482 h 881496"/>
                <a:gd name="connsiteX199" fmla="*/ 215387 w 393082"/>
                <a:gd name="connsiteY199" fmla="*/ 83482 h 881496"/>
                <a:gd name="connsiteX200" fmla="*/ 215387 w 393082"/>
                <a:gd name="connsiteY200" fmla="*/ 93356 h 881496"/>
                <a:gd name="connsiteX201" fmla="*/ 215387 w 393082"/>
                <a:gd name="connsiteY201" fmla="*/ 99640 h 881496"/>
                <a:gd name="connsiteX202" fmla="*/ 221669 w 393082"/>
                <a:gd name="connsiteY202" fmla="*/ 99640 h 881496"/>
                <a:gd name="connsiteX203" fmla="*/ 221669 w 393082"/>
                <a:gd name="connsiteY203" fmla="*/ 93356 h 881496"/>
                <a:gd name="connsiteX204" fmla="*/ 215387 w 393082"/>
                <a:gd name="connsiteY204" fmla="*/ 93356 h 881496"/>
                <a:gd name="connsiteX205" fmla="*/ 222567 w 393082"/>
                <a:gd name="connsiteY205" fmla="*/ 796220 h 881496"/>
                <a:gd name="connsiteX206" fmla="*/ 222567 w 393082"/>
                <a:gd name="connsiteY206" fmla="*/ 799810 h 881496"/>
                <a:gd name="connsiteX207" fmla="*/ 232439 w 393082"/>
                <a:gd name="connsiteY207" fmla="*/ 799810 h 881496"/>
                <a:gd name="connsiteX208" fmla="*/ 232439 w 393082"/>
                <a:gd name="connsiteY208" fmla="*/ 796220 h 881496"/>
                <a:gd name="connsiteX209" fmla="*/ 222567 w 393082"/>
                <a:gd name="connsiteY209" fmla="*/ 796220 h 881496"/>
                <a:gd name="connsiteX210" fmla="*/ 235131 w 393082"/>
                <a:gd name="connsiteY210" fmla="*/ 67324 h 881496"/>
                <a:gd name="connsiteX211" fmla="*/ 235131 w 393082"/>
                <a:gd name="connsiteY211" fmla="*/ 70915 h 881496"/>
                <a:gd name="connsiteX212" fmla="*/ 241413 w 393082"/>
                <a:gd name="connsiteY212" fmla="*/ 77198 h 881496"/>
                <a:gd name="connsiteX213" fmla="*/ 251285 w 393082"/>
                <a:gd name="connsiteY213" fmla="*/ 77198 h 881496"/>
                <a:gd name="connsiteX214" fmla="*/ 251285 w 393082"/>
                <a:gd name="connsiteY214" fmla="*/ 73608 h 881496"/>
                <a:gd name="connsiteX215" fmla="*/ 245003 w 393082"/>
                <a:gd name="connsiteY215" fmla="*/ 67324 h 881496"/>
                <a:gd name="connsiteX216" fmla="*/ 235131 w 393082"/>
                <a:gd name="connsiteY216" fmla="*/ 67324 h 881496"/>
                <a:gd name="connsiteX217" fmla="*/ 248593 w 393082"/>
                <a:gd name="connsiteY217" fmla="*/ 787243 h 881496"/>
                <a:gd name="connsiteX218" fmla="*/ 261157 w 393082"/>
                <a:gd name="connsiteY218" fmla="*/ 796220 h 881496"/>
                <a:gd name="connsiteX219" fmla="*/ 267440 w 393082"/>
                <a:gd name="connsiteY219" fmla="*/ 796220 h 881496"/>
                <a:gd name="connsiteX220" fmla="*/ 267440 w 393082"/>
                <a:gd name="connsiteY220" fmla="*/ 789936 h 881496"/>
                <a:gd name="connsiteX221" fmla="*/ 271029 w 393082"/>
                <a:gd name="connsiteY221" fmla="*/ 789936 h 881496"/>
                <a:gd name="connsiteX222" fmla="*/ 273721 w 393082"/>
                <a:gd name="connsiteY222" fmla="*/ 793527 h 881496"/>
                <a:gd name="connsiteX223" fmla="*/ 287183 w 393082"/>
                <a:gd name="connsiteY223" fmla="*/ 789936 h 881496"/>
                <a:gd name="connsiteX224" fmla="*/ 287183 w 393082"/>
                <a:gd name="connsiteY224" fmla="*/ 783652 h 881496"/>
                <a:gd name="connsiteX225" fmla="*/ 273721 w 393082"/>
                <a:gd name="connsiteY225" fmla="*/ 777369 h 881496"/>
                <a:gd name="connsiteX226" fmla="*/ 248593 w 393082"/>
                <a:gd name="connsiteY226" fmla="*/ 787243 h 881496"/>
                <a:gd name="connsiteX227" fmla="*/ 253978 w 393082"/>
                <a:gd name="connsiteY227" fmla="*/ 757620 h 881496"/>
                <a:gd name="connsiteX228" fmla="*/ 253978 w 393082"/>
                <a:gd name="connsiteY228" fmla="*/ 763904 h 881496"/>
                <a:gd name="connsiteX229" fmla="*/ 257567 w 393082"/>
                <a:gd name="connsiteY229" fmla="*/ 763904 h 881496"/>
                <a:gd name="connsiteX230" fmla="*/ 257567 w 393082"/>
                <a:gd name="connsiteY230" fmla="*/ 757620 h 881496"/>
                <a:gd name="connsiteX231" fmla="*/ 253978 w 393082"/>
                <a:gd name="connsiteY231" fmla="*/ 757620 h 881496"/>
                <a:gd name="connsiteX232" fmla="*/ 267440 w 393082"/>
                <a:gd name="connsiteY232" fmla="*/ 748644 h 881496"/>
                <a:gd name="connsiteX233" fmla="*/ 276414 w 393082"/>
                <a:gd name="connsiteY233" fmla="*/ 748644 h 881496"/>
                <a:gd name="connsiteX234" fmla="*/ 276414 w 393082"/>
                <a:gd name="connsiteY234" fmla="*/ 738770 h 881496"/>
                <a:gd name="connsiteX235" fmla="*/ 267440 w 393082"/>
                <a:gd name="connsiteY235" fmla="*/ 748644 h 881496"/>
                <a:gd name="connsiteX236" fmla="*/ 283593 w 393082"/>
                <a:gd name="connsiteY236" fmla="*/ 754927 h 881496"/>
                <a:gd name="connsiteX237" fmla="*/ 283593 w 393082"/>
                <a:gd name="connsiteY237" fmla="*/ 761211 h 881496"/>
                <a:gd name="connsiteX238" fmla="*/ 289876 w 393082"/>
                <a:gd name="connsiteY238" fmla="*/ 754927 h 881496"/>
                <a:gd name="connsiteX239" fmla="*/ 283593 w 393082"/>
                <a:gd name="connsiteY239" fmla="*/ 754927 h 881496"/>
                <a:gd name="connsiteX240" fmla="*/ 296157 w 393082"/>
                <a:gd name="connsiteY240" fmla="*/ 692989 h 881496"/>
                <a:gd name="connsiteX241" fmla="*/ 296157 w 393082"/>
                <a:gd name="connsiteY241" fmla="*/ 696580 h 881496"/>
                <a:gd name="connsiteX242" fmla="*/ 302440 w 393082"/>
                <a:gd name="connsiteY242" fmla="*/ 696580 h 881496"/>
                <a:gd name="connsiteX243" fmla="*/ 302440 w 393082"/>
                <a:gd name="connsiteY243" fmla="*/ 692989 h 881496"/>
                <a:gd name="connsiteX244" fmla="*/ 296157 w 393082"/>
                <a:gd name="connsiteY244" fmla="*/ 692989 h 881496"/>
                <a:gd name="connsiteX245" fmla="*/ 299747 w 393082"/>
                <a:gd name="connsiteY245" fmla="*/ 629256 h 881496"/>
                <a:gd name="connsiteX246" fmla="*/ 306030 w 393082"/>
                <a:gd name="connsiteY246" fmla="*/ 635539 h 881496"/>
                <a:gd name="connsiteX247" fmla="*/ 306030 w 393082"/>
                <a:gd name="connsiteY247" fmla="*/ 622972 h 881496"/>
                <a:gd name="connsiteX248" fmla="*/ 299747 w 393082"/>
                <a:gd name="connsiteY248" fmla="*/ 629256 h 881496"/>
                <a:gd name="connsiteX249" fmla="*/ 306030 w 393082"/>
                <a:gd name="connsiteY249" fmla="*/ 219028 h 881496"/>
                <a:gd name="connsiteX250" fmla="*/ 306030 w 393082"/>
                <a:gd name="connsiteY250" fmla="*/ 228004 h 881496"/>
                <a:gd name="connsiteX251" fmla="*/ 309619 w 393082"/>
                <a:gd name="connsiteY251" fmla="*/ 228004 h 881496"/>
                <a:gd name="connsiteX252" fmla="*/ 309619 w 393082"/>
                <a:gd name="connsiteY252" fmla="*/ 219028 h 881496"/>
                <a:gd name="connsiteX253" fmla="*/ 306030 w 393082"/>
                <a:gd name="connsiteY253" fmla="*/ 219028 h 881496"/>
                <a:gd name="connsiteX254" fmla="*/ 306030 w 393082"/>
                <a:gd name="connsiteY254" fmla="*/ 561034 h 881496"/>
                <a:gd name="connsiteX255" fmla="*/ 306030 w 393082"/>
                <a:gd name="connsiteY255" fmla="*/ 564625 h 881496"/>
                <a:gd name="connsiteX256" fmla="*/ 312312 w 393082"/>
                <a:gd name="connsiteY256" fmla="*/ 564625 h 881496"/>
                <a:gd name="connsiteX257" fmla="*/ 312312 w 393082"/>
                <a:gd name="connsiteY257" fmla="*/ 561034 h 881496"/>
                <a:gd name="connsiteX258" fmla="*/ 306030 w 393082"/>
                <a:gd name="connsiteY258" fmla="*/ 561034 h 881496"/>
                <a:gd name="connsiteX259" fmla="*/ 313209 w 393082"/>
                <a:gd name="connsiteY259" fmla="*/ 342006 h 881496"/>
                <a:gd name="connsiteX260" fmla="*/ 313209 w 393082"/>
                <a:gd name="connsiteY260" fmla="*/ 345597 h 881496"/>
                <a:gd name="connsiteX261" fmla="*/ 319491 w 393082"/>
                <a:gd name="connsiteY261" fmla="*/ 345597 h 881496"/>
                <a:gd name="connsiteX262" fmla="*/ 319491 w 393082"/>
                <a:gd name="connsiteY262" fmla="*/ 342006 h 881496"/>
                <a:gd name="connsiteX263" fmla="*/ 313209 w 393082"/>
                <a:gd name="connsiteY263" fmla="*/ 342006 h 881496"/>
                <a:gd name="connsiteX264" fmla="*/ 322184 w 393082"/>
                <a:gd name="connsiteY264" fmla="*/ 138239 h 881496"/>
                <a:gd name="connsiteX265" fmla="*/ 318594 w 393082"/>
                <a:gd name="connsiteY265" fmla="*/ 147215 h 881496"/>
                <a:gd name="connsiteX266" fmla="*/ 328466 w 393082"/>
                <a:gd name="connsiteY266" fmla="*/ 160680 h 881496"/>
                <a:gd name="connsiteX267" fmla="*/ 328466 w 393082"/>
                <a:gd name="connsiteY267" fmla="*/ 144522 h 881496"/>
                <a:gd name="connsiteX268" fmla="*/ 322184 w 393082"/>
                <a:gd name="connsiteY268" fmla="*/ 138239 h 881496"/>
                <a:gd name="connsiteX269" fmla="*/ 318594 w 393082"/>
                <a:gd name="connsiteY269" fmla="*/ 464087 h 881496"/>
                <a:gd name="connsiteX270" fmla="*/ 318594 w 393082"/>
                <a:gd name="connsiteY270" fmla="*/ 470371 h 881496"/>
                <a:gd name="connsiteX271" fmla="*/ 324876 w 393082"/>
                <a:gd name="connsiteY271" fmla="*/ 470371 h 881496"/>
                <a:gd name="connsiteX272" fmla="*/ 324876 w 393082"/>
                <a:gd name="connsiteY272" fmla="*/ 464087 h 881496"/>
                <a:gd name="connsiteX273" fmla="*/ 318594 w 393082"/>
                <a:gd name="connsiteY273" fmla="*/ 464087 h 881496"/>
                <a:gd name="connsiteX274" fmla="*/ 322184 w 393082"/>
                <a:gd name="connsiteY274" fmla="*/ 625665 h 881496"/>
                <a:gd name="connsiteX275" fmla="*/ 322184 w 393082"/>
                <a:gd name="connsiteY275" fmla="*/ 631949 h 881496"/>
                <a:gd name="connsiteX276" fmla="*/ 325774 w 393082"/>
                <a:gd name="connsiteY276" fmla="*/ 631949 h 881496"/>
                <a:gd name="connsiteX277" fmla="*/ 325774 w 393082"/>
                <a:gd name="connsiteY277" fmla="*/ 625665 h 881496"/>
                <a:gd name="connsiteX278" fmla="*/ 322184 w 393082"/>
                <a:gd name="connsiteY278" fmla="*/ 625665 h 881496"/>
                <a:gd name="connsiteX279" fmla="*/ 325774 w 393082"/>
                <a:gd name="connsiteY279" fmla="*/ 431772 h 881496"/>
                <a:gd name="connsiteX280" fmla="*/ 325774 w 393082"/>
                <a:gd name="connsiteY280" fmla="*/ 435362 h 881496"/>
                <a:gd name="connsiteX281" fmla="*/ 329363 w 393082"/>
                <a:gd name="connsiteY281" fmla="*/ 445237 h 881496"/>
                <a:gd name="connsiteX282" fmla="*/ 332953 w 393082"/>
                <a:gd name="connsiteY282" fmla="*/ 445237 h 881496"/>
                <a:gd name="connsiteX283" fmla="*/ 332953 w 393082"/>
                <a:gd name="connsiteY283" fmla="*/ 431772 h 881496"/>
                <a:gd name="connsiteX284" fmla="*/ 325774 w 393082"/>
                <a:gd name="connsiteY284" fmla="*/ 431772 h 881496"/>
                <a:gd name="connsiteX285" fmla="*/ 329363 w 393082"/>
                <a:gd name="connsiteY285" fmla="*/ 631949 h 881496"/>
                <a:gd name="connsiteX286" fmla="*/ 329363 w 393082"/>
                <a:gd name="connsiteY286" fmla="*/ 645414 h 881496"/>
                <a:gd name="connsiteX287" fmla="*/ 335645 w 393082"/>
                <a:gd name="connsiteY287" fmla="*/ 639130 h 881496"/>
                <a:gd name="connsiteX288" fmla="*/ 329363 w 393082"/>
                <a:gd name="connsiteY288" fmla="*/ 631949 h 881496"/>
                <a:gd name="connsiteX289" fmla="*/ 329363 w 393082"/>
                <a:gd name="connsiteY289" fmla="*/ 667855 h 881496"/>
                <a:gd name="connsiteX290" fmla="*/ 329363 w 393082"/>
                <a:gd name="connsiteY290" fmla="*/ 674139 h 881496"/>
                <a:gd name="connsiteX291" fmla="*/ 345517 w 393082"/>
                <a:gd name="connsiteY291" fmla="*/ 670548 h 881496"/>
                <a:gd name="connsiteX292" fmla="*/ 345517 w 393082"/>
                <a:gd name="connsiteY292" fmla="*/ 664264 h 881496"/>
                <a:gd name="connsiteX293" fmla="*/ 329363 w 393082"/>
                <a:gd name="connsiteY293" fmla="*/ 667855 h 881496"/>
                <a:gd name="connsiteX294" fmla="*/ 332055 w 393082"/>
                <a:gd name="connsiteY294" fmla="*/ 406637 h 881496"/>
                <a:gd name="connsiteX295" fmla="*/ 332055 w 393082"/>
                <a:gd name="connsiteY295" fmla="*/ 415614 h 881496"/>
                <a:gd name="connsiteX296" fmla="*/ 338337 w 393082"/>
                <a:gd name="connsiteY296" fmla="*/ 415614 h 881496"/>
                <a:gd name="connsiteX297" fmla="*/ 338337 w 393082"/>
                <a:gd name="connsiteY297" fmla="*/ 412023 h 881496"/>
                <a:gd name="connsiteX298" fmla="*/ 332055 w 393082"/>
                <a:gd name="connsiteY298" fmla="*/ 406637 h 881496"/>
                <a:gd name="connsiteX299" fmla="*/ 332055 w 393082"/>
                <a:gd name="connsiteY299" fmla="*/ 461394 h 881496"/>
                <a:gd name="connsiteX300" fmla="*/ 332055 w 393082"/>
                <a:gd name="connsiteY300" fmla="*/ 470371 h 881496"/>
                <a:gd name="connsiteX301" fmla="*/ 338337 w 393082"/>
                <a:gd name="connsiteY301" fmla="*/ 470371 h 881496"/>
                <a:gd name="connsiteX302" fmla="*/ 338337 w 393082"/>
                <a:gd name="connsiteY302" fmla="*/ 467678 h 881496"/>
                <a:gd name="connsiteX303" fmla="*/ 332055 w 393082"/>
                <a:gd name="connsiteY303" fmla="*/ 461394 h 881496"/>
                <a:gd name="connsiteX304" fmla="*/ 334748 w 393082"/>
                <a:gd name="connsiteY304" fmla="*/ 254934 h 881496"/>
                <a:gd name="connsiteX305" fmla="*/ 334748 w 393082"/>
                <a:gd name="connsiteY305" fmla="*/ 258524 h 881496"/>
                <a:gd name="connsiteX306" fmla="*/ 341030 w 393082"/>
                <a:gd name="connsiteY306" fmla="*/ 258524 h 881496"/>
                <a:gd name="connsiteX307" fmla="*/ 341030 w 393082"/>
                <a:gd name="connsiteY307" fmla="*/ 254934 h 881496"/>
                <a:gd name="connsiteX308" fmla="*/ 334748 w 393082"/>
                <a:gd name="connsiteY308" fmla="*/ 254934 h 881496"/>
                <a:gd name="connsiteX309" fmla="*/ 334748 w 393082"/>
                <a:gd name="connsiteY309" fmla="*/ 554750 h 881496"/>
                <a:gd name="connsiteX310" fmla="*/ 341030 w 393082"/>
                <a:gd name="connsiteY310" fmla="*/ 564625 h 881496"/>
                <a:gd name="connsiteX311" fmla="*/ 344620 w 393082"/>
                <a:gd name="connsiteY311" fmla="*/ 564625 h 881496"/>
                <a:gd name="connsiteX312" fmla="*/ 350902 w 393082"/>
                <a:gd name="connsiteY312" fmla="*/ 558341 h 881496"/>
                <a:gd name="connsiteX313" fmla="*/ 350902 w 393082"/>
                <a:gd name="connsiteY313" fmla="*/ 554750 h 881496"/>
                <a:gd name="connsiteX314" fmla="*/ 344620 w 393082"/>
                <a:gd name="connsiteY314" fmla="*/ 548467 h 881496"/>
                <a:gd name="connsiteX315" fmla="*/ 341030 w 393082"/>
                <a:gd name="connsiteY315" fmla="*/ 548467 h 881496"/>
                <a:gd name="connsiteX316" fmla="*/ 334748 w 393082"/>
                <a:gd name="connsiteY316" fmla="*/ 554750 h 881496"/>
                <a:gd name="connsiteX317" fmla="*/ 344620 w 393082"/>
                <a:gd name="connsiteY317" fmla="*/ 399456 h 881496"/>
                <a:gd name="connsiteX318" fmla="*/ 344620 w 393082"/>
                <a:gd name="connsiteY318" fmla="*/ 405740 h 881496"/>
                <a:gd name="connsiteX319" fmla="*/ 348210 w 393082"/>
                <a:gd name="connsiteY319" fmla="*/ 405740 h 881496"/>
                <a:gd name="connsiteX320" fmla="*/ 348210 w 393082"/>
                <a:gd name="connsiteY320" fmla="*/ 399456 h 881496"/>
                <a:gd name="connsiteX321" fmla="*/ 344620 w 393082"/>
                <a:gd name="connsiteY321" fmla="*/ 399456 h 881496"/>
                <a:gd name="connsiteX322" fmla="*/ 344620 w 393082"/>
                <a:gd name="connsiteY322" fmla="*/ 687603 h 881496"/>
                <a:gd name="connsiteX323" fmla="*/ 350902 w 393082"/>
                <a:gd name="connsiteY323" fmla="*/ 693887 h 881496"/>
                <a:gd name="connsiteX324" fmla="*/ 350902 w 393082"/>
                <a:gd name="connsiteY324" fmla="*/ 687603 h 881496"/>
                <a:gd name="connsiteX325" fmla="*/ 344620 w 393082"/>
                <a:gd name="connsiteY325" fmla="*/ 687603 h 8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Lst>
              <a:rect l="l" t="t" r="r" b="b"/>
              <a:pathLst>
                <a:path w="393082" h="881496">
                  <a:moveTo>
                    <a:pt x="199233" y="0"/>
                  </a:moveTo>
                  <a:cubicBezTo>
                    <a:pt x="293465" y="0"/>
                    <a:pt x="356286" y="48473"/>
                    <a:pt x="386800" y="145420"/>
                  </a:cubicBezTo>
                  <a:cubicBezTo>
                    <a:pt x="391287" y="168759"/>
                    <a:pt x="393082" y="195689"/>
                    <a:pt x="393082" y="226209"/>
                  </a:cubicBezTo>
                  <a:lnTo>
                    <a:pt x="393082" y="645414"/>
                  </a:lnTo>
                  <a:cubicBezTo>
                    <a:pt x="393082" y="752234"/>
                    <a:pt x="355389" y="824944"/>
                    <a:pt x="280003" y="861748"/>
                  </a:cubicBezTo>
                  <a:cubicBezTo>
                    <a:pt x="248593" y="874315"/>
                    <a:pt x="218080" y="881497"/>
                    <a:pt x="190259" y="881497"/>
                  </a:cubicBezTo>
                  <a:cubicBezTo>
                    <a:pt x="142694" y="881497"/>
                    <a:pt x="97822" y="861748"/>
                    <a:pt x="54745" y="823149"/>
                  </a:cubicBezTo>
                  <a:cubicBezTo>
                    <a:pt x="17949" y="776471"/>
                    <a:pt x="0" y="733384"/>
                    <a:pt x="0" y="693887"/>
                  </a:cubicBezTo>
                  <a:cubicBezTo>
                    <a:pt x="1795" y="639130"/>
                    <a:pt x="3590" y="606814"/>
                    <a:pt x="3590" y="596940"/>
                  </a:cubicBezTo>
                  <a:cubicBezTo>
                    <a:pt x="3590" y="589759"/>
                    <a:pt x="2693" y="571806"/>
                    <a:pt x="0" y="542183"/>
                  </a:cubicBezTo>
                  <a:cubicBezTo>
                    <a:pt x="0" y="540388"/>
                    <a:pt x="898" y="534104"/>
                    <a:pt x="3590" y="522435"/>
                  </a:cubicBezTo>
                  <a:cubicBezTo>
                    <a:pt x="1795" y="503584"/>
                    <a:pt x="0" y="491915"/>
                    <a:pt x="0" y="487426"/>
                  </a:cubicBezTo>
                  <a:cubicBezTo>
                    <a:pt x="1795" y="435362"/>
                    <a:pt x="3590" y="402149"/>
                    <a:pt x="3590" y="387787"/>
                  </a:cubicBezTo>
                  <a:lnTo>
                    <a:pt x="0" y="381503"/>
                  </a:lnTo>
                  <a:cubicBezTo>
                    <a:pt x="1795" y="377913"/>
                    <a:pt x="3590" y="373424"/>
                    <a:pt x="3590" y="368936"/>
                  </a:cubicBezTo>
                  <a:lnTo>
                    <a:pt x="3590" y="355471"/>
                  </a:lnTo>
                  <a:cubicBezTo>
                    <a:pt x="3590" y="336620"/>
                    <a:pt x="2693" y="323156"/>
                    <a:pt x="0" y="316872"/>
                  </a:cubicBezTo>
                  <a:cubicBezTo>
                    <a:pt x="1795" y="298021"/>
                    <a:pt x="3590" y="281864"/>
                    <a:pt x="3590" y="268399"/>
                  </a:cubicBezTo>
                  <a:lnTo>
                    <a:pt x="3590" y="181326"/>
                  </a:lnTo>
                  <a:cubicBezTo>
                    <a:pt x="3590" y="147215"/>
                    <a:pt x="20642" y="105923"/>
                    <a:pt x="54745" y="58348"/>
                  </a:cubicBezTo>
                  <a:cubicBezTo>
                    <a:pt x="102309" y="19748"/>
                    <a:pt x="145386" y="0"/>
                    <a:pt x="183977" y="0"/>
                  </a:cubicBezTo>
                  <a:lnTo>
                    <a:pt x="199233" y="0"/>
                  </a:lnTo>
                  <a:close/>
                  <a:moveTo>
                    <a:pt x="48462" y="544876"/>
                  </a:moveTo>
                  <a:lnTo>
                    <a:pt x="48462" y="557443"/>
                  </a:lnTo>
                  <a:cubicBezTo>
                    <a:pt x="53847" y="552955"/>
                    <a:pt x="57437" y="551160"/>
                    <a:pt x="61027" y="551160"/>
                  </a:cubicBezTo>
                  <a:cubicBezTo>
                    <a:pt x="61027" y="546672"/>
                    <a:pt x="59232" y="544876"/>
                    <a:pt x="54745" y="544876"/>
                  </a:cubicBezTo>
                  <a:lnTo>
                    <a:pt x="48462" y="544876"/>
                  </a:lnTo>
                  <a:close/>
                  <a:moveTo>
                    <a:pt x="51155" y="506277"/>
                  </a:moveTo>
                  <a:lnTo>
                    <a:pt x="51155" y="508970"/>
                  </a:lnTo>
                  <a:lnTo>
                    <a:pt x="57437" y="508970"/>
                  </a:lnTo>
                  <a:lnTo>
                    <a:pt x="57437" y="506277"/>
                  </a:lnTo>
                  <a:lnTo>
                    <a:pt x="51155" y="506277"/>
                  </a:lnTo>
                  <a:close/>
                  <a:moveTo>
                    <a:pt x="57437" y="170554"/>
                  </a:moveTo>
                  <a:lnTo>
                    <a:pt x="57437" y="174145"/>
                  </a:lnTo>
                  <a:cubicBezTo>
                    <a:pt x="58334" y="178633"/>
                    <a:pt x="60129" y="180429"/>
                    <a:pt x="63719" y="180429"/>
                  </a:cubicBezTo>
                  <a:lnTo>
                    <a:pt x="70001" y="180429"/>
                  </a:lnTo>
                  <a:lnTo>
                    <a:pt x="70001" y="174145"/>
                  </a:lnTo>
                  <a:lnTo>
                    <a:pt x="57437" y="170554"/>
                  </a:lnTo>
                  <a:close/>
                  <a:moveTo>
                    <a:pt x="64616" y="270194"/>
                  </a:moveTo>
                  <a:lnTo>
                    <a:pt x="64616" y="273785"/>
                  </a:lnTo>
                  <a:cubicBezTo>
                    <a:pt x="65514" y="278273"/>
                    <a:pt x="67308" y="280068"/>
                    <a:pt x="70899" y="280068"/>
                  </a:cubicBezTo>
                  <a:lnTo>
                    <a:pt x="74489" y="280068"/>
                  </a:lnTo>
                  <a:cubicBezTo>
                    <a:pt x="78976" y="280068"/>
                    <a:pt x="80770" y="278273"/>
                    <a:pt x="80770" y="273785"/>
                  </a:cubicBezTo>
                  <a:lnTo>
                    <a:pt x="74489" y="270194"/>
                  </a:lnTo>
                  <a:lnTo>
                    <a:pt x="64616" y="270194"/>
                  </a:lnTo>
                  <a:close/>
                  <a:moveTo>
                    <a:pt x="64616" y="354574"/>
                  </a:moveTo>
                  <a:lnTo>
                    <a:pt x="64616" y="358164"/>
                  </a:lnTo>
                  <a:lnTo>
                    <a:pt x="70899" y="358164"/>
                  </a:lnTo>
                  <a:lnTo>
                    <a:pt x="70899" y="354574"/>
                  </a:lnTo>
                  <a:lnTo>
                    <a:pt x="64616" y="354574"/>
                  </a:lnTo>
                  <a:close/>
                  <a:moveTo>
                    <a:pt x="64616" y="645414"/>
                  </a:moveTo>
                  <a:lnTo>
                    <a:pt x="73591" y="645414"/>
                  </a:lnTo>
                  <a:lnTo>
                    <a:pt x="73591" y="639130"/>
                  </a:lnTo>
                  <a:lnTo>
                    <a:pt x="70001" y="639130"/>
                  </a:lnTo>
                  <a:cubicBezTo>
                    <a:pt x="66411" y="639130"/>
                    <a:pt x="64616" y="641823"/>
                    <a:pt x="64616" y="645414"/>
                  </a:cubicBezTo>
                  <a:close/>
                  <a:moveTo>
                    <a:pt x="64616" y="648107"/>
                  </a:moveTo>
                  <a:lnTo>
                    <a:pt x="64616" y="654390"/>
                  </a:lnTo>
                  <a:lnTo>
                    <a:pt x="68206" y="654390"/>
                  </a:lnTo>
                  <a:lnTo>
                    <a:pt x="68206" y="648107"/>
                  </a:lnTo>
                  <a:lnTo>
                    <a:pt x="64616" y="648107"/>
                  </a:lnTo>
                  <a:close/>
                  <a:moveTo>
                    <a:pt x="67308" y="593350"/>
                  </a:moveTo>
                  <a:lnTo>
                    <a:pt x="67308" y="596940"/>
                  </a:lnTo>
                  <a:cubicBezTo>
                    <a:pt x="69103" y="612200"/>
                    <a:pt x="70899" y="619382"/>
                    <a:pt x="73591" y="619382"/>
                  </a:cubicBezTo>
                  <a:cubicBezTo>
                    <a:pt x="78078" y="617586"/>
                    <a:pt x="81668" y="615791"/>
                    <a:pt x="83463" y="615791"/>
                  </a:cubicBezTo>
                  <a:lnTo>
                    <a:pt x="83463" y="612200"/>
                  </a:lnTo>
                  <a:cubicBezTo>
                    <a:pt x="74489" y="604121"/>
                    <a:pt x="70001" y="597838"/>
                    <a:pt x="70001" y="592452"/>
                  </a:cubicBezTo>
                  <a:lnTo>
                    <a:pt x="67308" y="592452"/>
                  </a:lnTo>
                  <a:close/>
                  <a:moveTo>
                    <a:pt x="70001" y="322258"/>
                  </a:moveTo>
                  <a:lnTo>
                    <a:pt x="70001" y="325849"/>
                  </a:lnTo>
                  <a:lnTo>
                    <a:pt x="76283" y="325849"/>
                  </a:lnTo>
                  <a:lnTo>
                    <a:pt x="76283" y="322258"/>
                  </a:lnTo>
                  <a:lnTo>
                    <a:pt x="70001" y="322258"/>
                  </a:lnTo>
                  <a:close/>
                  <a:moveTo>
                    <a:pt x="77181" y="406637"/>
                  </a:moveTo>
                  <a:lnTo>
                    <a:pt x="77181" y="409330"/>
                  </a:lnTo>
                  <a:cubicBezTo>
                    <a:pt x="81668" y="409330"/>
                    <a:pt x="83463" y="407535"/>
                    <a:pt x="83463" y="403047"/>
                  </a:cubicBezTo>
                  <a:lnTo>
                    <a:pt x="83463" y="399456"/>
                  </a:lnTo>
                  <a:cubicBezTo>
                    <a:pt x="78976" y="400354"/>
                    <a:pt x="77181" y="403047"/>
                    <a:pt x="77181" y="406637"/>
                  </a:cubicBezTo>
                  <a:close/>
                  <a:moveTo>
                    <a:pt x="83463" y="202870"/>
                  </a:moveTo>
                  <a:lnTo>
                    <a:pt x="83463" y="206461"/>
                  </a:lnTo>
                  <a:lnTo>
                    <a:pt x="87052" y="206461"/>
                  </a:lnTo>
                  <a:cubicBezTo>
                    <a:pt x="89745" y="206461"/>
                    <a:pt x="93335" y="202870"/>
                    <a:pt x="96027" y="196586"/>
                  </a:cubicBezTo>
                  <a:lnTo>
                    <a:pt x="89745" y="196586"/>
                  </a:lnTo>
                  <a:cubicBezTo>
                    <a:pt x="86155" y="197484"/>
                    <a:pt x="83463" y="199279"/>
                    <a:pt x="83463" y="202870"/>
                  </a:cubicBezTo>
                  <a:close/>
                  <a:moveTo>
                    <a:pt x="83463" y="215437"/>
                  </a:moveTo>
                  <a:lnTo>
                    <a:pt x="83463" y="221721"/>
                  </a:lnTo>
                  <a:lnTo>
                    <a:pt x="87052" y="221721"/>
                  </a:lnTo>
                  <a:lnTo>
                    <a:pt x="87052" y="215437"/>
                  </a:lnTo>
                  <a:lnTo>
                    <a:pt x="83463" y="215437"/>
                  </a:lnTo>
                  <a:close/>
                  <a:moveTo>
                    <a:pt x="83463" y="454213"/>
                  </a:moveTo>
                  <a:lnTo>
                    <a:pt x="83463" y="460497"/>
                  </a:lnTo>
                  <a:lnTo>
                    <a:pt x="87052" y="460497"/>
                  </a:lnTo>
                  <a:lnTo>
                    <a:pt x="87052" y="454213"/>
                  </a:lnTo>
                  <a:lnTo>
                    <a:pt x="83463" y="454213"/>
                  </a:lnTo>
                  <a:close/>
                  <a:moveTo>
                    <a:pt x="83463" y="532309"/>
                  </a:moveTo>
                  <a:lnTo>
                    <a:pt x="83463" y="535900"/>
                  </a:lnTo>
                  <a:lnTo>
                    <a:pt x="96027" y="535900"/>
                  </a:lnTo>
                  <a:lnTo>
                    <a:pt x="96027" y="529616"/>
                  </a:lnTo>
                  <a:lnTo>
                    <a:pt x="92437" y="529616"/>
                  </a:lnTo>
                  <a:cubicBezTo>
                    <a:pt x="88847" y="531411"/>
                    <a:pt x="86155" y="532309"/>
                    <a:pt x="83463" y="532309"/>
                  </a:cubicBezTo>
                  <a:close/>
                  <a:moveTo>
                    <a:pt x="87052" y="551160"/>
                  </a:moveTo>
                  <a:lnTo>
                    <a:pt x="83463" y="557443"/>
                  </a:lnTo>
                  <a:cubicBezTo>
                    <a:pt x="87950" y="564625"/>
                    <a:pt x="89745" y="570011"/>
                    <a:pt x="89745" y="573601"/>
                  </a:cubicBezTo>
                  <a:lnTo>
                    <a:pt x="92437" y="573601"/>
                  </a:lnTo>
                  <a:lnTo>
                    <a:pt x="92437" y="557443"/>
                  </a:lnTo>
                  <a:cubicBezTo>
                    <a:pt x="93335" y="553853"/>
                    <a:pt x="90642" y="551160"/>
                    <a:pt x="87052" y="551160"/>
                  </a:cubicBezTo>
                  <a:close/>
                  <a:moveTo>
                    <a:pt x="83463" y="580782"/>
                  </a:moveTo>
                  <a:lnTo>
                    <a:pt x="83463" y="587066"/>
                  </a:lnTo>
                  <a:lnTo>
                    <a:pt x="87052" y="587066"/>
                  </a:lnTo>
                  <a:lnTo>
                    <a:pt x="87052" y="580782"/>
                  </a:lnTo>
                  <a:lnTo>
                    <a:pt x="83463" y="580782"/>
                  </a:lnTo>
                  <a:close/>
                  <a:moveTo>
                    <a:pt x="87052" y="128365"/>
                  </a:moveTo>
                  <a:cubicBezTo>
                    <a:pt x="87950" y="132853"/>
                    <a:pt x="89745" y="134648"/>
                    <a:pt x="93335" y="134648"/>
                  </a:cubicBezTo>
                  <a:lnTo>
                    <a:pt x="99617" y="134648"/>
                  </a:lnTo>
                  <a:lnTo>
                    <a:pt x="99617" y="128365"/>
                  </a:lnTo>
                  <a:lnTo>
                    <a:pt x="87052" y="128365"/>
                  </a:lnTo>
                  <a:close/>
                  <a:moveTo>
                    <a:pt x="96027" y="731588"/>
                  </a:moveTo>
                  <a:cubicBezTo>
                    <a:pt x="89745" y="739667"/>
                    <a:pt x="87052" y="746849"/>
                    <a:pt x="87052" y="751337"/>
                  </a:cubicBezTo>
                  <a:lnTo>
                    <a:pt x="90642" y="751337"/>
                  </a:lnTo>
                  <a:cubicBezTo>
                    <a:pt x="101412" y="749541"/>
                    <a:pt x="106796" y="746849"/>
                    <a:pt x="106796" y="742360"/>
                  </a:cubicBezTo>
                  <a:cubicBezTo>
                    <a:pt x="105899" y="738770"/>
                    <a:pt x="103206" y="736077"/>
                    <a:pt x="96027" y="731588"/>
                  </a:cubicBezTo>
                  <a:close/>
                  <a:moveTo>
                    <a:pt x="90642" y="692989"/>
                  </a:moveTo>
                  <a:lnTo>
                    <a:pt x="90642" y="709147"/>
                  </a:lnTo>
                  <a:lnTo>
                    <a:pt x="99617" y="709147"/>
                  </a:lnTo>
                  <a:lnTo>
                    <a:pt x="99617" y="705556"/>
                  </a:lnTo>
                  <a:cubicBezTo>
                    <a:pt x="95130" y="700170"/>
                    <a:pt x="93335" y="695682"/>
                    <a:pt x="93335" y="692092"/>
                  </a:cubicBezTo>
                  <a:lnTo>
                    <a:pt x="90642" y="692092"/>
                  </a:lnTo>
                  <a:close/>
                  <a:moveTo>
                    <a:pt x="93335" y="245060"/>
                  </a:moveTo>
                  <a:lnTo>
                    <a:pt x="93335" y="254036"/>
                  </a:lnTo>
                  <a:lnTo>
                    <a:pt x="96925" y="254036"/>
                  </a:lnTo>
                  <a:lnTo>
                    <a:pt x="96925" y="245060"/>
                  </a:lnTo>
                  <a:lnTo>
                    <a:pt x="93335" y="245060"/>
                  </a:lnTo>
                  <a:close/>
                  <a:moveTo>
                    <a:pt x="99617" y="334825"/>
                  </a:moveTo>
                  <a:lnTo>
                    <a:pt x="99617" y="341109"/>
                  </a:lnTo>
                  <a:lnTo>
                    <a:pt x="103206" y="341109"/>
                  </a:lnTo>
                  <a:lnTo>
                    <a:pt x="103206" y="334825"/>
                  </a:lnTo>
                  <a:lnTo>
                    <a:pt x="99617" y="334825"/>
                  </a:lnTo>
                  <a:close/>
                  <a:moveTo>
                    <a:pt x="99617" y="771085"/>
                  </a:moveTo>
                  <a:lnTo>
                    <a:pt x="99617" y="774676"/>
                  </a:lnTo>
                  <a:lnTo>
                    <a:pt x="109489" y="774676"/>
                  </a:lnTo>
                  <a:lnTo>
                    <a:pt x="109489" y="771085"/>
                  </a:lnTo>
                  <a:lnTo>
                    <a:pt x="99617" y="771085"/>
                  </a:lnTo>
                  <a:close/>
                  <a:moveTo>
                    <a:pt x="112181" y="131955"/>
                  </a:moveTo>
                  <a:lnTo>
                    <a:pt x="112181" y="135546"/>
                  </a:lnTo>
                  <a:lnTo>
                    <a:pt x="118463" y="135546"/>
                  </a:lnTo>
                  <a:lnTo>
                    <a:pt x="118463" y="131955"/>
                  </a:lnTo>
                  <a:lnTo>
                    <a:pt x="112181" y="131955"/>
                  </a:lnTo>
                  <a:close/>
                  <a:moveTo>
                    <a:pt x="125643" y="80789"/>
                  </a:moveTo>
                  <a:lnTo>
                    <a:pt x="125643" y="84380"/>
                  </a:lnTo>
                  <a:lnTo>
                    <a:pt x="131925" y="84380"/>
                  </a:lnTo>
                  <a:lnTo>
                    <a:pt x="131925" y="80789"/>
                  </a:lnTo>
                  <a:lnTo>
                    <a:pt x="125643" y="80789"/>
                  </a:lnTo>
                  <a:close/>
                  <a:moveTo>
                    <a:pt x="125643" y="764802"/>
                  </a:moveTo>
                  <a:lnTo>
                    <a:pt x="125643" y="777369"/>
                  </a:lnTo>
                  <a:lnTo>
                    <a:pt x="138207" y="780959"/>
                  </a:lnTo>
                  <a:lnTo>
                    <a:pt x="141797" y="774676"/>
                  </a:lnTo>
                  <a:cubicBezTo>
                    <a:pt x="141797" y="769290"/>
                    <a:pt x="136412" y="765699"/>
                    <a:pt x="125643" y="764802"/>
                  </a:cubicBezTo>
                  <a:close/>
                  <a:moveTo>
                    <a:pt x="145386" y="202870"/>
                  </a:moveTo>
                  <a:lnTo>
                    <a:pt x="145386" y="676832"/>
                  </a:lnTo>
                  <a:cubicBezTo>
                    <a:pt x="154361" y="718124"/>
                    <a:pt x="171413" y="737872"/>
                    <a:pt x="196541" y="737872"/>
                  </a:cubicBezTo>
                  <a:lnTo>
                    <a:pt x="200131" y="737872"/>
                  </a:lnTo>
                  <a:cubicBezTo>
                    <a:pt x="214490" y="737872"/>
                    <a:pt x="228849" y="725305"/>
                    <a:pt x="245003" y="699273"/>
                  </a:cubicBezTo>
                  <a:cubicBezTo>
                    <a:pt x="246798" y="640028"/>
                    <a:pt x="248593" y="589759"/>
                    <a:pt x="248593" y="550262"/>
                  </a:cubicBezTo>
                  <a:cubicBezTo>
                    <a:pt x="248593" y="540388"/>
                    <a:pt x="247696" y="529616"/>
                    <a:pt x="245003" y="517947"/>
                  </a:cubicBezTo>
                  <a:cubicBezTo>
                    <a:pt x="246798" y="507175"/>
                    <a:pt x="248593" y="493710"/>
                    <a:pt x="248593" y="479348"/>
                  </a:cubicBezTo>
                  <a:lnTo>
                    <a:pt x="248593" y="475757"/>
                  </a:lnTo>
                  <a:cubicBezTo>
                    <a:pt x="248593" y="458701"/>
                    <a:pt x="247696" y="438055"/>
                    <a:pt x="245003" y="414716"/>
                  </a:cubicBezTo>
                  <a:cubicBezTo>
                    <a:pt x="249491" y="403945"/>
                    <a:pt x="251285" y="396763"/>
                    <a:pt x="251285" y="392275"/>
                  </a:cubicBezTo>
                  <a:cubicBezTo>
                    <a:pt x="246798" y="377913"/>
                    <a:pt x="245003" y="364448"/>
                    <a:pt x="245003" y="353676"/>
                  </a:cubicBezTo>
                  <a:cubicBezTo>
                    <a:pt x="245003" y="333927"/>
                    <a:pt x="245901" y="298919"/>
                    <a:pt x="248593" y="246855"/>
                  </a:cubicBezTo>
                  <a:cubicBezTo>
                    <a:pt x="248593" y="245060"/>
                    <a:pt x="247696" y="238776"/>
                    <a:pt x="245003" y="227107"/>
                  </a:cubicBezTo>
                  <a:cubicBezTo>
                    <a:pt x="246798" y="216335"/>
                    <a:pt x="248593" y="202870"/>
                    <a:pt x="248593" y="188507"/>
                  </a:cubicBezTo>
                  <a:lnTo>
                    <a:pt x="248593" y="185814"/>
                  </a:lnTo>
                  <a:cubicBezTo>
                    <a:pt x="248593" y="165168"/>
                    <a:pt x="229747" y="149908"/>
                    <a:pt x="192951" y="140932"/>
                  </a:cubicBezTo>
                  <a:cubicBezTo>
                    <a:pt x="160643" y="141829"/>
                    <a:pt x="145386" y="162475"/>
                    <a:pt x="145386" y="202870"/>
                  </a:cubicBezTo>
                  <a:close/>
                  <a:moveTo>
                    <a:pt x="148079" y="809684"/>
                  </a:moveTo>
                  <a:lnTo>
                    <a:pt x="148079" y="815968"/>
                  </a:lnTo>
                  <a:lnTo>
                    <a:pt x="151669" y="815968"/>
                  </a:lnTo>
                  <a:lnTo>
                    <a:pt x="151669" y="809684"/>
                  </a:lnTo>
                  <a:lnTo>
                    <a:pt x="148079" y="809684"/>
                  </a:lnTo>
                  <a:close/>
                  <a:moveTo>
                    <a:pt x="164233" y="764802"/>
                  </a:moveTo>
                  <a:lnTo>
                    <a:pt x="164233" y="768392"/>
                  </a:lnTo>
                  <a:cubicBezTo>
                    <a:pt x="164233" y="771085"/>
                    <a:pt x="166925" y="774676"/>
                    <a:pt x="173208" y="777369"/>
                  </a:cubicBezTo>
                  <a:lnTo>
                    <a:pt x="173208" y="764802"/>
                  </a:lnTo>
                  <a:lnTo>
                    <a:pt x="164233" y="764802"/>
                  </a:lnTo>
                  <a:close/>
                  <a:moveTo>
                    <a:pt x="176797" y="70915"/>
                  </a:moveTo>
                  <a:lnTo>
                    <a:pt x="176797" y="77198"/>
                  </a:lnTo>
                  <a:cubicBezTo>
                    <a:pt x="178592" y="77198"/>
                    <a:pt x="182182" y="78096"/>
                    <a:pt x="186669" y="80789"/>
                  </a:cubicBezTo>
                  <a:lnTo>
                    <a:pt x="186669" y="74505"/>
                  </a:lnTo>
                  <a:cubicBezTo>
                    <a:pt x="184874" y="73608"/>
                    <a:pt x="181284" y="72710"/>
                    <a:pt x="176797" y="70915"/>
                  </a:cubicBezTo>
                  <a:close/>
                  <a:moveTo>
                    <a:pt x="180387" y="793527"/>
                  </a:moveTo>
                  <a:lnTo>
                    <a:pt x="176797" y="809684"/>
                  </a:lnTo>
                  <a:lnTo>
                    <a:pt x="186669" y="809684"/>
                  </a:lnTo>
                  <a:cubicBezTo>
                    <a:pt x="186669" y="806094"/>
                    <a:pt x="188464" y="801605"/>
                    <a:pt x="192951" y="796220"/>
                  </a:cubicBezTo>
                  <a:lnTo>
                    <a:pt x="186669" y="792629"/>
                  </a:lnTo>
                  <a:lnTo>
                    <a:pt x="180387" y="792629"/>
                  </a:lnTo>
                  <a:close/>
                  <a:moveTo>
                    <a:pt x="215387" y="83482"/>
                  </a:moveTo>
                  <a:lnTo>
                    <a:pt x="215387" y="89765"/>
                  </a:lnTo>
                  <a:lnTo>
                    <a:pt x="218977" y="89765"/>
                  </a:lnTo>
                  <a:lnTo>
                    <a:pt x="218977" y="83482"/>
                  </a:lnTo>
                  <a:lnTo>
                    <a:pt x="215387" y="83482"/>
                  </a:lnTo>
                  <a:close/>
                  <a:moveTo>
                    <a:pt x="215387" y="93356"/>
                  </a:moveTo>
                  <a:lnTo>
                    <a:pt x="215387" y="99640"/>
                  </a:lnTo>
                  <a:lnTo>
                    <a:pt x="221669" y="99640"/>
                  </a:lnTo>
                  <a:lnTo>
                    <a:pt x="221669" y="93356"/>
                  </a:lnTo>
                  <a:lnTo>
                    <a:pt x="215387" y="93356"/>
                  </a:lnTo>
                  <a:close/>
                  <a:moveTo>
                    <a:pt x="222567" y="796220"/>
                  </a:moveTo>
                  <a:lnTo>
                    <a:pt x="222567" y="799810"/>
                  </a:lnTo>
                  <a:lnTo>
                    <a:pt x="232439" y="799810"/>
                  </a:lnTo>
                  <a:lnTo>
                    <a:pt x="232439" y="796220"/>
                  </a:lnTo>
                  <a:lnTo>
                    <a:pt x="222567" y="796220"/>
                  </a:lnTo>
                  <a:close/>
                  <a:moveTo>
                    <a:pt x="235131" y="67324"/>
                  </a:moveTo>
                  <a:lnTo>
                    <a:pt x="235131" y="70915"/>
                  </a:lnTo>
                  <a:cubicBezTo>
                    <a:pt x="236029" y="75403"/>
                    <a:pt x="237823" y="77198"/>
                    <a:pt x="241413" y="77198"/>
                  </a:cubicBezTo>
                  <a:lnTo>
                    <a:pt x="251285" y="77198"/>
                  </a:lnTo>
                  <a:lnTo>
                    <a:pt x="251285" y="73608"/>
                  </a:lnTo>
                  <a:cubicBezTo>
                    <a:pt x="251285" y="69119"/>
                    <a:pt x="249491" y="67324"/>
                    <a:pt x="245003" y="67324"/>
                  </a:cubicBezTo>
                  <a:lnTo>
                    <a:pt x="235131" y="67324"/>
                  </a:lnTo>
                  <a:close/>
                  <a:moveTo>
                    <a:pt x="248593" y="787243"/>
                  </a:moveTo>
                  <a:lnTo>
                    <a:pt x="261157" y="796220"/>
                  </a:lnTo>
                  <a:lnTo>
                    <a:pt x="267440" y="796220"/>
                  </a:lnTo>
                  <a:lnTo>
                    <a:pt x="267440" y="789936"/>
                  </a:lnTo>
                  <a:lnTo>
                    <a:pt x="271029" y="789936"/>
                  </a:lnTo>
                  <a:cubicBezTo>
                    <a:pt x="272824" y="789936"/>
                    <a:pt x="273721" y="790834"/>
                    <a:pt x="273721" y="793527"/>
                  </a:cubicBezTo>
                  <a:cubicBezTo>
                    <a:pt x="278208" y="791731"/>
                    <a:pt x="281798" y="789936"/>
                    <a:pt x="287183" y="789936"/>
                  </a:cubicBezTo>
                  <a:lnTo>
                    <a:pt x="287183" y="783652"/>
                  </a:lnTo>
                  <a:cubicBezTo>
                    <a:pt x="283593" y="783652"/>
                    <a:pt x="279106" y="781857"/>
                    <a:pt x="273721" y="777369"/>
                  </a:cubicBezTo>
                  <a:cubicBezTo>
                    <a:pt x="256670" y="779164"/>
                    <a:pt x="248593" y="782755"/>
                    <a:pt x="248593" y="787243"/>
                  </a:cubicBezTo>
                  <a:close/>
                  <a:moveTo>
                    <a:pt x="253978" y="757620"/>
                  </a:moveTo>
                  <a:lnTo>
                    <a:pt x="253978" y="763904"/>
                  </a:lnTo>
                  <a:lnTo>
                    <a:pt x="257567" y="763904"/>
                  </a:lnTo>
                  <a:lnTo>
                    <a:pt x="257567" y="757620"/>
                  </a:lnTo>
                  <a:lnTo>
                    <a:pt x="253978" y="757620"/>
                  </a:lnTo>
                  <a:close/>
                  <a:moveTo>
                    <a:pt x="267440" y="748644"/>
                  </a:moveTo>
                  <a:lnTo>
                    <a:pt x="276414" y="748644"/>
                  </a:lnTo>
                  <a:lnTo>
                    <a:pt x="276414" y="738770"/>
                  </a:lnTo>
                  <a:cubicBezTo>
                    <a:pt x="273721" y="738770"/>
                    <a:pt x="271029" y="742360"/>
                    <a:pt x="267440" y="748644"/>
                  </a:cubicBezTo>
                  <a:close/>
                  <a:moveTo>
                    <a:pt x="283593" y="754927"/>
                  </a:moveTo>
                  <a:lnTo>
                    <a:pt x="283593" y="761211"/>
                  </a:lnTo>
                  <a:cubicBezTo>
                    <a:pt x="288081" y="761211"/>
                    <a:pt x="289876" y="759416"/>
                    <a:pt x="289876" y="754927"/>
                  </a:cubicBezTo>
                  <a:lnTo>
                    <a:pt x="283593" y="754927"/>
                  </a:lnTo>
                  <a:close/>
                  <a:moveTo>
                    <a:pt x="296157" y="692989"/>
                  </a:moveTo>
                  <a:lnTo>
                    <a:pt x="296157" y="696580"/>
                  </a:lnTo>
                  <a:lnTo>
                    <a:pt x="302440" y="696580"/>
                  </a:lnTo>
                  <a:lnTo>
                    <a:pt x="302440" y="692989"/>
                  </a:lnTo>
                  <a:lnTo>
                    <a:pt x="296157" y="692989"/>
                  </a:lnTo>
                  <a:close/>
                  <a:moveTo>
                    <a:pt x="299747" y="629256"/>
                  </a:moveTo>
                  <a:cubicBezTo>
                    <a:pt x="300645" y="633744"/>
                    <a:pt x="302440" y="635539"/>
                    <a:pt x="306030" y="635539"/>
                  </a:cubicBezTo>
                  <a:lnTo>
                    <a:pt x="306030" y="622972"/>
                  </a:lnTo>
                  <a:cubicBezTo>
                    <a:pt x="301542" y="622972"/>
                    <a:pt x="299747" y="625665"/>
                    <a:pt x="299747" y="629256"/>
                  </a:cubicBezTo>
                  <a:close/>
                  <a:moveTo>
                    <a:pt x="306030" y="219028"/>
                  </a:moveTo>
                  <a:lnTo>
                    <a:pt x="306030" y="228004"/>
                  </a:lnTo>
                  <a:lnTo>
                    <a:pt x="309619" y="228004"/>
                  </a:lnTo>
                  <a:lnTo>
                    <a:pt x="309619" y="219028"/>
                  </a:lnTo>
                  <a:lnTo>
                    <a:pt x="306030" y="219028"/>
                  </a:lnTo>
                  <a:close/>
                  <a:moveTo>
                    <a:pt x="306030" y="561034"/>
                  </a:moveTo>
                  <a:lnTo>
                    <a:pt x="306030" y="564625"/>
                  </a:lnTo>
                  <a:lnTo>
                    <a:pt x="312312" y="564625"/>
                  </a:lnTo>
                  <a:lnTo>
                    <a:pt x="312312" y="561034"/>
                  </a:lnTo>
                  <a:lnTo>
                    <a:pt x="306030" y="561034"/>
                  </a:lnTo>
                  <a:close/>
                  <a:moveTo>
                    <a:pt x="313209" y="342006"/>
                  </a:moveTo>
                  <a:lnTo>
                    <a:pt x="313209" y="345597"/>
                  </a:lnTo>
                  <a:lnTo>
                    <a:pt x="319491" y="345597"/>
                  </a:lnTo>
                  <a:lnTo>
                    <a:pt x="319491" y="342006"/>
                  </a:lnTo>
                  <a:lnTo>
                    <a:pt x="313209" y="342006"/>
                  </a:lnTo>
                  <a:close/>
                  <a:moveTo>
                    <a:pt x="322184" y="138239"/>
                  </a:moveTo>
                  <a:cubicBezTo>
                    <a:pt x="322184" y="140034"/>
                    <a:pt x="321286" y="143625"/>
                    <a:pt x="318594" y="147215"/>
                  </a:cubicBezTo>
                  <a:cubicBezTo>
                    <a:pt x="322184" y="156192"/>
                    <a:pt x="324876" y="160680"/>
                    <a:pt x="328466" y="160680"/>
                  </a:cubicBezTo>
                  <a:lnTo>
                    <a:pt x="328466" y="144522"/>
                  </a:lnTo>
                  <a:cubicBezTo>
                    <a:pt x="329363" y="140932"/>
                    <a:pt x="326671" y="138239"/>
                    <a:pt x="322184" y="138239"/>
                  </a:cubicBezTo>
                  <a:close/>
                  <a:moveTo>
                    <a:pt x="318594" y="464087"/>
                  </a:moveTo>
                  <a:lnTo>
                    <a:pt x="318594" y="470371"/>
                  </a:lnTo>
                  <a:lnTo>
                    <a:pt x="324876" y="470371"/>
                  </a:lnTo>
                  <a:lnTo>
                    <a:pt x="324876" y="464087"/>
                  </a:lnTo>
                  <a:lnTo>
                    <a:pt x="318594" y="464087"/>
                  </a:lnTo>
                  <a:close/>
                  <a:moveTo>
                    <a:pt x="322184" y="625665"/>
                  </a:moveTo>
                  <a:lnTo>
                    <a:pt x="322184" y="631949"/>
                  </a:lnTo>
                  <a:lnTo>
                    <a:pt x="325774" y="631949"/>
                  </a:lnTo>
                  <a:lnTo>
                    <a:pt x="325774" y="625665"/>
                  </a:lnTo>
                  <a:lnTo>
                    <a:pt x="322184" y="625665"/>
                  </a:lnTo>
                  <a:close/>
                  <a:moveTo>
                    <a:pt x="325774" y="431772"/>
                  </a:moveTo>
                  <a:lnTo>
                    <a:pt x="325774" y="435362"/>
                  </a:lnTo>
                  <a:cubicBezTo>
                    <a:pt x="327568" y="439851"/>
                    <a:pt x="329363" y="442544"/>
                    <a:pt x="329363" y="445237"/>
                  </a:cubicBezTo>
                  <a:lnTo>
                    <a:pt x="332953" y="445237"/>
                  </a:lnTo>
                  <a:lnTo>
                    <a:pt x="332953" y="431772"/>
                  </a:lnTo>
                  <a:lnTo>
                    <a:pt x="325774" y="431772"/>
                  </a:lnTo>
                  <a:close/>
                  <a:moveTo>
                    <a:pt x="329363" y="631949"/>
                  </a:moveTo>
                  <a:lnTo>
                    <a:pt x="329363" y="645414"/>
                  </a:lnTo>
                  <a:cubicBezTo>
                    <a:pt x="333850" y="645414"/>
                    <a:pt x="335645" y="643618"/>
                    <a:pt x="335645" y="639130"/>
                  </a:cubicBezTo>
                  <a:cubicBezTo>
                    <a:pt x="335645" y="634642"/>
                    <a:pt x="332953" y="631949"/>
                    <a:pt x="329363" y="631949"/>
                  </a:cubicBezTo>
                  <a:close/>
                  <a:moveTo>
                    <a:pt x="329363" y="667855"/>
                  </a:moveTo>
                  <a:lnTo>
                    <a:pt x="329363" y="674139"/>
                  </a:lnTo>
                  <a:lnTo>
                    <a:pt x="345517" y="670548"/>
                  </a:lnTo>
                  <a:lnTo>
                    <a:pt x="345517" y="664264"/>
                  </a:lnTo>
                  <a:cubicBezTo>
                    <a:pt x="341030" y="666957"/>
                    <a:pt x="335645" y="667855"/>
                    <a:pt x="329363" y="667855"/>
                  </a:cubicBezTo>
                  <a:close/>
                  <a:moveTo>
                    <a:pt x="332055" y="406637"/>
                  </a:moveTo>
                  <a:lnTo>
                    <a:pt x="332055" y="415614"/>
                  </a:lnTo>
                  <a:lnTo>
                    <a:pt x="338337" y="415614"/>
                  </a:lnTo>
                  <a:lnTo>
                    <a:pt x="338337" y="412023"/>
                  </a:lnTo>
                  <a:cubicBezTo>
                    <a:pt x="338337" y="408433"/>
                    <a:pt x="336542" y="406637"/>
                    <a:pt x="332055" y="406637"/>
                  </a:cubicBezTo>
                  <a:close/>
                  <a:moveTo>
                    <a:pt x="332055" y="461394"/>
                  </a:moveTo>
                  <a:lnTo>
                    <a:pt x="332055" y="470371"/>
                  </a:lnTo>
                  <a:lnTo>
                    <a:pt x="338337" y="470371"/>
                  </a:lnTo>
                  <a:lnTo>
                    <a:pt x="338337" y="467678"/>
                  </a:lnTo>
                  <a:cubicBezTo>
                    <a:pt x="338337" y="463190"/>
                    <a:pt x="336542" y="461394"/>
                    <a:pt x="332055" y="461394"/>
                  </a:cubicBezTo>
                  <a:close/>
                  <a:moveTo>
                    <a:pt x="334748" y="254934"/>
                  </a:moveTo>
                  <a:lnTo>
                    <a:pt x="334748" y="258524"/>
                  </a:lnTo>
                  <a:lnTo>
                    <a:pt x="341030" y="258524"/>
                  </a:lnTo>
                  <a:lnTo>
                    <a:pt x="341030" y="254934"/>
                  </a:lnTo>
                  <a:lnTo>
                    <a:pt x="334748" y="254934"/>
                  </a:lnTo>
                  <a:close/>
                  <a:moveTo>
                    <a:pt x="334748" y="554750"/>
                  </a:moveTo>
                  <a:cubicBezTo>
                    <a:pt x="339235" y="554750"/>
                    <a:pt x="341030" y="558341"/>
                    <a:pt x="341030" y="564625"/>
                  </a:cubicBezTo>
                  <a:lnTo>
                    <a:pt x="344620" y="564625"/>
                  </a:lnTo>
                  <a:cubicBezTo>
                    <a:pt x="349107" y="564625"/>
                    <a:pt x="350902" y="562829"/>
                    <a:pt x="350902" y="558341"/>
                  </a:cubicBezTo>
                  <a:lnTo>
                    <a:pt x="350902" y="554750"/>
                  </a:lnTo>
                  <a:cubicBezTo>
                    <a:pt x="350902" y="550262"/>
                    <a:pt x="349107" y="548467"/>
                    <a:pt x="344620" y="548467"/>
                  </a:cubicBezTo>
                  <a:lnTo>
                    <a:pt x="341030" y="548467"/>
                  </a:lnTo>
                  <a:cubicBezTo>
                    <a:pt x="337440" y="548467"/>
                    <a:pt x="334748" y="551160"/>
                    <a:pt x="334748" y="554750"/>
                  </a:cubicBezTo>
                  <a:close/>
                  <a:moveTo>
                    <a:pt x="344620" y="399456"/>
                  </a:moveTo>
                  <a:lnTo>
                    <a:pt x="344620" y="405740"/>
                  </a:lnTo>
                  <a:lnTo>
                    <a:pt x="348210" y="405740"/>
                  </a:lnTo>
                  <a:lnTo>
                    <a:pt x="348210" y="399456"/>
                  </a:lnTo>
                  <a:lnTo>
                    <a:pt x="344620" y="399456"/>
                  </a:lnTo>
                  <a:close/>
                  <a:moveTo>
                    <a:pt x="344620" y="687603"/>
                  </a:moveTo>
                  <a:cubicBezTo>
                    <a:pt x="345517" y="692092"/>
                    <a:pt x="347312" y="693887"/>
                    <a:pt x="350902" y="693887"/>
                  </a:cubicBezTo>
                  <a:lnTo>
                    <a:pt x="350902" y="687603"/>
                  </a:lnTo>
                  <a:lnTo>
                    <a:pt x="344620" y="687603"/>
                  </a:lnTo>
                  <a:close/>
                </a:path>
              </a:pathLst>
            </a:custGeom>
            <a:solidFill>
              <a:srgbClr val="65B24C"/>
            </a:solidFill>
            <a:ln w="8971"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48F2A5FC-6049-4CE3-EBB8-8C9B64C0CCD9}"/>
                </a:ext>
              </a:extLst>
            </p:cNvPr>
            <p:cNvSpPr/>
            <p:nvPr/>
          </p:nvSpPr>
          <p:spPr>
            <a:xfrm>
              <a:off x="6366486" y="3226373"/>
              <a:ext cx="393081" cy="884189"/>
            </a:xfrm>
            <a:custGeom>
              <a:avLst/>
              <a:gdLst>
                <a:gd name="connsiteX0" fmla="*/ 39487 w 393081"/>
                <a:gd name="connsiteY0" fmla="*/ 0 h 884189"/>
                <a:gd name="connsiteX1" fmla="*/ 84360 w 393081"/>
                <a:gd name="connsiteY1" fmla="*/ 3591 h 884189"/>
                <a:gd name="connsiteX2" fmla="*/ 90642 w 393081"/>
                <a:gd name="connsiteY2" fmla="*/ 0 h 884189"/>
                <a:gd name="connsiteX3" fmla="*/ 96924 w 393081"/>
                <a:gd name="connsiteY3" fmla="*/ 3591 h 884189"/>
                <a:gd name="connsiteX4" fmla="*/ 106796 w 393081"/>
                <a:gd name="connsiteY4" fmla="*/ 0 h 884189"/>
                <a:gd name="connsiteX5" fmla="*/ 145386 w 393081"/>
                <a:gd name="connsiteY5" fmla="*/ 3591 h 884189"/>
                <a:gd name="connsiteX6" fmla="*/ 206413 w 393081"/>
                <a:gd name="connsiteY6" fmla="*/ 0 h 884189"/>
                <a:gd name="connsiteX7" fmla="*/ 341927 w 393081"/>
                <a:gd name="connsiteY7" fmla="*/ 58348 h 884189"/>
                <a:gd name="connsiteX8" fmla="*/ 393081 w 393081"/>
                <a:gd name="connsiteY8" fmla="*/ 193893 h 884189"/>
                <a:gd name="connsiteX9" fmla="*/ 393081 w 393081"/>
                <a:gd name="connsiteY9" fmla="*/ 391377 h 884189"/>
                <a:gd name="connsiteX10" fmla="*/ 351799 w 393081"/>
                <a:gd name="connsiteY10" fmla="*/ 519742 h 884189"/>
                <a:gd name="connsiteX11" fmla="*/ 351799 w 393081"/>
                <a:gd name="connsiteY11" fmla="*/ 523333 h 884189"/>
                <a:gd name="connsiteX12" fmla="*/ 393081 w 393081"/>
                <a:gd name="connsiteY12" fmla="*/ 652595 h 884189"/>
                <a:gd name="connsiteX13" fmla="*/ 393081 w 393081"/>
                <a:gd name="connsiteY13" fmla="*/ 849181 h 884189"/>
                <a:gd name="connsiteX14" fmla="*/ 358081 w 393081"/>
                <a:gd name="connsiteY14" fmla="*/ 884190 h 884189"/>
                <a:gd name="connsiteX15" fmla="*/ 277311 w 393081"/>
                <a:gd name="connsiteY15" fmla="*/ 884190 h 884189"/>
                <a:gd name="connsiteX16" fmla="*/ 248592 w 393081"/>
                <a:gd name="connsiteY16" fmla="*/ 851874 h 884189"/>
                <a:gd name="connsiteX17" fmla="*/ 252182 w 393081"/>
                <a:gd name="connsiteY17" fmla="*/ 825842 h 884189"/>
                <a:gd name="connsiteX18" fmla="*/ 248592 w 393081"/>
                <a:gd name="connsiteY18" fmla="*/ 809684 h 884189"/>
                <a:gd name="connsiteX19" fmla="*/ 252182 w 393081"/>
                <a:gd name="connsiteY19" fmla="*/ 806094 h 884189"/>
                <a:gd name="connsiteX20" fmla="*/ 248592 w 393081"/>
                <a:gd name="connsiteY20" fmla="*/ 783652 h 884189"/>
                <a:gd name="connsiteX21" fmla="*/ 248592 w 393081"/>
                <a:gd name="connsiteY21" fmla="*/ 761211 h 884189"/>
                <a:gd name="connsiteX22" fmla="*/ 252182 w 393081"/>
                <a:gd name="connsiteY22" fmla="*/ 745053 h 884189"/>
                <a:gd name="connsiteX23" fmla="*/ 248592 w 393081"/>
                <a:gd name="connsiteY23" fmla="*/ 735179 h 884189"/>
                <a:gd name="connsiteX24" fmla="*/ 252182 w 393081"/>
                <a:gd name="connsiteY24" fmla="*/ 651697 h 884189"/>
                <a:gd name="connsiteX25" fmla="*/ 252182 w 393081"/>
                <a:gd name="connsiteY25" fmla="*/ 648107 h 884189"/>
                <a:gd name="connsiteX26" fmla="*/ 193848 w 393081"/>
                <a:gd name="connsiteY26" fmla="*/ 596043 h 884189"/>
                <a:gd name="connsiteX27" fmla="*/ 148976 w 393081"/>
                <a:gd name="connsiteY27" fmla="*/ 596043 h 884189"/>
                <a:gd name="connsiteX28" fmla="*/ 148976 w 393081"/>
                <a:gd name="connsiteY28" fmla="*/ 841102 h 884189"/>
                <a:gd name="connsiteX29" fmla="*/ 113078 w 393081"/>
                <a:gd name="connsiteY29" fmla="*/ 883292 h 884189"/>
                <a:gd name="connsiteX30" fmla="*/ 26026 w 393081"/>
                <a:gd name="connsiteY30" fmla="*/ 883292 h 884189"/>
                <a:gd name="connsiteX31" fmla="*/ 0 w 393081"/>
                <a:gd name="connsiteY31" fmla="*/ 850976 h 884189"/>
                <a:gd name="connsiteX32" fmla="*/ 3589 w 393081"/>
                <a:gd name="connsiteY32" fmla="*/ 818661 h 884189"/>
                <a:gd name="connsiteX33" fmla="*/ 3589 w 393081"/>
                <a:gd name="connsiteY33" fmla="*/ 725305 h 884189"/>
                <a:gd name="connsiteX34" fmla="*/ 7179 w 393081"/>
                <a:gd name="connsiteY34" fmla="*/ 705556 h 884189"/>
                <a:gd name="connsiteX35" fmla="*/ 897 w 393081"/>
                <a:gd name="connsiteY35" fmla="*/ 670548 h 884189"/>
                <a:gd name="connsiteX36" fmla="*/ 897 w 393081"/>
                <a:gd name="connsiteY36" fmla="*/ 638232 h 884189"/>
                <a:gd name="connsiteX37" fmla="*/ 4487 w 393081"/>
                <a:gd name="connsiteY37" fmla="*/ 593350 h 884189"/>
                <a:gd name="connsiteX38" fmla="*/ 897 w 393081"/>
                <a:gd name="connsiteY38" fmla="*/ 587066 h 884189"/>
                <a:gd name="connsiteX39" fmla="*/ 4487 w 393081"/>
                <a:gd name="connsiteY39" fmla="*/ 570908 h 884189"/>
                <a:gd name="connsiteX40" fmla="*/ 897 w 393081"/>
                <a:gd name="connsiteY40" fmla="*/ 551160 h 884189"/>
                <a:gd name="connsiteX41" fmla="*/ 4487 w 393081"/>
                <a:gd name="connsiteY41" fmla="*/ 541286 h 884189"/>
                <a:gd name="connsiteX42" fmla="*/ 897 w 393081"/>
                <a:gd name="connsiteY42" fmla="*/ 511663 h 884189"/>
                <a:gd name="connsiteX43" fmla="*/ 4487 w 393081"/>
                <a:gd name="connsiteY43" fmla="*/ 470371 h 884189"/>
                <a:gd name="connsiteX44" fmla="*/ 897 w 393081"/>
                <a:gd name="connsiteY44" fmla="*/ 450623 h 884189"/>
                <a:gd name="connsiteX45" fmla="*/ 4487 w 393081"/>
                <a:gd name="connsiteY45" fmla="*/ 385991 h 884189"/>
                <a:gd name="connsiteX46" fmla="*/ 4487 w 393081"/>
                <a:gd name="connsiteY46" fmla="*/ 347392 h 884189"/>
                <a:gd name="connsiteX47" fmla="*/ 897 w 393081"/>
                <a:gd name="connsiteY47" fmla="*/ 317770 h 884189"/>
                <a:gd name="connsiteX48" fmla="*/ 7179 w 393081"/>
                <a:gd name="connsiteY48" fmla="*/ 272887 h 884189"/>
                <a:gd name="connsiteX49" fmla="*/ 897 w 393081"/>
                <a:gd name="connsiteY49" fmla="*/ 244162 h 884189"/>
                <a:gd name="connsiteX50" fmla="*/ 4487 w 393081"/>
                <a:gd name="connsiteY50" fmla="*/ 133751 h 884189"/>
                <a:gd name="connsiteX51" fmla="*/ 4487 w 393081"/>
                <a:gd name="connsiteY51" fmla="*/ 38599 h 884189"/>
                <a:gd name="connsiteX52" fmla="*/ 39487 w 393081"/>
                <a:gd name="connsiteY52" fmla="*/ 0 h 884189"/>
                <a:gd name="connsiteX53" fmla="*/ 52052 w 393081"/>
                <a:gd name="connsiteY53" fmla="*/ 129262 h 884189"/>
                <a:gd name="connsiteX54" fmla="*/ 52052 w 393081"/>
                <a:gd name="connsiteY54" fmla="*/ 145420 h 884189"/>
                <a:gd name="connsiteX55" fmla="*/ 58334 w 393081"/>
                <a:gd name="connsiteY55" fmla="*/ 145420 h 884189"/>
                <a:gd name="connsiteX56" fmla="*/ 61923 w 393081"/>
                <a:gd name="connsiteY56" fmla="*/ 129262 h 884189"/>
                <a:gd name="connsiteX57" fmla="*/ 52052 w 393081"/>
                <a:gd name="connsiteY57" fmla="*/ 129262 h 884189"/>
                <a:gd name="connsiteX58" fmla="*/ 58334 w 393081"/>
                <a:gd name="connsiteY58" fmla="*/ 345597 h 884189"/>
                <a:gd name="connsiteX59" fmla="*/ 54744 w 393081"/>
                <a:gd name="connsiteY59" fmla="*/ 351881 h 884189"/>
                <a:gd name="connsiteX60" fmla="*/ 64616 w 393081"/>
                <a:gd name="connsiteY60" fmla="*/ 351881 h 884189"/>
                <a:gd name="connsiteX61" fmla="*/ 58334 w 393081"/>
                <a:gd name="connsiteY61" fmla="*/ 345597 h 884189"/>
                <a:gd name="connsiteX62" fmla="*/ 54744 w 393081"/>
                <a:gd name="connsiteY62" fmla="*/ 635539 h 884189"/>
                <a:gd name="connsiteX63" fmla="*/ 54744 w 393081"/>
                <a:gd name="connsiteY63" fmla="*/ 639130 h 884189"/>
                <a:gd name="connsiteX64" fmla="*/ 61026 w 393081"/>
                <a:gd name="connsiteY64" fmla="*/ 639130 h 884189"/>
                <a:gd name="connsiteX65" fmla="*/ 61026 w 393081"/>
                <a:gd name="connsiteY65" fmla="*/ 635539 h 884189"/>
                <a:gd name="connsiteX66" fmla="*/ 54744 w 393081"/>
                <a:gd name="connsiteY66" fmla="*/ 635539 h 884189"/>
                <a:gd name="connsiteX67" fmla="*/ 58334 w 393081"/>
                <a:gd name="connsiteY67" fmla="*/ 312384 h 884189"/>
                <a:gd name="connsiteX68" fmla="*/ 58334 w 393081"/>
                <a:gd name="connsiteY68" fmla="*/ 318667 h 884189"/>
                <a:gd name="connsiteX69" fmla="*/ 64616 w 393081"/>
                <a:gd name="connsiteY69" fmla="*/ 312384 h 884189"/>
                <a:gd name="connsiteX70" fmla="*/ 58334 w 393081"/>
                <a:gd name="connsiteY70" fmla="*/ 312384 h 884189"/>
                <a:gd name="connsiteX71" fmla="*/ 61923 w 393081"/>
                <a:gd name="connsiteY71" fmla="*/ 674139 h 884189"/>
                <a:gd name="connsiteX72" fmla="*/ 61923 w 393081"/>
                <a:gd name="connsiteY72" fmla="*/ 677729 h 884189"/>
                <a:gd name="connsiteX73" fmla="*/ 68206 w 393081"/>
                <a:gd name="connsiteY73" fmla="*/ 677729 h 884189"/>
                <a:gd name="connsiteX74" fmla="*/ 68206 w 393081"/>
                <a:gd name="connsiteY74" fmla="*/ 674139 h 884189"/>
                <a:gd name="connsiteX75" fmla="*/ 61923 w 393081"/>
                <a:gd name="connsiteY75" fmla="*/ 674139 h 884189"/>
                <a:gd name="connsiteX76" fmla="*/ 65513 w 393081"/>
                <a:gd name="connsiteY76" fmla="*/ 219028 h 884189"/>
                <a:gd name="connsiteX77" fmla="*/ 71796 w 393081"/>
                <a:gd name="connsiteY77" fmla="*/ 225311 h 884189"/>
                <a:gd name="connsiteX78" fmla="*/ 71796 w 393081"/>
                <a:gd name="connsiteY78" fmla="*/ 219028 h 884189"/>
                <a:gd name="connsiteX79" fmla="*/ 65513 w 393081"/>
                <a:gd name="connsiteY79" fmla="*/ 219028 h 884189"/>
                <a:gd name="connsiteX80" fmla="*/ 78077 w 393081"/>
                <a:gd name="connsiteY80" fmla="*/ 532309 h 884189"/>
                <a:gd name="connsiteX81" fmla="*/ 69103 w 393081"/>
                <a:gd name="connsiteY81" fmla="*/ 552058 h 884189"/>
                <a:gd name="connsiteX82" fmla="*/ 78077 w 393081"/>
                <a:gd name="connsiteY82" fmla="*/ 561034 h 884189"/>
                <a:gd name="connsiteX83" fmla="*/ 87950 w 393081"/>
                <a:gd name="connsiteY83" fmla="*/ 561034 h 884189"/>
                <a:gd name="connsiteX84" fmla="*/ 84360 w 393081"/>
                <a:gd name="connsiteY84" fmla="*/ 554751 h 884189"/>
                <a:gd name="connsiteX85" fmla="*/ 84360 w 393081"/>
                <a:gd name="connsiteY85" fmla="*/ 532309 h 884189"/>
                <a:gd name="connsiteX86" fmla="*/ 78077 w 393081"/>
                <a:gd name="connsiteY86" fmla="*/ 532309 h 884189"/>
                <a:gd name="connsiteX87" fmla="*/ 68206 w 393081"/>
                <a:gd name="connsiteY87" fmla="*/ 596940 h 884189"/>
                <a:gd name="connsiteX88" fmla="*/ 68206 w 393081"/>
                <a:gd name="connsiteY88" fmla="*/ 606814 h 884189"/>
                <a:gd name="connsiteX89" fmla="*/ 70898 w 393081"/>
                <a:gd name="connsiteY89" fmla="*/ 606814 h 884189"/>
                <a:gd name="connsiteX90" fmla="*/ 87052 w 393081"/>
                <a:gd name="connsiteY90" fmla="*/ 600531 h 884189"/>
                <a:gd name="connsiteX91" fmla="*/ 87052 w 393081"/>
                <a:gd name="connsiteY91" fmla="*/ 596940 h 884189"/>
                <a:gd name="connsiteX92" fmla="*/ 68206 w 393081"/>
                <a:gd name="connsiteY92" fmla="*/ 596940 h 884189"/>
                <a:gd name="connsiteX93" fmla="*/ 68206 w 393081"/>
                <a:gd name="connsiteY93" fmla="*/ 719919 h 884189"/>
                <a:gd name="connsiteX94" fmla="*/ 68206 w 393081"/>
                <a:gd name="connsiteY94" fmla="*/ 726202 h 884189"/>
                <a:gd name="connsiteX95" fmla="*/ 70898 w 393081"/>
                <a:gd name="connsiteY95" fmla="*/ 726202 h 884189"/>
                <a:gd name="connsiteX96" fmla="*/ 70898 w 393081"/>
                <a:gd name="connsiteY96" fmla="*/ 719919 h 884189"/>
                <a:gd name="connsiteX97" fmla="*/ 68206 w 393081"/>
                <a:gd name="connsiteY97" fmla="*/ 719919 h 884189"/>
                <a:gd name="connsiteX98" fmla="*/ 70898 w 393081"/>
                <a:gd name="connsiteY98" fmla="*/ 522435 h 884189"/>
                <a:gd name="connsiteX99" fmla="*/ 70898 w 393081"/>
                <a:gd name="connsiteY99" fmla="*/ 526026 h 884189"/>
                <a:gd name="connsiteX100" fmla="*/ 77180 w 393081"/>
                <a:gd name="connsiteY100" fmla="*/ 526026 h 884189"/>
                <a:gd name="connsiteX101" fmla="*/ 77180 w 393081"/>
                <a:gd name="connsiteY101" fmla="*/ 522435 h 884189"/>
                <a:gd name="connsiteX102" fmla="*/ 70898 w 393081"/>
                <a:gd name="connsiteY102" fmla="*/ 522435 h 884189"/>
                <a:gd name="connsiteX103" fmla="*/ 78077 w 393081"/>
                <a:gd name="connsiteY103" fmla="*/ 135546 h 884189"/>
                <a:gd name="connsiteX104" fmla="*/ 74488 w 393081"/>
                <a:gd name="connsiteY104" fmla="*/ 151704 h 884189"/>
                <a:gd name="connsiteX105" fmla="*/ 87950 w 393081"/>
                <a:gd name="connsiteY105" fmla="*/ 157987 h 884189"/>
                <a:gd name="connsiteX106" fmla="*/ 87950 w 393081"/>
                <a:gd name="connsiteY106" fmla="*/ 151704 h 884189"/>
                <a:gd name="connsiteX107" fmla="*/ 84360 w 393081"/>
                <a:gd name="connsiteY107" fmla="*/ 135546 h 884189"/>
                <a:gd name="connsiteX108" fmla="*/ 78077 w 393081"/>
                <a:gd name="connsiteY108" fmla="*/ 135546 h 884189"/>
                <a:gd name="connsiteX109" fmla="*/ 74488 w 393081"/>
                <a:gd name="connsiteY109" fmla="*/ 445237 h 884189"/>
                <a:gd name="connsiteX110" fmla="*/ 74488 w 393081"/>
                <a:gd name="connsiteY110" fmla="*/ 457804 h 884189"/>
                <a:gd name="connsiteX111" fmla="*/ 96924 w 393081"/>
                <a:gd name="connsiteY111" fmla="*/ 441646 h 884189"/>
                <a:gd name="connsiteX112" fmla="*/ 90642 w 393081"/>
                <a:gd name="connsiteY112" fmla="*/ 435362 h 884189"/>
                <a:gd name="connsiteX113" fmla="*/ 74488 w 393081"/>
                <a:gd name="connsiteY113" fmla="*/ 445237 h 884189"/>
                <a:gd name="connsiteX114" fmla="*/ 78077 w 393081"/>
                <a:gd name="connsiteY114" fmla="*/ 496403 h 884189"/>
                <a:gd name="connsiteX115" fmla="*/ 78077 w 393081"/>
                <a:gd name="connsiteY115" fmla="*/ 499994 h 884189"/>
                <a:gd name="connsiteX116" fmla="*/ 107694 w 393081"/>
                <a:gd name="connsiteY116" fmla="*/ 512561 h 884189"/>
                <a:gd name="connsiteX117" fmla="*/ 111283 w 393081"/>
                <a:gd name="connsiteY117" fmla="*/ 512561 h 884189"/>
                <a:gd name="connsiteX118" fmla="*/ 117565 w 393081"/>
                <a:gd name="connsiteY118" fmla="*/ 506277 h 884189"/>
                <a:gd name="connsiteX119" fmla="*/ 105001 w 393081"/>
                <a:gd name="connsiteY119" fmla="*/ 486529 h 884189"/>
                <a:gd name="connsiteX120" fmla="*/ 101411 w 393081"/>
                <a:gd name="connsiteY120" fmla="*/ 486529 h 884189"/>
                <a:gd name="connsiteX121" fmla="*/ 101411 w 393081"/>
                <a:gd name="connsiteY121" fmla="*/ 492812 h 884189"/>
                <a:gd name="connsiteX122" fmla="*/ 95129 w 393081"/>
                <a:gd name="connsiteY122" fmla="*/ 492812 h 884189"/>
                <a:gd name="connsiteX123" fmla="*/ 98719 w 393081"/>
                <a:gd name="connsiteY123" fmla="*/ 486529 h 884189"/>
                <a:gd name="connsiteX124" fmla="*/ 95129 w 393081"/>
                <a:gd name="connsiteY124" fmla="*/ 486529 h 884189"/>
                <a:gd name="connsiteX125" fmla="*/ 78077 w 393081"/>
                <a:gd name="connsiteY125" fmla="*/ 496403 h 884189"/>
                <a:gd name="connsiteX126" fmla="*/ 80770 w 393081"/>
                <a:gd name="connsiteY126" fmla="*/ 74505 h 884189"/>
                <a:gd name="connsiteX127" fmla="*/ 80770 w 393081"/>
                <a:gd name="connsiteY127" fmla="*/ 84380 h 884189"/>
                <a:gd name="connsiteX128" fmla="*/ 90642 w 393081"/>
                <a:gd name="connsiteY128" fmla="*/ 93356 h 884189"/>
                <a:gd name="connsiteX129" fmla="*/ 90642 w 393081"/>
                <a:gd name="connsiteY129" fmla="*/ 80789 h 884189"/>
                <a:gd name="connsiteX130" fmla="*/ 84360 w 393081"/>
                <a:gd name="connsiteY130" fmla="*/ 74505 h 884189"/>
                <a:gd name="connsiteX131" fmla="*/ 80770 w 393081"/>
                <a:gd name="connsiteY131" fmla="*/ 74505 h 884189"/>
                <a:gd name="connsiteX132" fmla="*/ 80770 w 393081"/>
                <a:gd name="connsiteY132" fmla="*/ 400354 h 884189"/>
                <a:gd name="connsiteX133" fmla="*/ 80770 w 393081"/>
                <a:gd name="connsiteY133" fmla="*/ 406638 h 884189"/>
                <a:gd name="connsiteX134" fmla="*/ 84360 w 393081"/>
                <a:gd name="connsiteY134" fmla="*/ 406638 h 884189"/>
                <a:gd name="connsiteX135" fmla="*/ 84360 w 393081"/>
                <a:gd name="connsiteY135" fmla="*/ 400354 h 884189"/>
                <a:gd name="connsiteX136" fmla="*/ 80770 w 393081"/>
                <a:gd name="connsiteY136" fmla="*/ 400354 h 884189"/>
                <a:gd name="connsiteX137" fmla="*/ 94232 w 393081"/>
                <a:gd name="connsiteY137" fmla="*/ 464985 h 884189"/>
                <a:gd name="connsiteX138" fmla="*/ 87950 w 393081"/>
                <a:gd name="connsiteY138" fmla="*/ 477552 h 884189"/>
                <a:gd name="connsiteX139" fmla="*/ 87950 w 393081"/>
                <a:gd name="connsiteY139" fmla="*/ 483836 h 884189"/>
                <a:gd name="connsiteX140" fmla="*/ 91539 w 393081"/>
                <a:gd name="connsiteY140" fmla="*/ 483836 h 884189"/>
                <a:gd name="connsiteX141" fmla="*/ 104104 w 393081"/>
                <a:gd name="connsiteY141" fmla="*/ 464087 h 884189"/>
                <a:gd name="connsiteX142" fmla="*/ 94232 w 393081"/>
                <a:gd name="connsiteY142" fmla="*/ 464087 h 884189"/>
                <a:gd name="connsiteX143" fmla="*/ 87950 w 393081"/>
                <a:gd name="connsiteY143" fmla="*/ 584373 h 884189"/>
                <a:gd name="connsiteX144" fmla="*/ 110386 w 393081"/>
                <a:gd name="connsiteY144" fmla="*/ 600531 h 884189"/>
                <a:gd name="connsiteX145" fmla="*/ 110386 w 393081"/>
                <a:gd name="connsiteY145" fmla="*/ 578090 h 884189"/>
                <a:gd name="connsiteX146" fmla="*/ 104104 w 393081"/>
                <a:gd name="connsiteY146" fmla="*/ 571806 h 884189"/>
                <a:gd name="connsiteX147" fmla="*/ 97821 w 393081"/>
                <a:gd name="connsiteY147" fmla="*/ 571806 h 884189"/>
                <a:gd name="connsiteX148" fmla="*/ 87950 w 393081"/>
                <a:gd name="connsiteY148" fmla="*/ 584373 h 884189"/>
                <a:gd name="connsiteX149" fmla="*/ 94232 w 393081"/>
                <a:gd name="connsiteY149" fmla="*/ 177736 h 884189"/>
                <a:gd name="connsiteX150" fmla="*/ 100514 w 393081"/>
                <a:gd name="connsiteY150" fmla="*/ 177736 h 884189"/>
                <a:gd name="connsiteX151" fmla="*/ 100514 w 393081"/>
                <a:gd name="connsiteY151" fmla="*/ 170554 h 884189"/>
                <a:gd name="connsiteX152" fmla="*/ 94232 w 393081"/>
                <a:gd name="connsiteY152" fmla="*/ 177736 h 884189"/>
                <a:gd name="connsiteX153" fmla="*/ 96924 w 393081"/>
                <a:gd name="connsiteY153" fmla="*/ 93356 h 884189"/>
                <a:gd name="connsiteX154" fmla="*/ 96924 w 393081"/>
                <a:gd name="connsiteY154" fmla="*/ 106821 h 884189"/>
                <a:gd name="connsiteX155" fmla="*/ 122950 w 393081"/>
                <a:gd name="connsiteY155" fmla="*/ 100537 h 884189"/>
                <a:gd name="connsiteX156" fmla="*/ 122950 w 393081"/>
                <a:gd name="connsiteY156" fmla="*/ 84380 h 884189"/>
                <a:gd name="connsiteX157" fmla="*/ 119360 w 393081"/>
                <a:gd name="connsiteY157" fmla="*/ 84380 h 884189"/>
                <a:gd name="connsiteX158" fmla="*/ 96924 w 393081"/>
                <a:gd name="connsiteY158" fmla="*/ 93356 h 884189"/>
                <a:gd name="connsiteX159" fmla="*/ 96924 w 393081"/>
                <a:gd name="connsiteY159" fmla="*/ 535900 h 884189"/>
                <a:gd name="connsiteX160" fmla="*/ 126540 w 393081"/>
                <a:gd name="connsiteY160" fmla="*/ 561932 h 884189"/>
                <a:gd name="connsiteX161" fmla="*/ 126540 w 393081"/>
                <a:gd name="connsiteY161" fmla="*/ 545774 h 884189"/>
                <a:gd name="connsiteX162" fmla="*/ 104104 w 393081"/>
                <a:gd name="connsiteY162" fmla="*/ 529616 h 884189"/>
                <a:gd name="connsiteX163" fmla="*/ 96924 w 393081"/>
                <a:gd name="connsiteY163" fmla="*/ 535900 h 884189"/>
                <a:gd name="connsiteX164" fmla="*/ 96924 w 393081"/>
                <a:gd name="connsiteY164" fmla="*/ 665162 h 884189"/>
                <a:gd name="connsiteX165" fmla="*/ 96924 w 393081"/>
                <a:gd name="connsiteY165" fmla="*/ 671446 h 884189"/>
                <a:gd name="connsiteX166" fmla="*/ 103206 w 393081"/>
                <a:gd name="connsiteY166" fmla="*/ 665162 h 884189"/>
                <a:gd name="connsiteX167" fmla="*/ 96924 w 393081"/>
                <a:gd name="connsiteY167" fmla="*/ 665162 h 884189"/>
                <a:gd name="connsiteX168" fmla="*/ 100514 w 393081"/>
                <a:gd name="connsiteY168" fmla="*/ 622972 h 884189"/>
                <a:gd name="connsiteX169" fmla="*/ 113078 w 393081"/>
                <a:gd name="connsiteY169" fmla="*/ 622972 h 884189"/>
                <a:gd name="connsiteX170" fmla="*/ 113078 w 393081"/>
                <a:gd name="connsiteY170" fmla="*/ 616689 h 884189"/>
                <a:gd name="connsiteX171" fmla="*/ 106796 w 393081"/>
                <a:gd name="connsiteY171" fmla="*/ 616689 h 884189"/>
                <a:gd name="connsiteX172" fmla="*/ 100514 w 393081"/>
                <a:gd name="connsiteY172" fmla="*/ 622972 h 884189"/>
                <a:gd name="connsiteX173" fmla="*/ 104104 w 393081"/>
                <a:gd name="connsiteY173" fmla="*/ 129262 h 884189"/>
                <a:gd name="connsiteX174" fmla="*/ 104104 w 393081"/>
                <a:gd name="connsiteY174" fmla="*/ 135546 h 884189"/>
                <a:gd name="connsiteX175" fmla="*/ 107694 w 393081"/>
                <a:gd name="connsiteY175" fmla="*/ 135546 h 884189"/>
                <a:gd name="connsiteX176" fmla="*/ 107694 w 393081"/>
                <a:gd name="connsiteY176" fmla="*/ 129262 h 884189"/>
                <a:gd name="connsiteX177" fmla="*/ 104104 w 393081"/>
                <a:gd name="connsiteY177" fmla="*/ 129262 h 884189"/>
                <a:gd name="connsiteX178" fmla="*/ 106796 w 393081"/>
                <a:gd name="connsiteY178" fmla="*/ 464985 h 884189"/>
                <a:gd name="connsiteX179" fmla="*/ 106796 w 393081"/>
                <a:gd name="connsiteY179" fmla="*/ 471269 h 884189"/>
                <a:gd name="connsiteX180" fmla="*/ 122950 w 393081"/>
                <a:gd name="connsiteY180" fmla="*/ 473962 h 884189"/>
                <a:gd name="connsiteX181" fmla="*/ 126540 w 393081"/>
                <a:gd name="connsiteY181" fmla="*/ 473962 h 884189"/>
                <a:gd name="connsiteX182" fmla="*/ 106796 w 393081"/>
                <a:gd name="connsiteY182" fmla="*/ 464985 h 884189"/>
                <a:gd name="connsiteX183" fmla="*/ 130130 w 393081"/>
                <a:gd name="connsiteY183" fmla="*/ 61041 h 884189"/>
                <a:gd name="connsiteX184" fmla="*/ 130130 w 393081"/>
                <a:gd name="connsiteY184" fmla="*/ 70017 h 884189"/>
                <a:gd name="connsiteX185" fmla="*/ 132822 w 393081"/>
                <a:gd name="connsiteY185" fmla="*/ 70017 h 884189"/>
                <a:gd name="connsiteX186" fmla="*/ 132822 w 393081"/>
                <a:gd name="connsiteY186" fmla="*/ 61041 h 884189"/>
                <a:gd name="connsiteX187" fmla="*/ 130130 w 393081"/>
                <a:gd name="connsiteY187" fmla="*/ 61041 h 884189"/>
                <a:gd name="connsiteX188" fmla="*/ 132822 w 393081"/>
                <a:gd name="connsiteY188" fmla="*/ 516151 h 884189"/>
                <a:gd name="connsiteX189" fmla="*/ 130130 w 393081"/>
                <a:gd name="connsiteY189" fmla="*/ 532309 h 884189"/>
                <a:gd name="connsiteX190" fmla="*/ 139104 w 393081"/>
                <a:gd name="connsiteY190" fmla="*/ 532309 h 884189"/>
                <a:gd name="connsiteX191" fmla="*/ 135514 w 393081"/>
                <a:gd name="connsiteY191" fmla="*/ 516151 h 884189"/>
                <a:gd name="connsiteX192" fmla="*/ 132822 w 393081"/>
                <a:gd name="connsiteY192" fmla="*/ 516151 h 884189"/>
                <a:gd name="connsiteX193" fmla="*/ 132822 w 393081"/>
                <a:gd name="connsiteY193" fmla="*/ 110412 h 884189"/>
                <a:gd name="connsiteX194" fmla="*/ 132822 w 393081"/>
                <a:gd name="connsiteY194" fmla="*/ 113104 h 884189"/>
                <a:gd name="connsiteX195" fmla="*/ 139104 w 393081"/>
                <a:gd name="connsiteY195" fmla="*/ 113104 h 884189"/>
                <a:gd name="connsiteX196" fmla="*/ 139104 w 393081"/>
                <a:gd name="connsiteY196" fmla="*/ 110412 h 884189"/>
                <a:gd name="connsiteX197" fmla="*/ 132822 w 393081"/>
                <a:gd name="connsiteY197" fmla="*/ 110412 h 884189"/>
                <a:gd name="connsiteX198" fmla="*/ 135514 w 393081"/>
                <a:gd name="connsiteY198" fmla="*/ 554751 h 884189"/>
                <a:gd name="connsiteX199" fmla="*/ 135514 w 393081"/>
                <a:gd name="connsiteY199" fmla="*/ 558341 h 884189"/>
                <a:gd name="connsiteX200" fmla="*/ 148976 w 393081"/>
                <a:gd name="connsiteY200" fmla="*/ 558341 h 884189"/>
                <a:gd name="connsiteX201" fmla="*/ 148976 w 393081"/>
                <a:gd name="connsiteY201" fmla="*/ 554751 h 884189"/>
                <a:gd name="connsiteX202" fmla="*/ 142694 w 393081"/>
                <a:gd name="connsiteY202" fmla="*/ 548467 h 884189"/>
                <a:gd name="connsiteX203" fmla="*/ 135514 w 393081"/>
                <a:gd name="connsiteY203" fmla="*/ 554751 h 884189"/>
                <a:gd name="connsiteX204" fmla="*/ 145386 w 393081"/>
                <a:gd name="connsiteY204" fmla="*/ 113104 h 884189"/>
                <a:gd name="connsiteX205" fmla="*/ 145386 w 393081"/>
                <a:gd name="connsiteY205" fmla="*/ 116695 h 884189"/>
                <a:gd name="connsiteX206" fmla="*/ 151668 w 393081"/>
                <a:gd name="connsiteY206" fmla="*/ 116695 h 884189"/>
                <a:gd name="connsiteX207" fmla="*/ 151668 w 393081"/>
                <a:gd name="connsiteY207" fmla="*/ 113104 h 884189"/>
                <a:gd name="connsiteX208" fmla="*/ 145386 w 393081"/>
                <a:gd name="connsiteY208" fmla="*/ 113104 h 884189"/>
                <a:gd name="connsiteX209" fmla="*/ 148976 w 393081"/>
                <a:gd name="connsiteY209" fmla="*/ 145420 h 884189"/>
                <a:gd name="connsiteX210" fmla="*/ 148976 w 393081"/>
                <a:gd name="connsiteY210" fmla="*/ 445237 h 884189"/>
                <a:gd name="connsiteX211" fmla="*/ 183977 w 393081"/>
                <a:gd name="connsiteY211" fmla="*/ 454213 h 884189"/>
                <a:gd name="connsiteX212" fmla="*/ 200130 w 393081"/>
                <a:gd name="connsiteY212" fmla="*/ 454213 h 884189"/>
                <a:gd name="connsiteX213" fmla="*/ 248592 w 393081"/>
                <a:gd name="connsiteY213" fmla="*/ 409330 h 884189"/>
                <a:gd name="connsiteX214" fmla="*/ 248592 w 393081"/>
                <a:gd name="connsiteY214" fmla="*/ 373424 h 884189"/>
                <a:gd name="connsiteX215" fmla="*/ 252182 w 393081"/>
                <a:gd name="connsiteY215" fmla="*/ 348290 h 884189"/>
                <a:gd name="connsiteX216" fmla="*/ 248592 w 393081"/>
                <a:gd name="connsiteY216" fmla="*/ 332132 h 884189"/>
                <a:gd name="connsiteX217" fmla="*/ 252182 w 393081"/>
                <a:gd name="connsiteY217" fmla="*/ 190303 h 884189"/>
                <a:gd name="connsiteX218" fmla="*/ 191156 w 393081"/>
                <a:gd name="connsiteY218" fmla="*/ 145420 h 884189"/>
                <a:gd name="connsiteX219" fmla="*/ 148976 w 393081"/>
                <a:gd name="connsiteY219" fmla="*/ 145420 h 884189"/>
                <a:gd name="connsiteX220" fmla="*/ 148976 w 393081"/>
                <a:gd name="connsiteY220" fmla="*/ 538593 h 884189"/>
                <a:gd name="connsiteX221" fmla="*/ 148976 w 393081"/>
                <a:gd name="connsiteY221" fmla="*/ 542183 h 884189"/>
                <a:gd name="connsiteX222" fmla="*/ 155258 w 393081"/>
                <a:gd name="connsiteY222" fmla="*/ 542183 h 884189"/>
                <a:gd name="connsiteX223" fmla="*/ 155258 w 393081"/>
                <a:gd name="connsiteY223" fmla="*/ 538593 h 884189"/>
                <a:gd name="connsiteX224" fmla="*/ 148976 w 393081"/>
                <a:gd name="connsiteY224" fmla="*/ 538593 h 884189"/>
                <a:gd name="connsiteX225" fmla="*/ 151668 w 393081"/>
                <a:gd name="connsiteY225" fmla="*/ 77198 h 884189"/>
                <a:gd name="connsiteX226" fmla="*/ 151668 w 393081"/>
                <a:gd name="connsiteY226" fmla="*/ 93356 h 884189"/>
                <a:gd name="connsiteX227" fmla="*/ 157950 w 393081"/>
                <a:gd name="connsiteY227" fmla="*/ 87072 h 884189"/>
                <a:gd name="connsiteX228" fmla="*/ 157950 w 393081"/>
                <a:gd name="connsiteY228" fmla="*/ 83482 h 884189"/>
                <a:gd name="connsiteX229" fmla="*/ 151668 w 393081"/>
                <a:gd name="connsiteY229" fmla="*/ 77198 h 884189"/>
                <a:gd name="connsiteX230" fmla="*/ 151668 w 393081"/>
                <a:gd name="connsiteY230" fmla="*/ 519742 h 884189"/>
                <a:gd name="connsiteX231" fmla="*/ 151668 w 393081"/>
                <a:gd name="connsiteY231" fmla="*/ 523333 h 884189"/>
                <a:gd name="connsiteX232" fmla="*/ 161540 w 393081"/>
                <a:gd name="connsiteY232" fmla="*/ 535900 h 884189"/>
                <a:gd name="connsiteX233" fmla="*/ 165130 w 393081"/>
                <a:gd name="connsiteY233" fmla="*/ 519742 h 884189"/>
                <a:gd name="connsiteX234" fmla="*/ 151668 w 393081"/>
                <a:gd name="connsiteY234" fmla="*/ 519742 h 884189"/>
                <a:gd name="connsiteX235" fmla="*/ 181284 w 393081"/>
                <a:gd name="connsiteY235" fmla="*/ 499994 h 884189"/>
                <a:gd name="connsiteX236" fmla="*/ 181284 w 393081"/>
                <a:gd name="connsiteY236" fmla="*/ 509868 h 884189"/>
                <a:gd name="connsiteX237" fmla="*/ 187566 w 393081"/>
                <a:gd name="connsiteY237" fmla="*/ 503584 h 884189"/>
                <a:gd name="connsiteX238" fmla="*/ 187566 w 393081"/>
                <a:gd name="connsiteY238" fmla="*/ 499994 h 884189"/>
                <a:gd name="connsiteX239" fmla="*/ 181284 w 393081"/>
                <a:gd name="connsiteY239" fmla="*/ 499994 h 884189"/>
                <a:gd name="connsiteX240" fmla="*/ 213592 w 393081"/>
                <a:gd name="connsiteY240" fmla="*/ 113104 h 884189"/>
                <a:gd name="connsiteX241" fmla="*/ 213592 w 393081"/>
                <a:gd name="connsiteY241" fmla="*/ 119388 h 884189"/>
                <a:gd name="connsiteX242" fmla="*/ 219874 w 393081"/>
                <a:gd name="connsiteY242" fmla="*/ 119388 h 884189"/>
                <a:gd name="connsiteX243" fmla="*/ 213592 w 393081"/>
                <a:gd name="connsiteY243" fmla="*/ 113104 h 884189"/>
                <a:gd name="connsiteX244" fmla="*/ 213592 w 393081"/>
                <a:gd name="connsiteY244" fmla="*/ 516151 h 884189"/>
                <a:gd name="connsiteX245" fmla="*/ 213592 w 393081"/>
                <a:gd name="connsiteY245" fmla="*/ 526026 h 884189"/>
                <a:gd name="connsiteX246" fmla="*/ 229746 w 393081"/>
                <a:gd name="connsiteY246" fmla="*/ 516151 h 884189"/>
                <a:gd name="connsiteX247" fmla="*/ 213592 w 393081"/>
                <a:gd name="connsiteY247" fmla="*/ 516151 h 884189"/>
                <a:gd name="connsiteX248" fmla="*/ 226156 w 393081"/>
                <a:gd name="connsiteY248" fmla="*/ 64631 h 884189"/>
                <a:gd name="connsiteX249" fmla="*/ 226156 w 393081"/>
                <a:gd name="connsiteY249" fmla="*/ 77198 h 884189"/>
                <a:gd name="connsiteX250" fmla="*/ 238721 w 393081"/>
                <a:gd name="connsiteY250" fmla="*/ 68222 h 884189"/>
                <a:gd name="connsiteX251" fmla="*/ 226156 w 393081"/>
                <a:gd name="connsiteY251" fmla="*/ 64631 h 884189"/>
                <a:gd name="connsiteX252" fmla="*/ 249490 w 393081"/>
                <a:gd name="connsiteY252" fmla="*/ 554751 h 884189"/>
                <a:gd name="connsiteX253" fmla="*/ 249490 w 393081"/>
                <a:gd name="connsiteY253" fmla="*/ 561034 h 884189"/>
                <a:gd name="connsiteX254" fmla="*/ 253079 w 393081"/>
                <a:gd name="connsiteY254" fmla="*/ 561034 h 884189"/>
                <a:gd name="connsiteX255" fmla="*/ 253079 w 393081"/>
                <a:gd name="connsiteY255" fmla="*/ 554751 h 884189"/>
                <a:gd name="connsiteX256" fmla="*/ 249490 w 393081"/>
                <a:gd name="connsiteY256" fmla="*/ 554751 h 884189"/>
                <a:gd name="connsiteX257" fmla="*/ 258465 w 393081"/>
                <a:gd name="connsiteY257" fmla="*/ 516151 h 884189"/>
                <a:gd name="connsiteX258" fmla="*/ 258465 w 393081"/>
                <a:gd name="connsiteY258" fmla="*/ 519742 h 884189"/>
                <a:gd name="connsiteX259" fmla="*/ 274618 w 393081"/>
                <a:gd name="connsiteY259" fmla="*/ 519742 h 884189"/>
                <a:gd name="connsiteX260" fmla="*/ 274618 w 393081"/>
                <a:gd name="connsiteY260" fmla="*/ 516151 h 884189"/>
                <a:gd name="connsiteX261" fmla="*/ 271926 w 393081"/>
                <a:gd name="connsiteY261" fmla="*/ 507175 h 884189"/>
                <a:gd name="connsiteX262" fmla="*/ 268336 w 393081"/>
                <a:gd name="connsiteY262" fmla="*/ 507175 h 884189"/>
                <a:gd name="connsiteX263" fmla="*/ 258465 w 393081"/>
                <a:gd name="connsiteY263" fmla="*/ 516151 h 884189"/>
                <a:gd name="connsiteX264" fmla="*/ 262054 w 393081"/>
                <a:gd name="connsiteY264" fmla="*/ 561932 h 884189"/>
                <a:gd name="connsiteX265" fmla="*/ 262054 w 393081"/>
                <a:gd name="connsiteY265" fmla="*/ 568215 h 884189"/>
                <a:gd name="connsiteX266" fmla="*/ 265644 w 393081"/>
                <a:gd name="connsiteY266" fmla="*/ 568215 h 884189"/>
                <a:gd name="connsiteX267" fmla="*/ 265644 w 393081"/>
                <a:gd name="connsiteY267" fmla="*/ 561932 h 884189"/>
                <a:gd name="connsiteX268" fmla="*/ 262054 w 393081"/>
                <a:gd name="connsiteY268" fmla="*/ 561932 h 884189"/>
                <a:gd name="connsiteX269" fmla="*/ 264747 w 393081"/>
                <a:gd name="connsiteY269" fmla="*/ 535900 h 884189"/>
                <a:gd name="connsiteX270" fmla="*/ 264747 w 393081"/>
                <a:gd name="connsiteY270" fmla="*/ 539490 h 884189"/>
                <a:gd name="connsiteX271" fmla="*/ 271028 w 393081"/>
                <a:gd name="connsiteY271" fmla="*/ 545774 h 884189"/>
                <a:gd name="connsiteX272" fmla="*/ 273721 w 393081"/>
                <a:gd name="connsiteY272" fmla="*/ 539490 h 884189"/>
                <a:gd name="connsiteX273" fmla="*/ 273721 w 393081"/>
                <a:gd name="connsiteY273" fmla="*/ 535900 h 884189"/>
                <a:gd name="connsiteX274" fmla="*/ 264747 w 393081"/>
                <a:gd name="connsiteY274" fmla="*/ 535900 h 884189"/>
                <a:gd name="connsiteX275" fmla="*/ 271926 w 393081"/>
                <a:gd name="connsiteY275" fmla="*/ 487426 h 884189"/>
                <a:gd name="connsiteX276" fmla="*/ 271926 w 393081"/>
                <a:gd name="connsiteY276" fmla="*/ 493710 h 884189"/>
                <a:gd name="connsiteX277" fmla="*/ 274618 w 393081"/>
                <a:gd name="connsiteY277" fmla="*/ 493710 h 884189"/>
                <a:gd name="connsiteX278" fmla="*/ 274618 w 393081"/>
                <a:gd name="connsiteY278" fmla="*/ 487426 h 884189"/>
                <a:gd name="connsiteX279" fmla="*/ 271926 w 393081"/>
                <a:gd name="connsiteY279" fmla="*/ 487426 h 884189"/>
                <a:gd name="connsiteX280" fmla="*/ 274618 w 393081"/>
                <a:gd name="connsiteY280" fmla="*/ 131955 h 884189"/>
                <a:gd name="connsiteX281" fmla="*/ 274618 w 393081"/>
                <a:gd name="connsiteY281" fmla="*/ 138239 h 884189"/>
                <a:gd name="connsiteX282" fmla="*/ 280901 w 393081"/>
                <a:gd name="connsiteY282" fmla="*/ 144522 h 884189"/>
                <a:gd name="connsiteX283" fmla="*/ 284490 w 393081"/>
                <a:gd name="connsiteY283" fmla="*/ 138239 h 884189"/>
                <a:gd name="connsiteX284" fmla="*/ 284490 w 393081"/>
                <a:gd name="connsiteY284" fmla="*/ 131955 h 884189"/>
                <a:gd name="connsiteX285" fmla="*/ 274618 w 393081"/>
                <a:gd name="connsiteY285" fmla="*/ 131955 h 884189"/>
                <a:gd name="connsiteX286" fmla="*/ 278208 w 393081"/>
                <a:gd name="connsiteY286" fmla="*/ 574499 h 884189"/>
                <a:gd name="connsiteX287" fmla="*/ 284490 w 393081"/>
                <a:gd name="connsiteY287" fmla="*/ 578090 h 884189"/>
                <a:gd name="connsiteX288" fmla="*/ 293465 w 393081"/>
                <a:gd name="connsiteY288" fmla="*/ 574499 h 884189"/>
                <a:gd name="connsiteX289" fmla="*/ 293465 w 393081"/>
                <a:gd name="connsiteY289" fmla="*/ 549365 h 884189"/>
                <a:gd name="connsiteX290" fmla="*/ 278208 w 393081"/>
                <a:gd name="connsiteY290" fmla="*/ 574499 h 884189"/>
                <a:gd name="connsiteX291" fmla="*/ 284490 w 393081"/>
                <a:gd name="connsiteY291" fmla="*/ 596940 h 884189"/>
                <a:gd name="connsiteX292" fmla="*/ 284490 w 393081"/>
                <a:gd name="connsiteY292" fmla="*/ 606814 h 884189"/>
                <a:gd name="connsiteX293" fmla="*/ 290772 w 393081"/>
                <a:gd name="connsiteY293" fmla="*/ 600531 h 884189"/>
                <a:gd name="connsiteX294" fmla="*/ 290772 w 393081"/>
                <a:gd name="connsiteY294" fmla="*/ 596940 h 884189"/>
                <a:gd name="connsiteX295" fmla="*/ 284490 w 393081"/>
                <a:gd name="connsiteY295" fmla="*/ 596940 h 884189"/>
                <a:gd name="connsiteX296" fmla="*/ 288080 w 393081"/>
                <a:gd name="connsiteY296" fmla="*/ 393173 h 884189"/>
                <a:gd name="connsiteX297" fmla="*/ 294362 w 393081"/>
                <a:gd name="connsiteY297" fmla="*/ 399456 h 884189"/>
                <a:gd name="connsiteX298" fmla="*/ 297952 w 393081"/>
                <a:gd name="connsiteY298" fmla="*/ 399456 h 884189"/>
                <a:gd name="connsiteX299" fmla="*/ 297952 w 393081"/>
                <a:gd name="connsiteY299" fmla="*/ 393173 h 884189"/>
                <a:gd name="connsiteX300" fmla="*/ 288080 w 393081"/>
                <a:gd name="connsiteY300" fmla="*/ 393173 h 884189"/>
                <a:gd name="connsiteX301" fmla="*/ 288080 w 393081"/>
                <a:gd name="connsiteY301" fmla="*/ 516151 h 884189"/>
                <a:gd name="connsiteX302" fmla="*/ 288080 w 393081"/>
                <a:gd name="connsiteY302" fmla="*/ 519742 h 884189"/>
                <a:gd name="connsiteX303" fmla="*/ 294362 w 393081"/>
                <a:gd name="connsiteY303" fmla="*/ 519742 h 884189"/>
                <a:gd name="connsiteX304" fmla="*/ 300645 w 393081"/>
                <a:gd name="connsiteY304" fmla="*/ 513458 h 884189"/>
                <a:gd name="connsiteX305" fmla="*/ 300645 w 393081"/>
                <a:gd name="connsiteY305" fmla="*/ 510765 h 884189"/>
                <a:gd name="connsiteX306" fmla="*/ 294362 w 393081"/>
                <a:gd name="connsiteY306" fmla="*/ 510765 h 884189"/>
                <a:gd name="connsiteX307" fmla="*/ 288080 w 393081"/>
                <a:gd name="connsiteY307" fmla="*/ 516151 h 884189"/>
                <a:gd name="connsiteX308" fmla="*/ 297055 w 393081"/>
                <a:gd name="connsiteY308" fmla="*/ 461394 h 884189"/>
                <a:gd name="connsiteX309" fmla="*/ 290772 w 393081"/>
                <a:gd name="connsiteY309" fmla="*/ 471269 h 884189"/>
                <a:gd name="connsiteX310" fmla="*/ 290772 w 393081"/>
                <a:gd name="connsiteY310" fmla="*/ 480245 h 884189"/>
                <a:gd name="connsiteX311" fmla="*/ 303337 w 393081"/>
                <a:gd name="connsiteY311" fmla="*/ 483836 h 884189"/>
                <a:gd name="connsiteX312" fmla="*/ 306926 w 393081"/>
                <a:gd name="connsiteY312" fmla="*/ 473962 h 884189"/>
                <a:gd name="connsiteX313" fmla="*/ 297055 w 393081"/>
                <a:gd name="connsiteY313" fmla="*/ 461394 h 884189"/>
                <a:gd name="connsiteX314" fmla="*/ 293465 w 393081"/>
                <a:gd name="connsiteY314" fmla="*/ 242367 h 884189"/>
                <a:gd name="connsiteX315" fmla="*/ 293465 w 393081"/>
                <a:gd name="connsiteY315" fmla="*/ 248650 h 884189"/>
                <a:gd name="connsiteX316" fmla="*/ 297055 w 393081"/>
                <a:gd name="connsiteY316" fmla="*/ 248650 h 884189"/>
                <a:gd name="connsiteX317" fmla="*/ 297055 w 393081"/>
                <a:gd name="connsiteY317" fmla="*/ 242367 h 884189"/>
                <a:gd name="connsiteX318" fmla="*/ 293465 w 393081"/>
                <a:gd name="connsiteY318" fmla="*/ 242367 h 884189"/>
                <a:gd name="connsiteX319" fmla="*/ 297055 w 393081"/>
                <a:gd name="connsiteY319" fmla="*/ 403047 h 884189"/>
                <a:gd name="connsiteX320" fmla="*/ 297055 w 393081"/>
                <a:gd name="connsiteY320" fmla="*/ 409330 h 884189"/>
                <a:gd name="connsiteX321" fmla="*/ 300645 w 393081"/>
                <a:gd name="connsiteY321" fmla="*/ 409330 h 884189"/>
                <a:gd name="connsiteX322" fmla="*/ 300645 w 393081"/>
                <a:gd name="connsiteY322" fmla="*/ 403047 h 884189"/>
                <a:gd name="connsiteX323" fmla="*/ 297055 w 393081"/>
                <a:gd name="connsiteY323" fmla="*/ 403047 h 884189"/>
                <a:gd name="connsiteX324" fmla="*/ 303337 w 393081"/>
                <a:gd name="connsiteY324" fmla="*/ 793527 h 884189"/>
                <a:gd name="connsiteX325" fmla="*/ 303337 w 393081"/>
                <a:gd name="connsiteY325" fmla="*/ 799810 h 884189"/>
                <a:gd name="connsiteX326" fmla="*/ 306926 w 393081"/>
                <a:gd name="connsiteY326" fmla="*/ 799810 h 884189"/>
                <a:gd name="connsiteX327" fmla="*/ 306926 w 393081"/>
                <a:gd name="connsiteY327" fmla="*/ 793527 h 884189"/>
                <a:gd name="connsiteX328" fmla="*/ 303337 w 393081"/>
                <a:gd name="connsiteY328" fmla="*/ 793527 h 884189"/>
                <a:gd name="connsiteX329" fmla="*/ 306926 w 393081"/>
                <a:gd name="connsiteY329" fmla="*/ 145420 h 884189"/>
                <a:gd name="connsiteX330" fmla="*/ 306926 w 393081"/>
                <a:gd name="connsiteY330" fmla="*/ 154397 h 884189"/>
                <a:gd name="connsiteX331" fmla="*/ 313209 w 393081"/>
                <a:gd name="connsiteY331" fmla="*/ 160680 h 884189"/>
                <a:gd name="connsiteX332" fmla="*/ 316799 w 393081"/>
                <a:gd name="connsiteY332" fmla="*/ 160680 h 884189"/>
                <a:gd name="connsiteX333" fmla="*/ 316799 w 393081"/>
                <a:gd name="connsiteY333" fmla="*/ 157090 h 884189"/>
                <a:gd name="connsiteX334" fmla="*/ 306926 w 393081"/>
                <a:gd name="connsiteY334" fmla="*/ 145420 h 884189"/>
                <a:gd name="connsiteX335" fmla="*/ 313209 w 393081"/>
                <a:gd name="connsiteY335" fmla="*/ 368038 h 884189"/>
                <a:gd name="connsiteX336" fmla="*/ 313209 w 393081"/>
                <a:gd name="connsiteY336" fmla="*/ 377015 h 884189"/>
                <a:gd name="connsiteX337" fmla="*/ 319491 w 393081"/>
                <a:gd name="connsiteY337" fmla="*/ 377015 h 884189"/>
                <a:gd name="connsiteX338" fmla="*/ 319491 w 393081"/>
                <a:gd name="connsiteY338" fmla="*/ 373424 h 884189"/>
                <a:gd name="connsiteX339" fmla="*/ 313209 w 393081"/>
                <a:gd name="connsiteY339" fmla="*/ 368038 h 884189"/>
                <a:gd name="connsiteX340" fmla="*/ 313209 w 393081"/>
                <a:gd name="connsiteY340" fmla="*/ 532309 h 884189"/>
                <a:gd name="connsiteX341" fmla="*/ 313209 w 393081"/>
                <a:gd name="connsiteY341" fmla="*/ 541286 h 884189"/>
                <a:gd name="connsiteX342" fmla="*/ 319491 w 393081"/>
                <a:gd name="connsiteY342" fmla="*/ 535002 h 884189"/>
                <a:gd name="connsiteX343" fmla="*/ 313209 w 393081"/>
                <a:gd name="connsiteY343" fmla="*/ 532309 h 884189"/>
                <a:gd name="connsiteX344" fmla="*/ 316799 w 393081"/>
                <a:gd name="connsiteY344" fmla="*/ 238776 h 884189"/>
                <a:gd name="connsiteX345" fmla="*/ 316799 w 393081"/>
                <a:gd name="connsiteY345" fmla="*/ 245060 h 884189"/>
                <a:gd name="connsiteX346" fmla="*/ 320388 w 393081"/>
                <a:gd name="connsiteY346" fmla="*/ 245060 h 884189"/>
                <a:gd name="connsiteX347" fmla="*/ 330260 w 393081"/>
                <a:gd name="connsiteY347" fmla="*/ 235185 h 884189"/>
                <a:gd name="connsiteX348" fmla="*/ 330260 w 393081"/>
                <a:gd name="connsiteY348" fmla="*/ 231595 h 884189"/>
                <a:gd name="connsiteX349" fmla="*/ 323978 w 393081"/>
                <a:gd name="connsiteY349" fmla="*/ 231595 h 884189"/>
                <a:gd name="connsiteX350" fmla="*/ 316799 w 393081"/>
                <a:gd name="connsiteY350" fmla="*/ 238776 h 884189"/>
                <a:gd name="connsiteX351" fmla="*/ 319491 w 393081"/>
                <a:gd name="connsiteY351" fmla="*/ 167861 h 884189"/>
                <a:gd name="connsiteX352" fmla="*/ 319491 w 393081"/>
                <a:gd name="connsiteY352" fmla="*/ 170554 h 884189"/>
                <a:gd name="connsiteX353" fmla="*/ 332952 w 393081"/>
                <a:gd name="connsiteY353" fmla="*/ 170554 h 884189"/>
                <a:gd name="connsiteX354" fmla="*/ 332952 w 393081"/>
                <a:gd name="connsiteY354" fmla="*/ 167861 h 884189"/>
                <a:gd name="connsiteX355" fmla="*/ 319491 w 393081"/>
                <a:gd name="connsiteY355" fmla="*/ 167861 h 884189"/>
                <a:gd name="connsiteX356" fmla="*/ 319491 w 393081"/>
                <a:gd name="connsiteY356" fmla="*/ 703761 h 884189"/>
                <a:gd name="connsiteX357" fmla="*/ 319491 w 393081"/>
                <a:gd name="connsiteY357" fmla="*/ 707352 h 884189"/>
                <a:gd name="connsiteX358" fmla="*/ 325773 w 393081"/>
                <a:gd name="connsiteY358" fmla="*/ 713635 h 884189"/>
                <a:gd name="connsiteX359" fmla="*/ 329362 w 393081"/>
                <a:gd name="connsiteY359" fmla="*/ 707352 h 884189"/>
                <a:gd name="connsiteX360" fmla="*/ 329362 w 393081"/>
                <a:gd name="connsiteY360" fmla="*/ 703761 h 884189"/>
                <a:gd name="connsiteX361" fmla="*/ 319491 w 393081"/>
                <a:gd name="connsiteY361" fmla="*/ 703761 h 884189"/>
                <a:gd name="connsiteX362" fmla="*/ 329362 w 393081"/>
                <a:gd name="connsiteY362" fmla="*/ 716328 h 884189"/>
                <a:gd name="connsiteX363" fmla="*/ 325773 w 393081"/>
                <a:gd name="connsiteY363" fmla="*/ 732486 h 884189"/>
                <a:gd name="connsiteX364" fmla="*/ 334747 w 393081"/>
                <a:gd name="connsiteY364" fmla="*/ 732486 h 884189"/>
                <a:gd name="connsiteX365" fmla="*/ 332055 w 393081"/>
                <a:gd name="connsiteY365" fmla="*/ 716328 h 884189"/>
                <a:gd name="connsiteX366" fmla="*/ 329362 w 393081"/>
                <a:gd name="connsiteY366" fmla="*/ 716328 h 884189"/>
                <a:gd name="connsiteX367" fmla="*/ 329362 w 393081"/>
                <a:gd name="connsiteY367" fmla="*/ 797117 h 884189"/>
                <a:gd name="connsiteX368" fmla="*/ 341927 w 393081"/>
                <a:gd name="connsiteY368" fmla="*/ 806991 h 884189"/>
                <a:gd name="connsiteX369" fmla="*/ 341927 w 393081"/>
                <a:gd name="connsiteY369" fmla="*/ 797117 h 884189"/>
                <a:gd name="connsiteX370" fmla="*/ 329362 w 393081"/>
                <a:gd name="connsiteY370" fmla="*/ 797117 h 884189"/>
                <a:gd name="connsiteX371" fmla="*/ 332952 w 393081"/>
                <a:gd name="connsiteY371" fmla="*/ 280966 h 884189"/>
                <a:gd name="connsiteX372" fmla="*/ 332952 w 393081"/>
                <a:gd name="connsiteY372" fmla="*/ 287249 h 884189"/>
                <a:gd name="connsiteX373" fmla="*/ 339235 w 393081"/>
                <a:gd name="connsiteY373" fmla="*/ 280966 h 884189"/>
                <a:gd name="connsiteX374" fmla="*/ 332952 w 393081"/>
                <a:gd name="connsiteY374" fmla="*/ 280966 h 884189"/>
                <a:gd name="connsiteX375" fmla="*/ 335645 w 393081"/>
                <a:gd name="connsiteY375" fmla="*/ 157987 h 884189"/>
                <a:gd name="connsiteX376" fmla="*/ 335645 w 393081"/>
                <a:gd name="connsiteY376" fmla="*/ 167861 h 884189"/>
                <a:gd name="connsiteX377" fmla="*/ 339235 w 393081"/>
                <a:gd name="connsiteY377" fmla="*/ 167861 h 884189"/>
                <a:gd name="connsiteX378" fmla="*/ 339235 w 393081"/>
                <a:gd name="connsiteY378" fmla="*/ 157987 h 884189"/>
                <a:gd name="connsiteX379" fmla="*/ 335645 w 393081"/>
                <a:gd name="connsiteY379" fmla="*/ 157987 h 88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393081" h="884189">
                  <a:moveTo>
                    <a:pt x="39487" y="0"/>
                  </a:moveTo>
                  <a:cubicBezTo>
                    <a:pt x="58334" y="1795"/>
                    <a:pt x="72693" y="3591"/>
                    <a:pt x="84360" y="3591"/>
                  </a:cubicBezTo>
                  <a:lnTo>
                    <a:pt x="90642" y="0"/>
                  </a:lnTo>
                  <a:lnTo>
                    <a:pt x="96924" y="3591"/>
                  </a:lnTo>
                  <a:cubicBezTo>
                    <a:pt x="98719" y="3591"/>
                    <a:pt x="102309" y="2693"/>
                    <a:pt x="106796" y="0"/>
                  </a:cubicBezTo>
                  <a:lnTo>
                    <a:pt x="145386" y="3591"/>
                  </a:lnTo>
                  <a:cubicBezTo>
                    <a:pt x="157053" y="3591"/>
                    <a:pt x="176797" y="2693"/>
                    <a:pt x="206413" y="0"/>
                  </a:cubicBezTo>
                  <a:cubicBezTo>
                    <a:pt x="245003" y="0"/>
                    <a:pt x="289875" y="19748"/>
                    <a:pt x="341927" y="58348"/>
                  </a:cubicBezTo>
                  <a:cubicBezTo>
                    <a:pt x="376030" y="103230"/>
                    <a:pt x="393081" y="149011"/>
                    <a:pt x="393081" y="193893"/>
                  </a:cubicBezTo>
                  <a:lnTo>
                    <a:pt x="393081" y="391377"/>
                  </a:lnTo>
                  <a:cubicBezTo>
                    <a:pt x="393081" y="442544"/>
                    <a:pt x="379620" y="484733"/>
                    <a:pt x="351799" y="519742"/>
                  </a:cubicBezTo>
                  <a:lnTo>
                    <a:pt x="351799" y="523333"/>
                  </a:lnTo>
                  <a:cubicBezTo>
                    <a:pt x="379620" y="561932"/>
                    <a:pt x="393081" y="605019"/>
                    <a:pt x="393081" y="652595"/>
                  </a:cubicBezTo>
                  <a:lnTo>
                    <a:pt x="393081" y="849181"/>
                  </a:lnTo>
                  <a:cubicBezTo>
                    <a:pt x="389491" y="872520"/>
                    <a:pt x="377825" y="884190"/>
                    <a:pt x="358081" y="884190"/>
                  </a:cubicBezTo>
                  <a:lnTo>
                    <a:pt x="277311" y="884190"/>
                  </a:lnTo>
                  <a:cubicBezTo>
                    <a:pt x="260260" y="884190"/>
                    <a:pt x="250387" y="873418"/>
                    <a:pt x="248592" y="851874"/>
                  </a:cubicBezTo>
                  <a:cubicBezTo>
                    <a:pt x="248592" y="850079"/>
                    <a:pt x="249490" y="841102"/>
                    <a:pt x="252182" y="825842"/>
                  </a:cubicBezTo>
                  <a:lnTo>
                    <a:pt x="248592" y="809684"/>
                  </a:lnTo>
                  <a:cubicBezTo>
                    <a:pt x="248592" y="807889"/>
                    <a:pt x="249490" y="806094"/>
                    <a:pt x="252182" y="806094"/>
                  </a:cubicBezTo>
                  <a:lnTo>
                    <a:pt x="248592" y="783652"/>
                  </a:lnTo>
                  <a:lnTo>
                    <a:pt x="248592" y="761211"/>
                  </a:lnTo>
                  <a:cubicBezTo>
                    <a:pt x="248592" y="754030"/>
                    <a:pt x="249490" y="748644"/>
                    <a:pt x="252182" y="745053"/>
                  </a:cubicBezTo>
                  <a:cubicBezTo>
                    <a:pt x="252182" y="743258"/>
                    <a:pt x="251285" y="739667"/>
                    <a:pt x="248592" y="735179"/>
                  </a:cubicBezTo>
                  <a:cubicBezTo>
                    <a:pt x="250387" y="699273"/>
                    <a:pt x="252182" y="671446"/>
                    <a:pt x="252182" y="651697"/>
                  </a:cubicBezTo>
                  <a:lnTo>
                    <a:pt x="252182" y="648107"/>
                  </a:lnTo>
                  <a:cubicBezTo>
                    <a:pt x="241413" y="613098"/>
                    <a:pt x="221669" y="596043"/>
                    <a:pt x="193848" y="596043"/>
                  </a:cubicBezTo>
                  <a:lnTo>
                    <a:pt x="148976" y="596043"/>
                  </a:lnTo>
                  <a:lnTo>
                    <a:pt x="148976" y="841102"/>
                  </a:lnTo>
                  <a:cubicBezTo>
                    <a:pt x="148976" y="868930"/>
                    <a:pt x="137309" y="883292"/>
                    <a:pt x="113078" y="883292"/>
                  </a:cubicBezTo>
                  <a:lnTo>
                    <a:pt x="26026" y="883292"/>
                  </a:lnTo>
                  <a:cubicBezTo>
                    <a:pt x="21538" y="883292"/>
                    <a:pt x="12564" y="872520"/>
                    <a:pt x="0" y="850976"/>
                  </a:cubicBezTo>
                  <a:lnTo>
                    <a:pt x="3589" y="818661"/>
                  </a:lnTo>
                  <a:lnTo>
                    <a:pt x="3589" y="725305"/>
                  </a:lnTo>
                  <a:lnTo>
                    <a:pt x="7179" y="705556"/>
                  </a:lnTo>
                  <a:cubicBezTo>
                    <a:pt x="2692" y="697478"/>
                    <a:pt x="897" y="684910"/>
                    <a:pt x="897" y="670548"/>
                  </a:cubicBezTo>
                  <a:lnTo>
                    <a:pt x="897" y="638232"/>
                  </a:lnTo>
                  <a:cubicBezTo>
                    <a:pt x="897" y="626563"/>
                    <a:pt x="1794" y="611303"/>
                    <a:pt x="4487" y="593350"/>
                  </a:cubicBezTo>
                  <a:lnTo>
                    <a:pt x="897" y="587066"/>
                  </a:lnTo>
                  <a:cubicBezTo>
                    <a:pt x="2692" y="583475"/>
                    <a:pt x="4487" y="578090"/>
                    <a:pt x="4487" y="570908"/>
                  </a:cubicBezTo>
                  <a:lnTo>
                    <a:pt x="897" y="551160"/>
                  </a:lnTo>
                  <a:cubicBezTo>
                    <a:pt x="897" y="548467"/>
                    <a:pt x="1794" y="544876"/>
                    <a:pt x="4487" y="541286"/>
                  </a:cubicBezTo>
                  <a:lnTo>
                    <a:pt x="897" y="511663"/>
                  </a:lnTo>
                  <a:cubicBezTo>
                    <a:pt x="897" y="501789"/>
                    <a:pt x="1794" y="488324"/>
                    <a:pt x="4487" y="470371"/>
                  </a:cubicBezTo>
                  <a:lnTo>
                    <a:pt x="897" y="450623"/>
                  </a:lnTo>
                  <a:cubicBezTo>
                    <a:pt x="2692" y="426386"/>
                    <a:pt x="4487" y="404842"/>
                    <a:pt x="4487" y="385991"/>
                  </a:cubicBezTo>
                  <a:lnTo>
                    <a:pt x="4487" y="347392"/>
                  </a:lnTo>
                  <a:cubicBezTo>
                    <a:pt x="4487" y="339313"/>
                    <a:pt x="3589" y="330337"/>
                    <a:pt x="897" y="317770"/>
                  </a:cubicBezTo>
                  <a:cubicBezTo>
                    <a:pt x="2692" y="314179"/>
                    <a:pt x="4487" y="298919"/>
                    <a:pt x="7179" y="272887"/>
                  </a:cubicBezTo>
                  <a:cubicBezTo>
                    <a:pt x="5384" y="258525"/>
                    <a:pt x="2692" y="248650"/>
                    <a:pt x="897" y="244162"/>
                  </a:cubicBezTo>
                  <a:cubicBezTo>
                    <a:pt x="2692" y="199279"/>
                    <a:pt x="4487" y="162475"/>
                    <a:pt x="4487" y="133751"/>
                  </a:cubicBezTo>
                  <a:lnTo>
                    <a:pt x="4487" y="38599"/>
                  </a:lnTo>
                  <a:cubicBezTo>
                    <a:pt x="8077" y="12567"/>
                    <a:pt x="19743" y="0"/>
                    <a:pt x="39487" y="0"/>
                  </a:cubicBezTo>
                  <a:close/>
                  <a:moveTo>
                    <a:pt x="52052" y="129262"/>
                  </a:moveTo>
                  <a:lnTo>
                    <a:pt x="52052" y="145420"/>
                  </a:lnTo>
                  <a:lnTo>
                    <a:pt x="58334" y="145420"/>
                  </a:lnTo>
                  <a:lnTo>
                    <a:pt x="61923" y="129262"/>
                  </a:lnTo>
                  <a:lnTo>
                    <a:pt x="52052" y="129262"/>
                  </a:lnTo>
                  <a:close/>
                  <a:moveTo>
                    <a:pt x="58334" y="345597"/>
                  </a:moveTo>
                  <a:lnTo>
                    <a:pt x="54744" y="351881"/>
                  </a:lnTo>
                  <a:lnTo>
                    <a:pt x="64616" y="351881"/>
                  </a:lnTo>
                  <a:cubicBezTo>
                    <a:pt x="65513" y="347392"/>
                    <a:pt x="62821" y="345597"/>
                    <a:pt x="58334" y="345597"/>
                  </a:cubicBezTo>
                  <a:close/>
                  <a:moveTo>
                    <a:pt x="54744" y="635539"/>
                  </a:moveTo>
                  <a:lnTo>
                    <a:pt x="54744" y="639130"/>
                  </a:lnTo>
                  <a:lnTo>
                    <a:pt x="61026" y="639130"/>
                  </a:lnTo>
                  <a:lnTo>
                    <a:pt x="61026" y="635539"/>
                  </a:lnTo>
                  <a:lnTo>
                    <a:pt x="54744" y="635539"/>
                  </a:lnTo>
                  <a:close/>
                  <a:moveTo>
                    <a:pt x="58334" y="312384"/>
                  </a:moveTo>
                  <a:lnTo>
                    <a:pt x="58334" y="318667"/>
                  </a:lnTo>
                  <a:cubicBezTo>
                    <a:pt x="62821" y="318667"/>
                    <a:pt x="64616" y="316872"/>
                    <a:pt x="64616" y="312384"/>
                  </a:cubicBezTo>
                  <a:lnTo>
                    <a:pt x="58334" y="312384"/>
                  </a:lnTo>
                  <a:close/>
                  <a:moveTo>
                    <a:pt x="61923" y="674139"/>
                  </a:moveTo>
                  <a:lnTo>
                    <a:pt x="61923" y="677729"/>
                  </a:lnTo>
                  <a:lnTo>
                    <a:pt x="68206" y="677729"/>
                  </a:lnTo>
                  <a:lnTo>
                    <a:pt x="68206" y="674139"/>
                  </a:lnTo>
                  <a:lnTo>
                    <a:pt x="61923" y="674139"/>
                  </a:lnTo>
                  <a:close/>
                  <a:moveTo>
                    <a:pt x="65513" y="219028"/>
                  </a:moveTo>
                  <a:cubicBezTo>
                    <a:pt x="66411" y="223516"/>
                    <a:pt x="68206" y="225311"/>
                    <a:pt x="71796" y="225311"/>
                  </a:cubicBezTo>
                  <a:lnTo>
                    <a:pt x="71796" y="219028"/>
                  </a:lnTo>
                  <a:lnTo>
                    <a:pt x="65513" y="219028"/>
                  </a:lnTo>
                  <a:close/>
                  <a:moveTo>
                    <a:pt x="78077" y="532309"/>
                  </a:moveTo>
                  <a:cubicBezTo>
                    <a:pt x="78077" y="537695"/>
                    <a:pt x="75385" y="543979"/>
                    <a:pt x="69103" y="552058"/>
                  </a:cubicBezTo>
                  <a:cubicBezTo>
                    <a:pt x="75385" y="552058"/>
                    <a:pt x="78077" y="554751"/>
                    <a:pt x="78077" y="561034"/>
                  </a:cubicBezTo>
                  <a:lnTo>
                    <a:pt x="87950" y="561034"/>
                  </a:lnTo>
                  <a:lnTo>
                    <a:pt x="84360" y="554751"/>
                  </a:lnTo>
                  <a:lnTo>
                    <a:pt x="84360" y="532309"/>
                  </a:lnTo>
                  <a:lnTo>
                    <a:pt x="78077" y="532309"/>
                  </a:lnTo>
                  <a:close/>
                  <a:moveTo>
                    <a:pt x="68206" y="596940"/>
                  </a:moveTo>
                  <a:lnTo>
                    <a:pt x="68206" y="606814"/>
                  </a:lnTo>
                  <a:lnTo>
                    <a:pt x="70898" y="606814"/>
                  </a:lnTo>
                  <a:cubicBezTo>
                    <a:pt x="78077" y="602326"/>
                    <a:pt x="83462" y="600531"/>
                    <a:pt x="87052" y="600531"/>
                  </a:cubicBezTo>
                  <a:lnTo>
                    <a:pt x="87052" y="596940"/>
                  </a:lnTo>
                  <a:lnTo>
                    <a:pt x="68206" y="596940"/>
                  </a:lnTo>
                  <a:close/>
                  <a:moveTo>
                    <a:pt x="68206" y="719919"/>
                  </a:moveTo>
                  <a:lnTo>
                    <a:pt x="68206" y="726202"/>
                  </a:lnTo>
                  <a:lnTo>
                    <a:pt x="70898" y="726202"/>
                  </a:lnTo>
                  <a:lnTo>
                    <a:pt x="70898" y="719919"/>
                  </a:lnTo>
                  <a:lnTo>
                    <a:pt x="68206" y="719919"/>
                  </a:lnTo>
                  <a:close/>
                  <a:moveTo>
                    <a:pt x="70898" y="522435"/>
                  </a:moveTo>
                  <a:lnTo>
                    <a:pt x="70898" y="526026"/>
                  </a:lnTo>
                  <a:lnTo>
                    <a:pt x="77180" y="526026"/>
                  </a:lnTo>
                  <a:lnTo>
                    <a:pt x="77180" y="522435"/>
                  </a:lnTo>
                  <a:lnTo>
                    <a:pt x="70898" y="522435"/>
                  </a:lnTo>
                  <a:close/>
                  <a:moveTo>
                    <a:pt x="78077" y="135546"/>
                  </a:moveTo>
                  <a:lnTo>
                    <a:pt x="74488" y="151704"/>
                  </a:lnTo>
                  <a:lnTo>
                    <a:pt x="87950" y="157987"/>
                  </a:lnTo>
                  <a:lnTo>
                    <a:pt x="87950" y="151704"/>
                  </a:lnTo>
                  <a:lnTo>
                    <a:pt x="84360" y="135546"/>
                  </a:lnTo>
                  <a:lnTo>
                    <a:pt x="78077" y="135546"/>
                  </a:lnTo>
                  <a:close/>
                  <a:moveTo>
                    <a:pt x="74488" y="445237"/>
                  </a:moveTo>
                  <a:lnTo>
                    <a:pt x="74488" y="457804"/>
                  </a:lnTo>
                  <a:cubicBezTo>
                    <a:pt x="89745" y="449725"/>
                    <a:pt x="96924" y="444339"/>
                    <a:pt x="96924" y="441646"/>
                  </a:cubicBezTo>
                  <a:cubicBezTo>
                    <a:pt x="92437" y="441646"/>
                    <a:pt x="90642" y="439851"/>
                    <a:pt x="90642" y="435362"/>
                  </a:cubicBezTo>
                  <a:cubicBezTo>
                    <a:pt x="79872" y="438055"/>
                    <a:pt x="74488" y="441646"/>
                    <a:pt x="74488" y="445237"/>
                  </a:cubicBezTo>
                  <a:close/>
                  <a:moveTo>
                    <a:pt x="78077" y="496403"/>
                  </a:moveTo>
                  <a:lnTo>
                    <a:pt x="78077" y="499994"/>
                  </a:lnTo>
                  <a:cubicBezTo>
                    <a:pt x="78077" y="504482"/>
                    <a:pt x="87950" y="508970"/>
                    <a:pt x="107694" y="512561"/>
                  </a:cubicBezTo>
                  <a:lnTo>
                    <a:pt x="111283" y="512561"/>
                  </a:lnTo>
                  <a:cubicBezTo>
                    <a:pt x="115770" y="512561"/>
                    <a:pt x="117565" y="510765"/>
                    <a:pt x="117565" y="506277"/>
                  </a:cubicBezTo>
                  <a:cubicBezTo>
                    <a:pt x="113078" y="493710"/>
                    <a:pt x="108591" y="486529"/>
                    <a:pt x="105001" y="486529"/>
                  </a:cubicBezTo>
                  <a:lnTo>
                    <a:pt x="101411" y="486529"/>
                  </a:lnTo>
                  <a:lnTo>
                    <a:pt x="101411" y="492812"/>
                  </a:lnTo>
                  <a:lnTo>
                    <a:pt x="95129" y="492812"/>
                  </a:lnTo>
                  <a:lnTo>
                    <a:pt x="98719" y="486529"/>
                  </a:lnTo>
                  <a:lnTo>
                    <a:pt x="95129" y="486529"/>
                  </a:lnTo>
                  <a:cubicBezTo>
                    <a:pt x="83462" y="490119"/>
                    <a:pt x="78077" y="492812"/>
                    <a:pt x="78077" y="496403"/>
                  </a:cubicBezTo>
                  <a:close/>
                  <a:moveTo>
                    <a:pt x="80770" y="74505"/>
                  </a:moveTo>
                  <a:lnTo>
                    <a:pt x="80770" y="84380"/>
                  </a:lnTo>
                  <a:cubicBezTo>
                    <a:pt x="80770" y="87072"/>
                    <a:pt x="84360" y="90663"/>
                    <a:pt x="90642" y="93356"/>
                  </a:cubicBezTo>
                  <a:lnTo>
                    <a:pt x="90642" y="80789"/>
                  </a:lnTo>
                  <a:cubicBezTo>
                    <a:pt x="90642" y="76301"/>
                    <a:pt x="88847" y="74505"/>
                    <a:pt x="84360" y="74505"/>
                  </a:cubicBezTo>
                  <a:lnTo>
                    <a:pt x="80770" y="74505"/>
                  </a:lnTo>
                  <a:close/>
                  <a:moveTo>
                    <a:pt x="80770" y="400354"/>
                  </a:moveTo>
                  <a:lnTo>
                    <a:pt x="80770" y="406638"/>
                  </a:lnTo>
                  <a:lnTo>
                    <a:pt x="84360" y="406638"/>
                  </a:lnTo>
                  <a:lnTo>
                    <a:pt x="84360" y="400354"/>
                  </a:lnTo>
                  <a:lnTo>
                    <a:pt x="80770" y="400354"/>
                  </a:lnTo>
                  <a:close/>
                  <a:moveTo>
                    <a:pt x="94232" y="464985"/>
                  </a:moveTo>
                  <a:cubicBezTo>
                    <a:pt x="94232" y="468576"/>
                    <a:pt x="92437" y="472166"/>
                    <a:pt x="87950" y="477552"/>
                  </a:cubicBezTo>
                  <a:lnTo>
                    <a:pt x="87950" y="483836"/>
                  </a:lnTo>
                  <a:lnTo>
                    <a:pt x="91539" y="483836"/>
                  </a:lnTo>
                  <a:cubicBezTo>
                    <a:pt x="94232" y="483836"/>
                    <a:pt x="98719" y="477552"/>
                    <a:pt x="104104" y="464087"/>
                  </a:cubicBezTo>
                  <a:lnTo>
                    <a:pt x="94232" y="464087"/>
                  </a:lnTo>
                  <a:close/>
                  <a:moveTo>
                    <a:pt x="87950" y="584373"/>
                  </a:moveTo>
                  <a:cubicBezTo>
                    <a:pt x="87950" y="591554"/>
                    <a:pt x="95129" y="596940"/>
                    <a:pt x="110386" y="600531"/>
                  </a:cubicBezTo>
                  <a:lnTo>
                    <a:pt x="110386" y="578090"/>
                  </a:lnTo>
                  <a:cubicBezTo>
                    <a:pt x="110386" y="573601"/>
                    <a:pt x="108591" y="571806"/>
                    <a:pt x="104104" y="571806"/>
                  </a:cubicBezTo>
                  <a:lnTo>
                    <a:pt x="97821" y="571806"/>
                  </a:lnTo>
                  <a:cubicBezTo>
                    <a:pt x="94232" y="571806"/>
                    <a:pt x="90642" y="575397"/>
                    <a:pt x="87950" y="584373"/>
                  </a:cubicBezTo>
                  <a:close/>
                  <a:moveTo>
                    <a:pt x="94232" y="177736"/>
                  </a:moveTo>
                  <a:lnTo>
                    <a:pt x="100514" y="177736"/>
                  </a:lnTo>
                  <a:lnTo>
                    <a:pt x="100514" y="170554"/>
                  </a:lnTo>
                  <a:cubicBezTo>
                    <a:pt x="96026" y="171452"/>
                    <a:pt x="94232" y="174145"/>
                    <a:pt x="94232" y="177736"/>
                  </a:cubicBezTo>
                  <a:close/>
                  <a:moveTo>
                    <a:pt x="96924" y="93356"/>
                  </a:moveTo>
                  <a:lnTo>
                    <a:pt x="96924" y="106821"/>
                  </a:lnTo>
                  <a:cubicBezTo>
                    <a:pt x="103206" y="102333"/>
                    <a:pt x="112181" y="100537"/>
                    <a:pt x="122950" y="100537"/>
                  </a:cubicBezTo>
                  <a:lnTo>
                    <a:pt x="122950" y="84380"/>
                  </a:lnTo>
                  <a:lnTo>
                    <a:pt x="119360" y="84380"/>
                  </a:lnTo>
                  <a:cubicBezTo>
                    <a:pt x="110386" y="90663"/>
                    <a:pt x="102309" y="93356"/>
                    <a:pt x="96924" y="93356"/>
                  </a:cubicBezTo>
                  <a:close/>
                  <a:moveTo>
                    <a:pt x="96924" y="535900"/>
                  </a:moveTo>
                  <a:lnTo>
                    <a:pt x="126540" y="561932"/>
                  </a:lnTo>
                  <a:lnTo>
                    <a:pt x="126540" y="545774"/>
                  </a:lnTo>
                  <a:cubicBezTo>
                    <a:pt x="126540" y="543979"/>
                    <a:pt x="119360" y="538593"/>
                    <a:pt x="104104" y="529616"/>
                  </a:cubicBezTo>
                  <a:cubicBezTo>
                    <a:pt x="99616" y="529616"/>
                    <a:pt x="96924" y="531411"/>
                    <a:pt x="96924" y="535900"/>
                  </a:cubicBezTo>
                  <a:close/>
                  <a:moveTo>
                    <a:pt x="96924" y="665162"/>
                  </a:moveTo>
                  <a:lnTo>
                    <a:pt x="96924" y="671446"/>
                  </a:lnTo>
                  <a:cubicBezTo>
                    <a:pt x="101411" y="671446"/>
                    <a:pt x="103206" y="669650"/>
                    <a:pt x="103206" y="665162"/>
                  </a:cubicBezTo>
                  <a:lnTo>
                    <a:pt x="96924" y="665162"/>
                  </a:lnTo>
                  <a:close/>
                  <a:moveTo>
                    <a:pt x="100514" y="622972"/>
                  </a:moveTo>
                  <a:lnTo>
                    <a:pt x="113078" y="622972"/>
                  </a:lnTo>
                  <a:lnTo>
                    <a:pt x="113078" y="616689"/>
                  </a:lnTo>
                  <a:lnTo>
                    <a:pt x="106796" y="616689"/>
                  </a:lnTo>
                  <a:cubicBezTo>
                    <a:pt x="102309" y="616689"/>
                    <a:pt x="100514" y="619382"/>
                    <a:pt x="100514" y="622972"/>
                  </a:cubicBezTo>
                  <a:close/>
                  <a:moveTo>
                    <a:pt x="104104" y="129262"/>
                  </a:moveTo>
                  <a:lnTo>
                    <a:pt x="104104" y="135546"/>
                  </a:lnTo>
                  <a:lnTo>
                    <a:pt x="107694" y="135546"/>
                  </a:lnTo>
                  <a:lnTo>
                    <a:pt x="107694" y="129262"/>
                  </a:lnTo>
                  <a:lnTo>
                    <a:pt x="104104" y="129262"/>
                  </a:lnTo>
                  <a:close/>
                  <a:moveTo>
                    <a:pt x="106796" y="464985"/>
                  </a:moveTo>
                  <a:lnTo>
                    <a:pt x="106796" y="471269"/>
                  </a:lnTo>
                  <a:lnTo>
                    <a:pt x="122950" y="473962"/>
                  </a:lnTo>
                  <a:lnTo>
                    <a:pt x="126540" y="473962"/>
                  </a:lnTo>
                  <a:cubicBezTo>
                    <a:pt x="126540" y="471269"/>
                    <a:pt x="120258" y="467678"/>
                    <a:pt x="106796" y="464985"/>
                  </a:cubicBezTo>
                  <a:close/>
                  <a:moveTo>
                    <a:pt x="130130" y="61041"/>
                  </a:moveTo>
                  <a:lnTo>
                    <a:pt x="130130" y="70017"/>
                  </a:lnTo>
                  <a:lnTo>
                    <a:pt x="132822" y="70017"/>
                  </a:lnTo>
                  <a:lnTo>
                    <a:pt x="132822" y="61041"/>
                  </a:lnTo>
                  <a:lnTo>
                    <a:pt x="130130" y="61041"/>
                  </a:lnTo>
                  <a:close/>
                  <a:moveTo>
                    <a:pt x="132822" y="516151"/>
                  </a:moveTo>
                  <a:lnTo>
                    <a:pt x="130130" y="532309"/>
                  </a:lnTo>
                  <a:lnTo>
                    <a:pt x="139104" y="532309"/>
                  </a:lnTo>
                  <a:lnTo>
                    <a:pt x="135514" y="516151"/>
                  </a:lnTo>
                  <a:lnTo>
                    <a:pt x="132822" y="516151"/>
                  </a:lnTo>
                  <a:close/>
                  <a:moveTo>
                    <a:pt x="132822" y="110412"/>
                  </a:moveTo>
                  <a:lnTo>
                    <a:pt x="132822" y="113104"/>
                  </a:lnTo>
                  <a:lnTo>
                    <a:pt x="139104" y="113104"/>
                  </a:lnTo>
                  <a:lnTo>
                    <a:pt x="139104" y="110412"/>
                  </a:lnTo>
                  <a:lnTo>
                    <a:pt x="132822" y="110412"/>
                  </a:lnTo>
                  <a:close/>
                  <a:moveTo>
                    <a:pt x="135514" y="554751"/>
                  </a:moveTo>
                  <a:lnTo>
                    <a:pt x="135514" y="558341"/>
                  </a:lnTo>
                  <a:lnTo>
                    <a:pt x="148976" y="558341"/>
                  </a:lnTo>
                  <a:lnTo>
                    <a:pt x="148976" y="554751"/>
                  </a:lnTo>
                  <a:cubicBezTo>
                    <a:pt x="148976" y="550262"/>
                    <a:pt x="147181" y="548467"/>
                    <a:pt x="142694" y="548467"/>
                  </a:cubicBezTo>
                  <a:cubicBezTo>
                    <a:pt x="138206" y="549365"/>
                    <a:pt x="135514" y="551160"/>
                    <a:pt x="135514" y="554751"/>
                  </a:cubicBezTo>
                  <a:close/>
                  <a:moveTo>
                    <a:pt x="145386" y="113104"/>
                  </a:moveTo>
                  <a:lnTo>
                    <a:pt x="145386" y="116695"/>
                  </a:lnTo>
                  <a:lnTo>
                    <a:pt x="151668" y="116695"/>
                  </a:lnTo>
                  <a:lnTo>
                    <a:pt x="151668" y="113104"/>
                  </a:lnTo>
                  <a:lnTo>
                    <a:pt x="145386" y="113104"/>
                  </a:lnTo>
                  <a:close/>
                  <a:moveTo>
                    <a:pt x="148976" y="145420"/>
                  </a:moveTo>
                  <a:lnTo>
                    <a:pt x="148976" y="445237"/>
                  </a:lnTo>
                  <a:cubicBezTo>
                    <a:pt x="165130" y="451520"/>
                    <a:pt x="177694" y="454213"/>
                    <a:pt x="183977" y="454213"/>
                  </a:cubicBezTo>
                  <a:lnTo>
                    <a:pt x="200130" y="454213"/>
                  </a:lnTo>
                  <a:cubicBezTo>
                    <a:pt x="221669" y="454213"/>
                    <a:pt x="237823" y="438953"/>
                    <a:pt x="248592" y="409330"/>
                  </a:cubicBezTo>
                  <a:lnTo>
                    <a:pt x="248592" y="373424"/>
                  </a:lnTo>
                  <a:cubicBezTo>
                    <a:pt x="248592" y="364448"/>
                    <a:pt x="249490" y="356369"/>
                    <a:pt x="252182" y="348290"/>
                  </a:cubicBezTo>
                  <a:lnTo>
                    <a:pt x="248592" y="332132"/>
                  </a:lnTo>
                  <a:cubicBezTo>
                    <a:pt x="250387" y="268399"/>
                    <a:pt x="252182" y="221721"/>
                    <a:pt x="252182" y="190303"/>
                  </a:cubicBezTo>
                  <a:cubicBezTo>
                    <a:pt x="239618" y="159783"/>
                    <a:pt x="218977" y="145420"/>
                    <a:pt x="191156" y="145420"/>
                  </a:cubicBezTo>
                  <a:lnTo>
                    <a:pt x="148976" y="145420"/>
                  </a:lnTo>
                  <a:close/>
                  <a:moveTo>
                    <a:pt x="148976" y="538593"/>
                  </a:moveTo>
                  <a:lnTo>
                    <a:pt x="148976" y="542183"/>
                  </a:lnTo>
                  <a:lnTo>
                    <a:pt x="155258" y="542183"/>
                  </a:lnTo>
                  <a:lnTo>
                    <a:pt x="155258" y="538593"/>
                  </a:lnTo>
                  <a:lnTo>
                    <a:pt x="148976" y="538593"/>
                  </a:lnTo>
                  <a:close/>
                  <a:moveTo>
                    <a:pt x="151668" y="77198"/>
                  </a:moveTo>
                  <a:lnTo>
                    <a:pt x="151668" y="93356"/>
                  </a:lnTo>
                  <a:cubicBezTo>
                    <a:pt x="156155" y="93356"/>
                    <a:pt x="157950" y="91561"/>
                    <a:pt x="157950" y="87072"/>
                  </a:cubicBezTo>
                  <a:lnTo>
                    <a:pt x="157950" y="83482"/>
                  </a:lnTo>
                  <a:cubicBezTo>
                    <a:pt x="158848" y="79891"/>
                    <a:pt x="156155" y="77198"/>
                    <a:pt x="151668" y="77198"/>
                  </a:cubicBezTo>
                  <a:close/>
                  <a:moveTo>
                    <a:pt x="151668" y="519742"/>
                  </a:moveTo>
                  <a:lnTo>
                    <a:pt x="151668" y="523333"/>
                  </a:lnTo>
                  <a:cubicBezTo>
                    <a:pt x="155258" y="531411"/>
                    <a:pt x="157950" y="535900"/>
                    <a:pt x="161540" y="535900"/>
                  </a:cubicBezTo>
                  <a:lnTo>
                    <a:pt x="165130" y="519742"/>
                  </a:lnTo>
                  <a:lnTo>
                    <a:pt x="151668" y="519742"/>
                  </a:lnTo>
                  <a:close/>
                  <a:moveTo>
                    <a:pt x="181284" y="499994"/>
                  </a:moveTo>
                  <a:lnTo>
                    <a:pt x="181284" y="509868"/>
                  </a:lnTo>
                  <a:cubicBezTo>
                    <a:pt x="185771" y="509868"/>
                    <a:pt x="187566" y="508072"/>
                    <a:pt x="187566" y="503584"/>
                  </a:cubicBezTo>
                  <a:lnTo>
                    <a:pt x="187566" y="499994"/>
                  </a:lnTo>
                  <a:lnTo>
                    <a:pt x="181284" y="499994"/>
                  </a:lnTo>
                  <a:close/>
                  <a:moveTo>
                    <a:pt x="213592" y="113104"/>
                  </a:moveTo>
                  <a:lnTo>
                    <a:pt x="213592" y="119388"/>
                  </a:lnTo>
                  <a:lnTo>
                    <a:pt x="219874" y="119388"/>
                  </a:lnTo>
                  <a:cubicBezTo>
                    <a:pt x="219874" y="114900"/>
                    <a:pt x="217182" y="113104"/>
                    <a:pt x="213592" y="113104"/>
                  </a:cubicBezTo>
                  <a:close/>
                  <a:moveTo>
                    <a:pt x="213592" y="516151"/>
                  </a:moveTo>
                  <a:lnTo>
                    <a:pt x="213592" y="526026"/>
                  </a:lnTo>
                  <a:cubicBezTo>
                    <a:pt x="224362" y="523333"/>
                    <a:pt x="229746" y="519742"/>
                    <a:pt x="229746" y="516151"/>
                  </a:cubicBezTo>
                  <a:lnTo>
                    <a:pt x="213592" y="516151"/>
                  </a:lnTo>
                  <a:close/>
                  <a:moveTo>
                    <a:pt x="226156" y="64631"/>
                  </a:moveTo>
                  <a:lnTo>
                    <a:pt x="226156" y="77198"/>
                  </a:lnTo>
                  <a:cubicBezTo>
                    <a:pt x="234233" y="73608"/>
                    <a:pt x="238721" y="70915"/>
                    <a:pt x="238721" y="68222"/>
                  </a:cubicBezTo>
                  <a:cubicBezTo>
                    <a:pt x="234233" y="68222"/>
                    <a:pt x="229746" y="67324"/>
                    <a:pt x="226156" y="64631"/>
                  </a:cubicBezTo>
                  <a:close/>
                  <a:moveTo>
                    <a:pt x="249490" y="554751"/>
                  </a:moveTo>
                  <a:lnTo>
                    <a:pt x="249490" y="561034"/>
                  </a:lnTo>
                  <a:lnTo>
                    <a:pt x="253079" y="561034"/>
                  </a:lnTo>
                  <a:lnTo>
                    <a:pt x="253079" y="554751"/>
                  </a:lnTo>
                  <a:lnTo>
                    <a:pt x="249490" y="554751"/>
                  </a:lnTo>
                  <a:close/>
                  <a:moveTo>
                    <a:pt x="258465" y="516151"/>
                  </a:moveTo>
                  <a:lnTo>
                    <a:pt x="258465" y="519742"/>
                  </a:lnTo>
                  <a:lnTo>
                    <a:pt x="274618" y="519742"/>
                  </a:lnTo>
                  <a:lnTo>
                    <a:pt x="274618" y="516151"/>
                  </a:lnTo>
                  <a:cubicBezTo>
                    <a:pt x="272823" y="511663"/>
                    <a:pt x="271926" y="508970"/>
                    <a:pt x="271926" y="507175"/>
                  </a:cubicBezTo>
                  <a:lnTo>
                    <a:pt x="268336" y="507175"/>
                  </a:lnTo>
                  <a:cubicBezTo>
                    <a:pt x="264747" y="507175"/>
                    <a:pt x="262054" y="509868"/>
                    <a:pt x="258465" y="516151"/>
                  </a:cubicBezTo>
                  <a:close/>
                  <a:moveTo>
                    <a:pt x="262054" y="561932"/>
                  </a:moveTo>
                  <a:lnTo>
                    <a:pt x="262054" y="568215"/>
                  </a:lnTo>
                  <a:lnTo>
                    <a:pt x="265644" y="568215"/>
                  </a:lnTo>
                  <a:lnTo>
                    <a:pt x="265644" y="561932"/>
                  </a:lnTo>
                  <a:lnTo>
                    <a:pt x="262054" y="561932"/>
                  </a:lnTo>
                  <a:close/>
                  <a:moveTo>
                    <a:pt x="264747" y="535900"/>
                  </a:moveTo>
                  <a:lnTo>
                    <a:pt x="264747" y="539490"/>
                  </a:lnTo>
                  <a:cubicBezTo>
                    <a:pt x="265644" y="543979"/>
                    <a:pt x="267439" y="545774"/>
                    <a:pt x="271028" y="545774"/>
                  </a:cubicBezTo>
                  <a:lnTo>
                    <a:pt x="273721" y="539490"/>
                  </a:lnTo>
                  <a:lnTo>
                    <a:pt x="273721" y="535900"/>
                  </a:lnTo>
                  <a:lnTo>
                    <a:pt x="264747" y="535900"/>
                  </a:lnTo>
                  <a:close/>
                  <a:moveTo>
                    <a:pt x="271926" y="487426"/>
                  </a:moveTo>
                  <a:lnTo>
                    <a:pt x="271926" y="493710"/>
                  </a:lnTo>
                  <a:lnTo>
                    <a:pt x="274618" y="493710"/>
                  </a:lnTo>
                  <a:lnTo>
                    <a:pt x="274618" y="487426"/>
                  </a:lnTo>
                  <a:lnTo>
                    <a:pt x="271926" y="487426"/>
                  </a:lnTo>
                  <a:close/>
                  <a:moveTo>
                    <a:pt x="274618" y="131955"/>
                  </a:moveTo>
                  <a:lnTo>
                    <a:pt x="274618" y="138239"/>
                  </a:lnTo>
                  <a:cubicBezTo>
                    <a:pt x="275516" y="142727"/>
                    <a:pt x="277311" y="144522"/>
                    <a:pt x="280901" y="144522"/>
                  </a:cubicBezTo>
                  <a:lnTo>
                    <a:pt x="284490" y="138239"/>
                  </a:lnTo>
                  <a:lnTo>
                    <a:pt x="284490" y="131955"/>
                  </a:lnTo>
                  <a:lnTo>
                    <a:pt x="274618" y="131955"/>
                  </a:lnTo>
                  <a:close/>
                  <a:moveTo>
                    <a:pt x="278208" y="574499"/>
                  </a:moveTo>
                  <a:lnTo>
                    <a:pt x="284490" y="578090"/>
                  </a:lnTo>
                  <a:cubicBezTo>
                    <a:pt x="288080" y="576294"/>
                    <a:pt x="291670" y="574499"/>
                    <a:pt x="293465" y="574499"/>
                  </a:cubicBezTo>
                  <a:lnTo>
                    <a:pt x="293465" y="549365"/>
                  </a:lnTo>
                  <a:cubicBezTo>
                    <a:pt x="282696" y="554751"/>
                    <a:pt x="278208" y="562829"/>
                    <a:pt x="278208" y="574499"/>
                  </a:cubicBezTo>
                  <a:close/>
                  <a:moveTo>
                    <a:pt x="284490" y="596940"/>
                  </a:moveTo>
                  <a:lnTo>
                    <a:pt x="284490" y="606814"/>
                  </a:lnTo>
                  <a:cubicBezTo>
                    <a:pt x="288977" y="606814"/>
                    <a:pt x="290772" y="605019"/>
                    <a:pt x="290772" y="600531"/>
                  </a:cubicBezTo>
                  <a:lnTo>
                    <a:pt x="290772" y="596940"/>
                  </a:lnTo>
                  <a:lnTo>
                    <a:pt x="284490" y="596940"/>
                  </a:lnTo>
                  <a:close/>
                  <a:moveTo>
                    <a:pt x="288080" y="393173"/>
                  </a:moveTo>
                  <a:cubicBezTo>
                    <a:pt x="288977" y="397661"/>
                    <a:pt x="290772" y="399456"/>
                    <a:pt x="294362" y="399456"/>
                  </a:cubicBezTo>
                  <a:lnTo>
                    <a:pt x="297952" y="399456"/>
                  </a:lnTo>
                  <a:lnTo>
                    <a:pt x="297952" y="393173"/>
                  </a:lnTo>
                  <a:lnTo>
                    <a:pt x="288080" y="393173"/>
                  </a:lnTo>
                  <a:close/>
                  <a:moveTo>
                    <a:pt x="288080" y="516151"/>
                  </a:moveTo>
                  <a:lnTo>
                    <a:pt x="288080" y="519742"/>
                  </a:lnTo>
                  <a:lnTo>
                    <a:pt x="294362" y="519742"/>
                  </a:lnTo>
                  <a:cubicBezTo>
                    <a:pt x="298850" y="519742"/>
                    <a:pt x="300645" y="517947"/>
                    <a:pt x="300645" y="513458"/>
                  </a:cubicBezTo>
                  <a:lnTo>
                    <a:pt x="300645" y="510765"/>
                  </a:lnTo>
                  <a:lnTo>
                    <a:pt x="294362" y="510765"/>
                  </a:lnTo>
                  <a:cubicBezTo>
                    <a:pt x="289875" y="510765"/>
                    <a:pt x="288080" y="512561"/>
                    <a:pt x="288080" y="516151"/>
                  </a:cubicBezTo>
                  <a:close/>
                  <a:moveTo>
                    <a:pt x="297055" y="461394"/>
                  </a:moveTo>
                  <a:lnTo>
                    <a:pt x="290772" y="471269"/>
                  </a:lnTo>
                  <a:lnTo>
                    <a:pt x="290772" y="480245"/>
                  </a:lnTo>
                  <a:cubicBezTo>
                    <a:pt x="295260" y="480245"/>
                    <a:pt x="299747" y="481143"/>
                    <a:pt x="303337" y="483836"/>
                  </a:cubicBezTo>
                  <a:cubicBezTo>
                    <a:pt x="303337" y="482040"/>
                    <a:pt x="304234" y="478450"/>
                    <a:pt x="306926" y="473962"/>
                  </a:cubicBezTo>
                  <a:cubicBezTo>
                    <a:pt x="303337" y="465883"/>
                    <a:pt x="300645" y="461394"/>
                    <a:pt x="297055" y="461394"/>
                  </a:cubicBezTo>
                  <a:close/>
                  <a:moveTo>
                    <a:pt x="293465" y="242367"/>
                  </a:moveTo>
                  <a:lnTo>
                    <a:pt x="293465" y="248650"/>
                  </a:lnTo>
                  <a:lnTo>
                    <a:pt x="297055" y="248650"/>
                  </a:lnTo>
                  <a:lnTo>
                    <a:pt x="297055" y="242367"/>
                  </a:lnTo>
                  <a:lnTo>
                    <a:pt x="293465" y="242367"/>
                  </a:lnTo>
                  <a:close/>
                  <a:moveTo>
                    <a:pt x="297055" y="403047"/>
                  </a:moveTo>
                  <a:lnTo>
                    <a:pt x="297055" y="409330"/>
                  </a:lnTo>
                  <a:lnTo>
                    <a:pt x="300645" y="409330"/>
                  </a:lnTo>
                  <a:lnTo>
                    <a:pt x="300645" y="403047"/>
                  </a:lnTo>
                  <a:lnTo>
                    <a:pt x="297055" y="403047"/>
                  </a:lnTo>
                  <a:close/>
                  <a:moveTo>
                    <a:pt x="303337" y="793527"/>
                  </a:moveTo>
                  <a:lnTo>
                    <a:pt x="303337" y="799810"/>
                  </a:lnTo>
                  <a:lnTo>
                    <a:pt x="306926" y="799810"/>
                  </a:lnTo>
                  <a:lnTo>
                    <a:pt x="306926" y="793527"/>
                  </a:lnTo>
                  <a:lnTo>
                    <a:pt x="303337" y="793527"/>
                  </a:lnTo>
                  <a:close/>
                  <a:moveTo>
                    <a:pt x="306926" y="145420"/>
                  </a:moveTo>
                  <a:lnTo>
                    <a:pt x="306926" y="154397"/>
                  </a:lnTo>
                  <a:cubicBezTo>
                    <a:pt x="307824" y="158885"/>
                    <a:pt x="309619" y="160680"/>
                    <a:pt x="313209" y="160680"/>
                  </a:cubicBezTo>
                  <a:lnTo>
                    <a:pt x="316799" y="160680"/>
                  </a:lnTo>
                  <a:lnTo>
                    <a:pt x="316799" y="157090"/>
                  </a:lnTo>
                  <a:cubicBezTo>
                    <a:pt x="313209" y="149908"/>
                    <a:pt x="310516" y="145420"/>
                    <a:pt x="306926" y="145420"/>
                  </a:cubicBezTo>
                  <a:close/>
                  <a:moveTo>
                    <a:pt x="313209" y="368038"/>
                  </a:moveTo>
                  <a:lnTo>
                    <a:pt x="313209" y="377015"/>
                  </a:lnTo>
                  <a:lnTo>
                    <a:pt x="319491" y="377015"/>
                  </a:lnTo>
                  <a:lnTo>
                    <a:pt x="319491" y="373424"/>
                  </a:lnTo>
                  <a:cubicBezTo>
                    <a:pt x="319491" y="369834"/>
                    <a:pt x="317696" y="368038"/>
                    <a:pt x="313209" y="368038"/>
                  </a:cubicBezTo>
                  <a:close/>
                  <a:moveTo>
                    <a:pt x="313209" y="532309"/>
                  </a:moveTo>
                  <a:lnTo>
                    <a:pt x="313209" y="541286"/>
                  </a:lnTo>
                  <a:cubicBezTo>
                    <a:pt x="317696" y="541286"/>
                    <a:pt x="319491" y="539490"/>
                    <a:pt x="319491" y="535002"/>
                  </a:cubicBezTo>
                  <a:lnTo>
                    <a:pt x="313209" y="532309"/>
                  </a:lnTo>
                  <a:close/>
                  <a:moveTo>
                    <a:pt x="316799" y="238776"/>
                  </a:moveTo>
                  <a:lnTo>
                    <a:pt x="316799" y="245060"/>
                  </a:lnTo>
                  <a:lnTo>
                    <a:pt x="320388" y="245060"/>
                  </a:lnTo>
                  <a:cubicBezTo>
                    <a:pt x="323978" y="245060"/>
                    <a:pt x="326670" y="241469"/>
                    <a:pt x="330260" y="235185"/>
                  </a:cubicBezTo>
                  <a:lnTo>
                    <a:pt x="330260" y="231595"/>
                  </a:lnTo>
                  <a:lnTo>
                    <a:pt x="323978" y="231595"/>
                  </a:lnTo>
                  <a:cubicBezTo>
                    <a:pt x="318594" y="232493"/>
                    <a:pt x="316799" y="235185"/>
                    <a:pt x="316799" y="238776"/>
                  </a:cubicBezTo>
                  <a:close/>
                  <a:moveTo>
                    <a:pt x="319491" y="167861"/>
                  </a:moveTo>
                  <a:lnTo>
                    <a:pt x="319491" y="170554"/>
                  </a:lnTo>
                  <a:lnTo>
                    <a:pt x="332952" y="170554"/>
                  </a:lnTo>
                  <a:lnTo>
                    <a:pt x="332952" y="167861"/>
                  </a:lnTo>
                  <a:lnTo>
                    <a:pt x="319491" y="167861"/>
                  </a:lnTo>
                  <a:close/>
                  <a:moveTo>
                    <a:pt x="319491" y="703761"/>
                  </a:moveTo>
                  <a:lnTo>
                    <a:pt x="319491" y="707352"/>
                  </a:lnTo>
                  <a:cubicBezTo>
                    <a:pt x="320388" y="711840"/>
                    <a:pt x="322183" y="713635"/>
                    <a:pt x="325773" y="713635"/>
                  </a:cubicBezTo>
                  <a:lnTo>
                    <a:pt x="329362" y="707352"/>
                  </a:lnTo>
                  <a:lnTo>
                    <a:pt x="329362" y="703761"/>
                  </a:lnTo>
                  <a:lnTo>
                    <a:pt x="319491" y="703761"/>
                  </a:lnTo>
                  <a:close/>
                  <a:moveTo>
                    <a:pt x="329362" y="716328"/>
                  </a:moveTo>
                  <a:lnTo>
                    <a:pt x="325773" y="732486"/>
                  </a:lnTo>
                  <a:lnTo>
                    <a:pt x="334747" y="732486"/>
                  </a:lnTo>
                  <a:lnTo>
                    <a:pt x="332055" y="716328"/>
                  </a:lnTo>
                  <a:lnTo>
                    <a:pt x="329362" y="716328"/>
                  </a:lnTo>
                  <a:close/>
                  <a:moveTo>
                    <a:pt x="329362" y="797117"/>
                  </a:moveTo>
                  <a:cubicBezTo>
                    <a:pt x="329362" y="800708"/>
                    <a:pt x="333850" y="803401"/>
                    <a:pt x="341927" y="806991"/>
                  </a:cubicBezTo>
                  <a:lnTo>
                    <a:pt x="341927" y="797117"/>
                  </a:lnTo>
                  <a:lnTo>
                    <a:pt x="329362" y="797117"/>
                  </a:lnTo>
                  <a:close/>
                  <a:moveTo>
                    <a:pt x="332952" y="280966"/>
                  </a:moveTo>
                  <a:lnTo>
                    <a:pt x="332952" y="287249"/>
                  </a:lnTo>
                  <a:cubicBezTo>
                    <a:pt x="337440" y="287249"/>
                    <a:pt x="339235" y="285454"/>
                    <a:pt x="339235" y="280966"/>
                  </a:cubicBezTo>
                  <a:lnTo>
                    <a:pt x="332952" y="280966"/>
                  </a:lnTo>
                  <a:close/>
                  <a:moveTo>
                    <a:pt x="335645" y="157987"/>
                  </a:moveTo>
                  <a:lnTo>
                    <a:pt x="335645" y="167861"/>
                  </a:lnTo>
                  <a:lnTo>
                    <a:pt x="339235" y="167861"/>
                  </a:lnTo>
                  <a:lnTo>
                    <a:pt x="339235" y="157987"/>
                  </a:lnTo>
                  <a:lnTo>
                    <a:pt x="335645" y="157987"/>
                  </a:lnTo>
                  <a:close/>
                </a:path>
              </a:pathLst>
            </a:custGeom>
            <a:solidFill>
              <a:srgbClr val="65B24C"/>
            </a:solidFill>
            <a:ln w="8971"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A2860C4-9FAD-2420-94D5-6A043B5E4FF1}"/>
                </a:ext>
              </a:extLst>
            </p:cNvPr>
            <p:cNvSpPr/>
            <p:nvPr/>
          </p:nvSpPr>
          <p:spPr>
            <a:xfrm>
              <a:off x="3517990" y="4209305"/>
              <a:ext cx="312311" cy="883291"/>
            </a:xfrm>
            <a:custGeom>
              <a:avLst/>
              <a:gdLst>
                <a:gd name="connsiteX0" fmla="*/ 44872 w 312311"/>
                <a:gd name="connsiteY0" fmla="*/ 898 h 883291"/>
                <a:gd name="connsiteX1" fmla="*/ 87052 w 312311"/>
                <a:gd name="connsiteY1" fmla="*/ 7181 h 883291"/>
                <a:gd name="connsiteX2" fmla="*/ 115771 w 312311"/>
                <a:gd name="connsiteY2" fmla="*/ 3591 h 883291"/>
                <a:gd name="connsiteX3" fmla="*/ 129232 w 312311"/>
                <a:gd name="connsiteY3" fmla="*/ 3591 h 883291"/>
                <a:gd name="connsiteX4" fmla="*/ 151668 w 312311"/>
                <a:gd name="connsiteY4" fmla="*/ 7181 h 883291"/>
                <a:gd name="connsiteX5" fmla="*/ 181284 w 312311"/>
                <a:gd name="connsiteY5" fmla="*/ 3591 h 883291"/>
                <a:gd name="connsiteX6" fmla="*/ 232439 w 312311"/>
                <a:gd name="connsiteY6" fmla="*/ 3591 h 883291"/>
                <a:gd name="connsiteX7" fmla="*/ 277311 w 312311"/>
                <a:gd name="connsiteY7" fmla="*/ 0 h 883291"/>
                <a:gd name="connsiteX8" fmla="*/ 312311 w 312311"/>
                <a:gd name="connsiteY8" fmla="*/ 22441 h 883291"/>
                <a:gd name="connsiteX9" fmla="*/ 312311 w 312311"/>
                <a:gd name="connsiteY9" fmla="*/ 112207 h 883291"/>
                <a:gd name="connsiteX10" fmla="*/ 280003 w 312311"/>
                <a:gd name="connsiteY10" fmla="*/ 144522 h 883291"/>
                <a:gd name="connsiteX11" fmla="*/ 154361 w 312311"/>
                <a:gd name="connsiteY11" fmla="*/ 144522 h 883291"/>
                <a:gd name="connsiteX12" fmla="*/ 148079 w 312311"/>
                <a:gd name="connsiteY12" fmla="*/ 150806 h 883291"/>
                <a:gd name="connsiteX13" fmla="*/ 148079 w 312311"/>
                <a:gd name="connsiteY13" fmla="*/ 357267 h 883291"/>
                <a:gd name="connsiteX14" fmla="*/ 180387 w 312311"/>
                <a:gd name="connsiteY14" fmla="*/ 373424 h 883291"/>
                <a:gd name="connsiteX15" fmla="*/ 222567 w 312311"/>
                <a:gd name="connsiteY15" fmla="*/ 367141 h 883291"/>
                <a:gd name="connsiteX16" fmla="*/ 273721 w 312311"/>
                <a:gd name="connsiteY16" fmla="*/ 405740 h 883291"/>
                <a:gd name="connsiteX17" fmla="*/ 273721 w 312311"/>
                <a:gd name="connsiteY17" fmla="*/ 470371 h 883291"/>
                <a:gd name="connsiteX18" fmla="*/ 228849 w 312311"/>
                <a:gd name="connsiteY18" fmla="*/ 515254 h 883291"/>
                <a:gd name="connsiteX19" fmla="*/ 148079 w 312311"/>
                <a:gd name="connsiteY19" fmla="*/ 515254 h 883291"/>
                <a:gd name="connsiteX20" fmla="*/ 148079 w 312311"/>
                <a:gd name="connsiteY20" fmla="*/ 834819 h 883291"/>
                <a:gd name="connsiteX21" fmla="*/ 150771 w 312311"/>
                <a:gd name="connsiteY21" fmla="*/ 848283 h 883291"/>
                <a:gd name="connsiteX22" fmla="*/ 115771 w 312311"/>
                <a:gd name="connsiteY22" fmla="*/ 883292 h 883291"/>
                <a:gd name="connsiteX23" fmla="*/ 35000 w 312311"/>
                <a:gd name="connsiteY23" fmla="*/ 883292 h 883291"/>
                <a:gd name="connsiteX24" fmla="*/ 6282 w 312311"/>
                <a:gd name="connsiteY24" fmla="*/ 828535 h 883291"/>
                <a:gd name="connsiteX25" fmla="*/ 2692 w 312311"/>
                <a:gd name="connsiteY25" fmla="*/ 798912 h 883291"/>
                <a:gd name="connsiteX26" fmla="*/ 6282 w 312311"/>
                <a:gd name="connsiteY26" fmla="*/ 714533 h 883291"/>
                <a:gd name="connsiteX27" fmla="*/ 2692 w 312311"/>
                <a:gd name="connsiteY27" fmla="*/ 675934 h 883291"/>
                <a:gd name="connsiteX28" fmla="*/ 6282 w 312311"/>
                <a:gd name="connsiteY28" fmla="*/ 576294 h 883291"/>
                <a:gd name="connsiteX29" fmla="*/ 6282 w 312311"/>
                <a:gd name="connsiteY29" fmla="*/ 560136 h 883291"/>
                <a:gd name="connsiteX30" fmla="*/ 2692 w 312311"/>
                <a:gd name="connsiteY30" fmla="*/ 495505 h 883291"/>
                <a:gd name="connsiteX31" fmla="*/ 6282 w 312311"/>
                <a:gd name="connsiteY31" fmla="*/ 430874 h 883291"/>
                <a:gd name="connsiteX32" fmla="*/ 6282 w 312311"/>
                <a:gd name="connsiteY32" fmla="*/ 408433 h 883291"/>
                <a:gd name="connsiteX33" fmla="*/ 2692 w 312311"/>
                <a:gd name="connsiteY33" fmla="*/ 327644 h 883291"/>
                <a:gd name="connsiteX34" fmla="*/ 6282 w 312311"/>
                <a:gd name="connsiteY34" fmla="*/ 301612 h 883291"/>
                <a:gd name="connsiteX35" fmla="*/ 2692 w 312311"/>
                <a:gd name="connsiteY35" fmla="*/ 295328 h 883291"/>
                <a:gd name="connsiteX36" fmla="*/ 8974 w 312311"/>
                <a:gd name="connsiteY36" fmla="*/ 263013 h 883291"/>
                <a:gd name="connsiteX37" fmla="*/ 2692 w 312311"/>
                <a:gd name="connsiteY37" fmla="*/ 156192 h 883291"/>
                <a:gd name="connsiteX38" fmla="*/ 6282 w 312311"/>
                <a:gd name="connsiteY38" fmla="*/ 117593 h 883291"/>
                <a:gd name="connsiteX39" fmla="*/ 0 w 312311"/>
                <a:gd name="connsiteY39" fmla="*/ 95151 h 883291"/>
                <a:gd name="connsiteX40" fmla="*/ 3590 w 312311"/>
                <a:gd name="connsiteY40" fmla="*/ 60143 h 883291"/>
                <a:gd name="connsiteX41" fmla="*/ 3590 w 312311"/>
                <a:gd name="connsiteY41" fmla="*/ 40394 h 883291"/>
                <a:gd name="connsiteX42" fmla="*/ 44872 w 312311"/>
                <a:gd name="connsiteY42" fmla="*/ 898 h 883291"/>
                <a:gd name="connsiteX43" fmla="*/ 64616 w 312311"/>
                <a:gd name="connsiteY43" fmla="*/ 749542 h 883291"/>
                <a:gd name="connsiteX44" fmla="*/ 68206 w 312311"/>
                <a:gd name="connsiteY44" fmla="*/ 762109 h 883291"/>
                <a:gd name="connsiteX45" fmla="*/ 77180 w 312311"/>
                <a:gd name="connsiteY45" fmla="*/ 762109 h 883291"/>
                <a:gd name="connsiteX46" fmla="*/ 80770 w 312311"/>
                <a:gd name="connsiteY46" fmla="*/ 753132 h 883291"/>
                <a:gd name="connsiteX47" fmla="*/ 74488 w 312311"/>
                <a:gd name="connsiteY47" fmla="*/ 749542 h 883291"/>
                <a:gd name="connsiteX48" fmla="*/ 64616 w 312311"/>
                <a:gd name="connsiteY48" fmla="*/ 749542 h 883291"/>
                <a:gd name="connsiteX49" fmla="*/ 68206 w 312311"/>
                <a:gd name="connsiteY49" fmla="*/ 559239 h 883291"/>
                <a:gd name="connsiteX50" fmla="*/ 68206 w 312311"/>
                <a:gd name="connsiteY50" fmla="*/ 572704 h 883291"/>
                <a:gd name="connsiteX51" fmla="*/ 74488 w 312311"/>
                <a:gd name="connsiteY51" fmla="*/ 572704 h 883291"/>
                <a:gd name="connsiteX52" fmla="*/ 74488 w 312311"/>
                <a:gd name="connsiteY52" fmla="*/ 559239 h 883291"/>
                <a:gd name="connsiteX53" fmla="*/ 68206 w 312311"/>
                <a:gd name="connsiteY53" fmla="*/ 559239 h 883291"/>
                <a:gd name="connsiteX54" fmla="*/ 73591 w 312311"/>
                <a:gd name="connsiteY54" fmla="*/ 301612 h 883291"/>
                <a:gd name="connsiteX55" fmla="*/ 73591 w 312311"/>
                <a:gd name="connsiteY55" fmla="*/ 311486 h 883291"/>
                <a:gd name="connsiteX56" fmla="*/ 77180 w 312311"/>
                <a:gd name="connsiteY56" fmla="*/ 311486 h 883291"/>
                <a:gd name="connsiteX57" fmla="*/ 77180 w 312311"/>
                <a:gd name="connsiteY57" fmla="*/ 301612 h 883291"/>
                <a:gd name="connsiteX58" fmla="*/ 73591 w 312311"/>
                <a:gd name="connsiteY58" fmla="*/ 301612 h 883291"/>
                <a:gd name="connsiteX59" fmla="*/ 73591 w 312311"/>
                <a:gd name="connsiteY59" fmla="*/ 394968 h 883291"/>
                <a:gd name="connsiteX60" fmla="*/ 73591 w 312311"/>
                <a:gd name="connsiteY60" fmla="*/ 404842 h 883291"/>
                <a:gd name="connsiteX61" fmla="*/ 89745 w 312311"/>
                <a:gd name="connsiteY61" fmla="*/ 408433 h 883291"/>
                <a:gd name="connsiteX62" fmla="*/ 89745 w 312311"/>
                <a:gd name="connsiteY62" fmla="*/ 388684 h 883291"/>
                <a:gd name="connsiteX63" fmla="*/ 87052 w 312311"/>
                <a:gd name="connsiteY63" fmla="*/ 388684 h 883291"/>
                <a:gd name="connsiteX64" fmla="*/ 73591 w 312311"/>
                <a:gd name="connsiteY64" fmla="*/ 394968 h 883291"/>
                <a:gd name="connsiteX65" fmla="*/ 77180 w 312311"/>
                <a:gd name="connsiteY65" fmla="*/ 88868 h 883291"/>
                <a:gd name="connsiteX66" fmla="*/ 77180 w 312311"/>
                <a:gd name="connsiteY66" fmla="*/ 95151 h 883291"/>
                <a:gd name="connsiteX67" fmla="*/ 80770 w 312311"/>
                <a:gd name="connsiteY67" fmla="*/ 95151 h 883291"/>
                <a:gd name="connsiteX68" fmla="*/ 96924 w 312311"/>
                <a:gd name="connsiteY68" fmla="*/ 92458 h 883291"/>
                <a:gd name="connsiteX69" fmla="*/ 96924 w 312311"/>
                <a:gd name="connsiteY69" fmla="*/ 88868 h 883291"/>
                <a:gd name="connsiteX70" fmla="*/ 77180 w 312311"/>
                <a:gd name="connsiteY70" fmla="*/ 88868 h 883291"/>
                <a:gd name="connsiteX71" fmla="*/ 80770 w 312311"/>
                <a:gd name="connsiteY71" fmla="*/ 340211 h 883291"/>
                <a:gd name="connsiteX72" fmla="*/ 80770 w 312311"/>
                <a:gd name="connsiteY72" fmla="*/ 350085 h 883291"/>
                <a:gd name="connsiteX73" fmla="*/ 87052 w 312311"/>
                <a:gd name="connsiteY73" fmla="*/ 352778 h 883291"/>
                <a:gd name="connsiteX74" fmla="*/ 96027 w 312311"/>
                <a:gd name="connsiteY74" fmla="*/ 350085 h 883291"/>
                <a:gd name="connsiteX75" fmla="*/ 80770 w 312311"/>
                <a:gd name="connsiteY75" fmla="*/ 340211 h 883291"/>
                <a:gd name="connsiteX76" fmla="*/ 83462 w 312311"/>
                <a:gd name="connsiteY76" fmla="*/ 781857 h 883291"/>
                <a:gd name="connsiteX77" fmla="*/ 79873 w 312311"/>
                <a:gd name="connsiteY77" fmla="*/ 794424 h 883291"/>
                <a:gd name="connsiteX78" fmla="*/ 86155 w 312311"/>
                <a:gd name="connsiteY78" fmla="*/ 798015 h 883291"/>
                <a:gd name="connsiteX79" fmla="*/ 92437 w 312311"/>
                <a:gd name="connsiteY79" fmla="*/ 785448 h 883291"/>
                <a:gd name="connsiteX80" fmla="*/ 92437 w 312311"/>
                <a:gd name="connsiteY80" fmla="*/ 781857 h 883291"/>
                <a:gd name="connsiteX81" fmla="*/ 83462 w 312311"/>
                <a:gd name="connsiteY81" fmla="*/ 781857 h 883291"/>
                <a:gd name="connsiteX82" fmla="*/ 87052 w 312311"/>
                <a:gd name="connsiteY82" fmla="*/ 291738 h 883291"/>
                <a:gd name="connsiteX83" fmla="*/ 83462 w 312311"/>
                <a:gd name="connsiteY83" fmla="*/ 298021 h 883291"/>
                <a:gd name="connsiteX84" fmla="*/ 105899 w 312311"/>
                <a:gd name="connsiteY84" fmla="*/ 307896 h 883291"/>
                <a:gd name="connsiteX85" fmla="*/ 105899 w 312311"/>
                <a:gd name="connsiteY85" fmla="*/ 298021 h 883291"/>
                <a:gd name="connsiteX86" fmla="*/ 87052 w 312311"/>
                <a:gd name="connsiteY86" fmla="*/ 291738 h 883291"/>
                <a:gd name="connsiteX87" fmla="*/ 99617 w 312311"/>
                <a:gd name="connsiteY87" fmla="*/ 469473 h 883291"/>
                <a:gd name="connsiteX88" fmla="*/ 87052 w 312311"/>
                <a:gd name="connsiteY88" fmla="*/ 508072 h 883291"/>
                <a:gd name="connsiteX89" fmla="*/ 93334 w 312311"/>
                <a:gd name="connsiteY89" fmla="*/ 511663 h 883291"/>
                <a:gd name="connsiteX90" fmla="*/ 106796 w 312311"/>
                <a:gd name="connsiteY90" fmla="*/ 511663 h 883291"/>
                <a:gd name="connsiteX91" fmla="*/ 106796 w 312311"/>
                <a:gd name="connsiteY91" fmla="*/ 508072 h 883291"/>
                <a:gd name="connsiteX92" fmla="*/ 103206 w 312311"/>
                <a:gd name="connsiteY92" fmla="*/ 485631 h 883291"/>
                <a:gd name="connsiteX93" fmla="*/ 112181 w 312311"/>
                <a:gd name="connsiteY93" fmla="*/ 469473 h 883291"/>
                <a:gd name="connsiteX94" fmla="*/ 99617 w 312311"/>
                <a:gd name="connsiteY94" fmla="*/ 469473 h 883291"/>
                <a:gd name="connsiteX95" fmla="*/ 89745 w 312311"/>
                <a:gd name="connsiteY95" fmla="*/ 688501 h 883291"/>
                <a:gd name="connsiteX96" fmla="*/ 89745 w 312311"/>
                <a:gd name="connsiteY96" fmla="*/ 692092 h 883291"/>
                <a:gd name="connsiteX97" fmla="*/ 96027 w 312311"/>
                <a:gd name="connsiteY97" fmla="*/ 692092 h 883291"/>
                <a:gd name="connsiteX98" fmla="*/ 96027 w 312311"/>
                <a:gd name="connsiteY98" fmla="*/ 688501 h 883291"/>
                <a:gd name="connsiteX99" fmla="*/ 89745 w 312311"/>
                <a:gd name="connsiteY99" fmla="*/ 688501 h 883291"/>
                <a:gd name="connsiteX100" fmla="*/ 96924 w 312311"/>
                <a:gd name="connsiteY100" fmla="*/ 755825 h 883291"/>
                <a:gd name="connsiteX101" fmla="*/ 93334 w 312311"/>
                <a:gd name="connsiteY101" fmla="*/ 769290 h 883291"/>
                <a:gd name="connsiteX102" fmla="*/ 103206 w 312311"/>
                <a:gd name="connsiteY102" fmla="*/ 769290 h 883291"/>
                <a:gd name="connsiteX103" fmla="*/ 103206 w 312311"/>
                <a:gd name="connsiteY103" fmla="*/ 765699 h 883291"/>
                <a:gd name="connsiteX104" fmla="*/ 99617 w 312311"/>
                <a:gd name="connsiteY104" fmla="*/ 755825 h 883291"/>
                <a:gd name="connsiteX105" fmla="*/ 96924 w 312311"/>
                <a:gd name="connsiteY105" fmla="*/ 755825 h 883291"/>
                <a:gd name="connsiteX106" fmla="*/ 96924 w 312311"/>
                <a:gd name="connsiteY106" fmla="*/ 107719 h 883291"/>
                <a:gd name="connsiteX107" fmla="*/ 96924 w 312311"/>
                <a:gd name="connsiteY107" fmla="*/ 116695 h 883291"/>
                <a:gd name="connsiteX108" fmla="*/ 103206 w 312311"/>
                <a:gd name="connsiteY108" fmla="*/ 122979 h 883291"/>
                <a:gd name="connsiteX109" fmla="*/ 106796 w 312311"/>
                <a:gd name="connsiteY109" fmla="*/ 122979 h 883291"/>
                <a:gd name="connsiteX110" fmla="*/ 106796 w 312311"/>
                <a:gd name="connsiteY110" fmla="*/ 113105 h 883291"/>
                <a:gd name="connsiteX111" fmla="*/ 100514 w 312311"/>
                <a:gd name="connsiteY111" fmla="*/ 106821 h 883291"/>
                <a:gd name="connsiteX112" fmla="*/ 96924 w 312311"/>
                <a:gd name="connsiteY112" fmla="*/ 106821 h 883291"/>
                <a:gd name="connsiteX113" fmla="*/ 99617 w 312311"/>
                <a:gd name="connsiteY113" fmla="*/ 611303 h 883291"/>
                <a:gd name="connsiteX114" fmla="*/ 96027 w 312311"/>
                <a:gd name="connsiteY114" fmla="*/ 617586 h 883291"/>
                <a:gd name="connsiteX115" fmla="*/ 96027 w 312311"/>
                <a:gd name="connsiteY115" fmla="*/ 627460 h 883291"/>
                <a:gd name="connsiteX116" fmla="*/ 102309 w 312311"/>
                <a:gd name="connsiteY116" fmla="*/ 627460 h 883291"/>
                <a:gd name="connsiteX117" fmla="*/ 111283 w 312311"/>
                <a:gd name="connsiteY117" fmla="*/ 617586 h 883291"/>
                <a:gd name="connsiteX118" fmla="*/ 111283 w 312311"/>
                <a:gd name="connsiteY118" fmla="*/ 613996 h 883291"/>
                <a:gd name="connsiteX119" fmla="*/ 99617 w 312311"/>
                <a:gd name="connsiteY119" fmla="*/ 611303 h 883291"/>
                <a:gd name="connsiteX120" fmla="*/ 103206 w 312311"/>
                <a:gd name="connsiteY120" fmla="*/ 362652 h 883291"/>
                <a:gd name="connsiteX121" fmla="*/ 115771 w 312311"/>
                <a:gd name="connsiteY121" fmla="*/ 375220 h 883291"/>
                <a:gd name="connsiteX122" fmla="*/ 119360 w 312311"/>
                <a:gd name="connsiteY122" fmla="*/ 375220 h 883291"/>
                <a:gd name="connsiteX123" fmla="*/ 119360 w 312311"/>
                <a:gd name="connsiteY123" fmla="*/ 368936 h 883291"/>
                <a:gd name="connsiteX124" fmla="*/ 113078 w 312311"/>
                <a:gd name="connsiteY124" fmla="*/ 362652 h 883291"/>
                <a:gd name="connsiteX125" fmla="*/ 103206 w 312311"/>
                <a:gd name="connsiteY125" fmla="*/ 362652 h 883291"/>
                <a:gd name="connsiteX126" fmla="*/ 103206 w 312311"/>
                <a:gd name="connsiteY126" fmla="*/ 423693 h 883291"/>
                <a:gd name="connsiteX127" fmla="*/ 103206 w 312311"/>
                <a:gd name="connsiteY127" fmla="*/ 427284 h 883291"/>
                <a:gd name="connsiteX128" fmla="*/ 115771 w 312311"/>
                <a:gd name="connsiteY128" fmla="*/ 453316 h 883291"/>
                <a:gd name="connsiteX129" fmla="*/ 129232 w 312311"/>
                <a:gd name="connsiteY129" fmla="*/ 443441 h 883291"/>
                <a:gd name="connsiteX130" fmla="*/ 129232 w 312311"/>
                <a:gd name="connsiteY130" fmla="*/ 439851 h 883291"/>
                <a:gd name="connsiteX131" fmla="*/ 113078 w 312311"/>
                <a:gd name="connsiteY131" fmla="*/ 413819 h 883291"/>
                <a:gd name="connsiteX132" fmla="*/ 103206 w 312311"/>
                <a:gd name="connsiteY132" fmla="*/ 423693 h 883291"/>
                <a:gd name="connsiteX133" fmla="*/ 112181 w 312311"/>
                <a:gd name="connsiteY133" fmla="*/ 55655 h 883291"/>
                <a:gd name="connsiteX134" fmla="*/ 112181 w 312311"/>
                <a:gd name="connsiteY134" fmla="*/ 59245 h 883291"/>
                <a:gd name="connsiteX135" fmla="*/ 118463 w 312311"/>
                <a:gd name="connsiteY135" fmla="*/ 59245 h 883291"/>
                <a:gd name="connsiteX136" fmla="*/ 118463 w 312311"/>
                <a:gd name="connsiteY136" fmla="*/ 55655 h 883291"/>
                <a:gd name="connsiteX137" fmla="*/ 112181 w 312311"/>
                <a:gd name="connsiteY137" fmla="*/ 55655 h 883291"/>
                <a:gd name="connsiteX138" fmla="*/ 112181 w 312311"/>
                <a:gd name="connsiteY138" fmla="*/ 91561 h 883291"/>
                <a:gd name="connsiteX139" fmla="*/ 112181 w 312311"/>
                <a:gd name="connsiteY139" fmla="*/ 97844 h 883291"/>
                <a:gd name="connsiteX140" fmla="*/ 134617 w 312311"/>
                <a:gd name="connsiteY140" fmla="*/ 107719 h 883291"/>
                <a:gd name="connsiteX141" fmla="*/ 138207 w 312311"/>
                <a:gd name="connsiteY141" fmla="*/ 101435 h 883291"/>
                <a:gd name="connsiteX142" fmla="*/ 118463 w 312311"/>
                <a:gd name="connsiteY142" fmla="*/ 92458 h 883291"/>
                <a:gd name="connsiteX143" fmla="*/ 112181 w 312311"/>
                <a:gd name="connsiteY143" fmla="*/ 92458 h 883291"/>
                <a:gd name="connsiteX144" fmla="*/ 122950 w 312311"/>
                <a:gd name="connsiteY144" fmla="*/ 117593 h 883291"/>
                <a:gd name="connsiteX145" fmla="*/ 126540 w 312311"/>
                <a:gd name="connsiteY145" fmla="*/ 133750 h 883291"/>
                <a:gd name="connsiteX146" fmla="*/ 132822 w 312311"/>
                <a:gd name="connsiteY146" fmla="*/ 133750 h 883291"/>
                <a:gd name="connsiteX147" fmla="*/ 146284 w 312311"/>
                <a:gd name="connsiteY147" fmla="*/ 121183 h 883291"/>
                <a:gd name="connsiteX148" fmla="*/ 146284 w 312311"/>
                <a:gd name="connsiteY148" fmla="*/ 114900 h 883291"/>
                <a:gd name="connsiteX149" fmla="*/ 122950 w 312311"/>
                <a:gd name="connsiteY149" fmla="*/ 117593 h 883291"/>
                <a:gd name="connsiteX150" fmla="*/ 129232 w 312311"/>
                <a:gd name="connsiteY150" fmla="*/ 469473 h 883291"/>
                <a:gd name="connsiteX151" fmla="*/ 129232 w 312311"/>
                <a:gd name="connsiteY151" fmla="*/ 475757 h 883291"/>
                <a:gd name="connsiteX152" fmla="*/ 131925 w 312311"/>
                <a:gd name="connsiteY152" fmla="*/ 475757 h 883291"/>
                <a:gd name="connsiteX153" fmla="*/ 131925 w 312311"/>
                <a:gd name="connsiteY153" fmla="*/ 469473 h 883291"/>
                <a:gd name="connsiteX154" fmla="*/ 129232 w 312311"/>
                <a:gd name="connsiteY154" fmla="*/ 469473 h 883291"/>
                <a:gd name="connsiteX155" fmla="*/ 135514 w 312311"/>
                <a:gd name="connsiteY155" fmla="*/ 78994 h 883291"/>
                <a:gd name="connsiteX156" fmla="*/ 139104 w 312311"/>
                <a:gd name="connsiteY156" fmla="*/ 78994 h 883291"/>
                <a:gd name="connsiteX157" fmla="*/ 145386 w 312311"/>
                <a:gd name="connsiteY157" fmla="*/ 72710 h 883291"/>
                <a:gd name="connsiteX158" fmla="*/ 141796 w 312311"/>
                <a:gd name="connsiteY158" fmla="*/ 72710 h 883291"/>
                <a:gd name="connsiteX159" fmla="*/ 135514 w 312311"/>
                <a:gd name="connsiteY159" fmla="*/ 78994 h 883291"/>
                <a:gd name="connsiteX160" fmla="*/ 138207 w 312311"/>
                <a:gd name="connsiteY160" fmla="*/ 447032 h 883291"/>
                <a:gd name="connsiteX161" fmla="*/ 138207 w 312311"/>
                <a:gd name="connsiteY161" fmla="*/ 456009 h 883291"/>
                <a:gd name="connsiteX162" fmla="*/ 150771 w 312311"/>
                <a:gd name="connsiteY162" fmla="*/ 449725 h 883291"/>
                <a:gd name="connsiteX163" fmla="*/ 150771 w 312311"/>
                <a:gd name="connsiteY163" fmla="*/ 446134 h 883291"/>
                <a:gd name="connsiteX164" fmla="*/ 138207 w 312311"/>
                <a:gd name="connsiteY164" fmla="*/ 446134 h 883291"/>
                <a:gd name="connsiteX165" fmla="*/ 141796 w 312311"/>
                <a:gd name="connsiteY165" fmla="*/ 485631 h 883291"/>
                <a:gd name="connsiteX166" fmla="*/ 141796 w 312311"/>
                <a:gd name="connsiteY166" fmla="*/ 498198 h 883291"/>
                <a:gd name="connsiteX167" fmla="*/ 145386 w 312311"/>
                <a:gd name="connsiteY167" fmla="*/ 498198 h 883291"/>
                <a:gd name="connsiteX168" fmla="*/ 145386 w 312311"/>
                <a:gd name="connsiteY168" fmla="*/ 485631 h 883291"/>
                <a:gd name="connsiteX169" fmla="*/ 141796 w 312311"/>
                <a:gd name="connsiteY169" fmla="*/ 485631 h 883291"/>
                <a:gd name="connsiteX170" fmla="*/ 161540 w 312311"/>
                <a:gd name="connsiteY170" fmla="*/ 114002 h 883291"/>
                <a:gd name="connsiteX171" fmla="*/ 167823 w 312311"/>
                <a:gd name="connsiteY171" fmla="*/ 120286 h 883291"/>
                <a:gd name="connsiteX172" fmla="*/ 174105 w 312311"/>
                <a:gd name="connsiteY172" fmla="*/ 114002 h 883291"/>
                <a:gd name="connsiteX173" fmla="*/ 161540 w 312311"/>
                <a:gd name="connsiteY173" fmla="*/ 114002 h 883291"/>
                <a:gd name="connsiteX174" fmla="*/ 190259 w 312311"/>
                <a:gd name="connsiteY174" fmla="*/ 449725 h 883291"/>
                <a:gd name="connsiteX175" fmla="*/ 190259 w 312311"/>
                <a:gd name="connsiteY175" fmla="*/ 456009 h 883291"/>
                <a:gd name="connsiteX176" fmla="*/ 196541 w 312311"/>
                <a:gd name="connsiteY176" fmla="*/ 456009 h 883291"/>
                <a:gd name="connsiteX177" fmla="*/ 196541 w 312311"/>
                <a:gd name="connsiteY177" fmla="*/ 449725 h 883291"/>
                <a:gd name="connsiteX178" fmla="*/ 190259 w 312311"/>
                <a:gd name="connsiteY178" fmla="*/ 449725 h 883291"/>
                <a:gd name="connsiteX179" fmla="*/ 202823 w 312311"/>
                <a:gd name="connsiteY179" fmla="*/ 81687 h 883291"/>
                <a:gd name="connsiteX180" fmla="*/ 202823 w 312311"/>
                <a:gd name="connsiteY180" fmla="*/ 87970 h 883291"/>
                <a:gd name="connsiteX181" fmla="*/ 209105 w 312311"/>
                <a:gd name="connsiteY181" fmla="*/ 87970 h 883291"/>
                <a:gd name="connsiteX182" fmla="*/ 209105 w 312311"/>
                <a:gd name="connsiteY182" fmla="*/ 81687 h 883291"/>
                <a:gd name="connsiteX183" fmla="*/ 202823 w 312311"/>
                <a:gd name="connsiteY183" fmla="*/ 81687 h 88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2311" h="883291">
                  <a:moveTo>
                    <a:pt x="44872" y="898"/>
                  </a:moveTo>
                  <a:cubicBezTo>
                    <a:pt x="70898" y="2693"/>
                    <a:pt x="84360" y="5386"/>
                    <a:pt x="87052" y="7181"/>
                  </a:cubicBezTo>
                  <a:cubicBezTo>
                    <a:pt x="98719" y="5386"/>
                    <a:pt x="107694" y="3591"/>
                    <a:pt x="115771" y="3591"/>
                  </a:cubicBezTo>
                  <a:lnTo>
                    <a:pt x="129232" y="3591"/>
                  </a:lnTo>
                  <a:cubicBezTo>
                    <a:pt x="141796" y="3591"/>
                    <a:pt x="148976" y="4488"/>
                    <a:pt x="151668" y="7181"/>
                  </a:cubicBezTo>
                  <a:cubicBezTo>
                    <a:pt x="163335" y="5386"/>
                    <a:pt x="173207" y="3591"/>
                    <a:pt x="181284" y="3591"/>
                  </a:cubicBezTo>
                  <a:lnTo>
                    <a:pt x="232439" y="3591"/>
                  </a:lnTo>
                  <a:cubicBezTo>
                    <a:pt x="245003" y="3591"/>
                    <a:pt x="259362" y="2693"/>
                    <a:pt x="277311" y="0"/>
                  </a:cubicBezTo>
                  <a:cubicBezTo>
                    <a:pt x="300645" y="8977"/>
                    <a:pt x="312311" y="16158"/>
                    <a:pt x="312311" y="22441"/>
                  </a:cubicBezTo>
                  <a:lnTo>
                    <a:pt x="312311" y="112207"/>
                  </a:lnTo>
                  <a:cubicBezTo>
                    <a:pt x="309619" y="133750"/>
                    <a:pt x="298850" y="144522"/>
                    <a:pt x="280003" y="144522"/>
                  </a:cubicBezTo>
                  <a:lnTo>
                    <a:pt x="154361" y="144522"/>
                  </a:lnTo>
                  <a:cubicBezTo>
                    <a:pt x="149874" y="145420"/>
                    <a:pt x="148079" y="147215"/>
                    <a:pt x="148079" y="150806"/>
                  </a:cubicBezTo>
                  <a:lnTo>
                    <a:pt x="148079" y="357267"/>
                  </a:lnTo>
                  <a:cubicBezTo>
                    <a:pt x="148079" y="359960"/>
                    <a:pt x="158848" y="365345"/>
                    <a:pt x="180387" y="373424"/>
                  </a:cubicBezTo>
                  <a:lnTo>
                    <a:pt x="222567" y="367141"/>
                  </a:lnTo>
                  <a:cubicBezTo>
                    <a:pt x="256670" y="367141"/>
                    <a:pt x="273721" y="379708"/>
                    <a:pt x="273721" y="405740"/>
                  </a:cubicBezTo>
                  <a:lnTo>
                    <a:pt x="273721" y="470371"/>
                  </a:lnTo>
                  <a:cubicBezTo>
                    <a:pt x="273721" y="499994"/>
                    <a:pt x="258465" y="515254"/>
                    <a:pt x="228849" y="515254"/>
                  </a:cubicBezTo>
                  <a:lnTo>
                    <a:pt x="148079" y="515254"/>
                  </a:lnTo>
                  <a:lnTo>
                    <a:pt x="148079" y="834819"/>
                  </a:lnTo>
                  <a:cubicBezTo>
                    <a:pt x="148079" y="840205"/>
                    <a:pt x="148976" y="844693"/>
                    <a:pt x="150771" y="848283"/>
                  </a:cubicBezTo>
                  <a:cubicBezTo>
                    <a:pt x="144489" y="871623"/>
                    <a:pt x="131925" y="883292"/>
                    <a:pt x="115771" y="883292"/>
                  </a:cubicBezTo>
                  <a:lnTo>
                    <a:pt x="35000" y="883292"/>
                  </a:lnTo>
                  <a:cubicBezTo>
                    <a:pt x="16154" y="883292"/>
                    <a:pt x="6282" y="865339"/>
                    <a:pt x="6282" y="828535"/>
                  </a:cubicBezTo>
                  <a:cubicBezTo>
                    <a:pt x="4487" y="826740"/>
                    <a:pt x="2692" y="816866"/>
                    <a:pt x="2692" y="798912"/>
                  </a:cubicBezTo>
                  <a:cubicBezTo>
                    <a:pt x="2692" y="785448"/>
                    <a:pt x="3590" y="757620"/>
                    <a:pt x="6282" y="714533"/>
                  </a:cubicBezTo>
                  <a:cubicBezTo>
                    <a:pt x="6282" y="704659"/>
                    <a:pt x="5385" y="691194"/>
                    <a:pt x="2692" y="675934"/>
                  </a:cubicBezTo>
                  <a:cubicBezTo>
                    <a:pt x="4487" y="643618"/>
                    <a:pt x="6282" y="610405"/>
                    <a:pt x="6282" y="576294"/>
                  </a:cubicBezTo>
                  <a:lnTo>
                    <a:pt x="6282" y="560136"/>
                  </a:lnTo>
                  <a:cubicBezTo>
                    <a:pt x="6282" y="532309"/>
                    <a:pt x="5385" y="510765"/>
                    <a:pt x="2692" y="495505"/>
                  </a:cubicBezTo>
                  <a:cubicBezTo>
                    <a:pt x="4487" y="480245"/>
                    <a:pt x="6282" y="458701"/>
                    <a:pt x="6282" y="430874"/>
                  </a:cubicBezTo>
                  <a:lnTo>
                    <a:pt x="6282" y="408433"/>
                  </a:lnTo>
                  <a:cubicBezTo>
                    <a:pt x="6282" y="386889"/>
                    <a:pt x="5385" y="359960"/>
                    <a:pt x="2692" y="327644"/>
                  </a:cubicBezTo>
                  <a:cubicBezTo>
                    <a:pt x="4487" y="319565"/>
                    <a:pt x="6282" y="310589"/>
                    <a:pt x="6282" y="301612"/>
                  </a:cubicBezTo>
                  <a:lnTo>
                    <a:pt x="2692" y="295328"/>
                  </a:lnTo>
                  <a:lnTo>
                    <a:pt x="8974" y="263013"/>
                  </a:lnTo>
                  <a:cubicBezTo>
                    <a:pt x="7179" y="244162"/>
                    <a:pt x="4487" y="209154"/>
                    <a:pt x="2692" y="156192"/>
                  </a:cubicBezTo>
                  <a:cubicBezTo>
                    <a:pt x="4487" y="140932"/>
                    <a:pt x="6282" y="128365"/>
                    <a:pt x="6282" y="117593"/>
                  </a:cubicBezTo>
                  <a:cubicBezTo>
                    <a:pt x="6282" y="113105"/>
                    <a:pt x="4487" y="105923"/>
                    <a:pt x="0" y="95151"/>
                  </a:cubicBezTo>
                  <a:cubicBezTo>
                    <a:pt x="1795" y="80789"/>
                    <a:pt x="3590" y="68222"/>
                    <a:pt x="3590" y="60143"/>
                  </a:cubicBezTo>
                  <a:lnTo>
                    <a:pt x="3590" y="40394"/>
                  </a:lnTo>
                  <a:cubicBezTo>
                    <a:pt x="9872" y="15260"/>
                    <a:pt x="24231" y="898"/>
                    <a:pt x="44872" y="898"/>
                  </a:cubicBezTo>
                  <a:close/>
                  <a:moveTo>
                    <a:pt x="64616" y="749542"/>
                  </a:moveTo>
                  <a:cubicBezTo>
                    <a:pt x="66411" y="753132"/>
                    <a:pt x="68206" y="757620"/>
                    <a:pt x="68206" y="762109"/>
                  </a:cubicBezTo>
                  <a:lnTo>
                    <a:pt x="77180" y="762109"/>
                  </a:lnTo>
                  <a:cubicBezTo>
                    <a:pt x="77180" y="760313"/>
                    <a:pt x="78078" y="756723"/>
                    <a:pt x="80770" y="753132"/>
                  </a:cubicBezTo>
                  <a:lnTo>
                    <a:pt x="74488" y="749542"/>
                  </a:lnTo>
                  <a:lnTo>
                    <a:pt x="64616" y="749542"/>
                  </a:lnTo>
                  <a:close/>
                  <a:moveTo>
                    <a:pt x="68206" y="559239"/>
                  </a:moveTo>
                  <a:lnTo>
                    <a:pt x="68206" y="572704"/>
                  </a:lnTo>
                  <a:lnTo>
                    <a:pt x="74488" y="572704"/>
                  </a:lnTo>
                  <a:lnTo>
                    <a:pt x="74488" y="559239"/>
                  </a:lnTo>
                  <a:lnTo>
                    <a:pt x="68206" y="559239"/>
                  </a:lnTo>
                  <a:close/>
                  <a:moveTo>
                    <a:pt x="73591" y="301612"/>
                  </a:moveTo>
                  <a:lnTo>
                    <a:pt x="73591" y="311486"/>
                  </a:lnTo>
                  <a:lnTo>
                    <a:pt x="77180" y="311486"/>
                  </a:lnTo>
                  <a:lnTo>
                    <a:pt x="77180" y="301612"/>
                  </a:lnTo>
                  <a:lnTo>
                    <a:pt x="73591" y="301612"/>
                  </a:lnTo>
                  <a:close/>
                  <a:moveTo>
                    <a:pt x="73591" y="394968"/>
                  </a:moveTo>
                  <a:lnTo>
                    <a:pt x="73591" y="404842"/>
                  </a:lnTo>
                  <a:lnTo>
                    <a:pt x="89745" y="408433"/>
                  </a:lnTo>
                  <a:lnTo>
                    <a:pt x="89745" y="388684"/>
                  </a:lnTo>
                  <a:lnTo>
                    <a:pt x="87052" y="388684"/>
                  </a:lnTo>
                  <a:cubicBezTo>
                    <a:pt x="81668" y="392275"/>
                    <a:pt x="77180" y="394968"/>
                    <a:pt x="73591" y="394968"/>
                  </a:cubicBezTo>
                  <a:close/>
                  <a:moveTo>
                    <a:pt x="77180" y="88868"/>
                  </a:moveTo>
                  <a:lnTo>
                    <a:pt x="77180" y="95151"/>
                  </a:lnTo>
                  <a:lnTo>
                    <a:pt x="80770" y="95151"/>
                  </a:lnTo>
                  <a:lnTo>
                    <a:pt x="96924" y="92458"/>
                  </a:lnTo>
                  <a:lnTo>
                    <a:pt x="96924" y="88868"/>
                  </a:lnTo>
                  <a:lnTo>
                    <a:pt x="77180" y="88868"/>
                  </a:lnTo>
                  <a:close/>
                  <a:moveTo>
                    <a:pt x="80770" y="340211"/>
                  </a:moveTo>
                  <a:lnTo>
                    <a:pt x="80770" y="350085"/>
                  </a:lnTo>
                  <a:cubicBezTo>
                    <a:pt x="85257" y="350085"/>
                    <a:pt x="87052" y="350983"/>
                    <a:pt x="87052" y="352778"/>
                  </a:cubicBezTo>
                  <a:cubicBezTo>
                    <a:pt x="91540" y="350983"/>
                    <a:pt x="94232" y="350085"/>
                    <a:pt x="96027" y="350085"/>
                  </a:cubicBezTo>
                  <a:cubicBezTo>
                    <a:pt x="96924" y="344699"/>
                    <a:pt x="91540" y="341109"/>
                    <a:pt x="80770" y="340211"/>
                  </a:cubicBezTo>
                  <a:close/>
                  <a:moveTo>
                    <a:pt x="83462" y="781857"/>
                  </a:moveTo>
                  <a:cubicBezTo>
                    <a:pt x="83462" y="786345"/>
                    <a:pt x="82565" y="790834"/>
                    <a:pt x="79873" y="794424"/>
                  </a:cubicBezTo>
                  <a:lnTo>
                    <a:pt x="86155" y="798015"/>
                  </a:lnTo>
                  <a:cubicBezTo>
                    <a:pt x="86155" y="794424"/>
                    <a:pt x="87950" y="790834"/>
                    <a:pt x="92437" y="785448"/>
                  </a:cubicBezTo>
                  <a:lnTo>
                    <a:pt x="92437" y="781857"/>
                  </a:lnTo>
                  <a:lnTo>
                    <a:pt x="83462" y="781857"/>
                  </a:lnTo>
                  <a:close/>
                  <a:moveTo>
                    <a:pt x="87052" y="291738"/>
                  </a:moveTo>
                  <a:lnTo>
                    <a:pt x="83462" y="298021"/>
                  </a:lnTo>
                  <a:cubicBezTo>
                    <a:pt x="83462" y="303407"/>
                    <a:pt x="90642" y="306100"/>
                    <a:pt x="105899" y="307896"/>
                  </a:cubicBezTo>
                  <a:lnTo>
                    <a:pt x="105899" y="298021"/>
                  </a:lnTo>
                  <a:cubicBezTo>
                    <a:pt x="103206" y="298021"/>
                    <a:pt x="96027" y="296226"/>
                    <a:pt x="87052" y="291738"/>
                  </a:cubicBezTo>
                  <a:close/>
                  <a:moveTo>
                    <a:pt x="99617" y="469473"/>
                  </a:moveTo>
                  <a:cubicBezTo>
                    <a:pt x="91540" y="488324"/>
                    <a:pt x="87052" y="500891"/>
                    <a:pt x="87052" y="508072"/>
                  </a:cubicBezTo>
                  <a:lnTo>
                    <a:pt x="93334" y="511663"/>
                  </a:lnTo>
                  <a:lnTo>
                    <a:pt x="106796" y="511663"/>
                  </a:lnTo>
                  <a:lnTo>
                    <a:pt x="106796" y="508072"/>
                  </a:lnTo>
                  <a:lnTo>
                    <a:pt x="103206" y="485631"/>
                  </a:lnTo>
                  <a:cubicBezTo>
                    <a:pt x="106796" y="485631"/>
                    <a:pt x="110386" y="480245"/>
                    <a:pt x="112181" y="469473"/>
                  </a:cubicBezTo>
                  <a:lnTo>
                    <a:pt x="99617" y="469473"/>
                  </a:lnTo>
                  <a:close/>
                  <a:moveTo>
                    <a:pt x="89745" y="688501"/>
                  </a:moveTo>
                  <a:lnTo>
                    <a:pt x="89745" y="692092"/>
                  </a:lnTo>
                  <a:lnTo>
                    <a:pt x="96027" y="692092"/>
                  </a:lnTo>
                  <a:lnTo>
                    <a:pt x="96027" y="688501"/>
                  </a:lnTo>
                  <a:lnTo>
                    <a:pt x="89745" y="688501"/>
                  </a:lnTo>
                  <a:close/>
                  <a:moveTo>
                    <a:pt x="96924" y="755825"/>
                  </a:moveTo>
                  <a:lnTo>
                    <a:pt x="93334" y="769290"/>
                  </a:lnTo>
                  <a:lnTo>
                    <a:pt x="103206" y="769290"/>
                  </a:lnTo>
                  <a:lnTo>
                    <a:pt x="103206" y="765699"/>
                  </a:lnTo>
                  <a:cubicBezTo>
                    <a:pt x="101411" y="761211"/>
                    <a:pt x="99617" y="758518"/>
                    <a:pt x="99617" y="755825"/>
                  </a:cubicBezTo>
                  <a:lnTo>
                    <a:pt x="96924" y="755825"/>
                  </a:lnTo>
                  <a:close/>
                  <a:moveTo>
                    <a:pt x="96924" y="107719"/>
                  </a:moveTo>
                  <a:lnTo>
                    <a:pt x="96924" y="116695"/>
                  </a:lnTo>
                  <a:cubicBezTo>
                    <a:pt x="97822" y="121183"/>
                    <a:pt x="99617" y="122979"/>
                    <a:pt x="103206" y="122979"/>
                  </a:cubicBezTo>
                  <a:lnTo>
                    <a:pt x="106796" y="122979"/>
                  </a:lnTo>
                  <a:lnTo>
                    <a:pt x="106796" y="113105"/>
                  </a:lnTo>
                  <a:cubicBezTo>
                    <a:pt x="106796" y="108616"/>
                    <a:pt x="105001" y="106821"/>
                    <a:pt x="100514" y="106821"/>
                  </a:cubicBezTo>
                  <a:lnTo>
                    <a:pt x="96924" y="106821"/>
                  </a:lnTo>
                  <a:close/>
                  <a:moveTo>
                    <a:pt x="99617" y="611303"/>
                  </a:moveTo>
                  <a:lnTo>
                    <a:pt x="96027" y="617586"/>
                  </a:lnTo>
                  <a:lnTo>
                    <a:pt x="96027" y="627460"/>
                  </a:lnTo>
                  <a:lnTo>
                    <a:pt x="102309" y="627460"/>
                  </a:lnTo>
                  <a:cubicBezTo>
                    <a:pt x="102309" y="621177"/>
                    <a:pt x="105001" y="617586"/>
                    <a:pt x="111283" y="617586"/>
                  </a:cubicBezTo>
                  <a:lnTo>
                    <a:pt x="111283" y="613996"/>
                  </a:lnTo>
                  <a:lnTo>
                    <a:pt x="99617" y="611303"/>
                  </a:lnTo>
                  <a:close/>
                  <a:moveTo>
                    <a:pt x="103206" y="362652"/>
                  </a:moveTo>
                  <a:cubicBezTo>
                    <a:pt x="103206" y="366243"/>
                    <a:pt x="107694" y="369834"/>
                    <a:pt x="115771" y="375220"/>
                  </a:cubicBezTo>
                  <a:lnTo>
                    <a:pt x="119360" y="375220"/>
                  </a:lnTo>
                  <a:lnTo>
                    <a:pt x="119360" y="368936"/>
                  </a:lnTo>
                  <a:cubicBezTo>
                    <a:pt x="119360" y="364448"/>
                    <a:pt x="117566" y="362652"/>
                    <a:pt x="113078" y="362652"/>
                  </a:cubicBezTo>
                  <a:lnTo>
                    <a:pt x="103206" y="362652"/>
                  </a:lnTo>
                  <a:close/>
                  <a:moveTo>
                    <a:pt x="103206" y="423693"/>
                  </a:moveTo>
                  <a:lnTo>
                    <a:pt x="103206" y="427284"/>
                  </a:lnTo>
                  <a:cubicBezTo>
                    <a:pt x="109489" y="444339"/>
                    <a:pt x="113078" y="453316"/>
                    <a:pt x="115771" y="453316"/>
                  </a:cubicBezTo>
                  <a:cubicBezTo>
                    <a:pt x="124745" y="449725"/>
                    <a:pt x="129232" y="447032"/>
                    <a:pt x="129232" y="443441"/>
                  </a:cubicBezTo>
                  <a:lnTo>
                    <a:pt x="129232" y="439851"/>
                  </a:lnTo>
                  <a:cubicBezTo>
                    <a:pt x="121155" y="422795"/>
                    <a:pt x="114873" y="413819"/>
                    <a:pt x="113078" y="413819"/>
                  </a:cubicBezTo>
                  <a:cubicBezTo>
                    <a:pt x="109489" y="413819"/>
                    <a:pt x="106796" y="417409"/>
                    <a:pt x="103206" y="423693"/>
                  </a:cubicBezTo>
                  <a:close/>
                  <a:moveTo>
                    <a:pt x="112181" y="55655"/>
                  </a:moveTo>
                  <a:lnTo>
                    <a:pt x="112181" y="59245"/>
                  </a:lnTo>
                  <a:lnTo>
                    <a:pt x="118463" y="59245"/>
                  </a:lnTo>
                  <a:lnTo>
                    <a:pt x="118463" y="55655"/>
                  </a:lnTo>
                  <a:lnTo>
                    <a:pt x="112181" y="55655"/>
                  </a:lnTo>
                  <a:close/>
                  <a:moveTo>
                    <a:pt x="112181" y="91561"/>
                  </a:moveTo>
                  <a:lnTo>
                    <a:pt x="112181" y="97844"/>
                  </a:lnTo>
                  <a:cubicBezTo>
                    <a:pt x="112181" y="101435"/>
                    <a:pt x="119360" y="105026"/>
                    <a:pt x="134617" y="107719"/>
                  </a:cubicBezTo>
                  <a:lnTo>
                    <a:pt x="138207" y="101435"/>
                  </a:lnTo>
                  <a:cubicBezTo>
                    <a:pt x="133719" y="101435"/>
                    <a:pt x="126540" y="98742"/>
                    <a:pt x="118463" y="92458"/>
                  </a:cubicBezTo>
                  <a:lnTo>
                    <a:pt x="112181" y="92458"/>
                  </a:lnTo>
                  <a:close/>
                  <a:moveTo>
                    <a:pt x="122950" y="117593"/>
                  </a:moveTo>
                  <a:lnTo>
                    <a:pt x="126540" y="133750"/>
                  </a:lnTo>
                  <a:lnTo>
                    <a:pt x="132822" y="133750"/>
                  </a:lnTo>
                  <a:cubicBezTo>
                    <a:pt x="132822" y="125672"/>
                    <a:pt x="137309" y="121183"/>
                    <a:pt x="146284" y="121183"/>
                  </a:cubicBezTo>
                  <a:lnTo>
                    <a:pt x="146284" y="114900"/>
                  </a:lnTo>
                  <a:lnTo>
                    <a:pt x="122950" y="117593"/>
                  </a:lnTo>
                  <a:close/>
                  <a:moveTo>
                    <a:pt x="129232" y="469473"/>
                  </a:moveTo>
                  <a:lnTo>
                    <a:pt x="129232" y="475757"/>
                  </a:lnTo>
                  <a:lnTo>
                    <a:pt x="131925" y="475757"/>
                  </a:lnTo>
                  <a:lnTo>
                    <a:pt x="131925" y="469473"/>
                  </a:lnTo>
                  <a:lnTo>
                    <a:pt x="129232" y="469473"/>
                  </a:lnTo>
                  <a:close/>
                  <a:moveTo>
                    <a:pt x="135514" y="78994"/>
                  </a:moveTo>
                  <a:lnTo>
                    <a:pt x="139104" y="78994"/>
                  </a:lnTo>
                  <a:cubicBezTo>
                    <a:pt x="143591" y="78994"/>
                    <a:pt x="145386" y="77198"/>
                    <a:pt x="145386" y="72710"/>
                  </a:cubicBezTo>
                  <a:lnTo>
                    <a:pt x="141796" y="72710"/>
                  </a:lnTo>
                  <a:cubicBezTo>
                    <a:pt x="137309" y="72710"/>
                    <a:pt x="135514" y="74505"/>
                    <a:pt x="135514" y="78994"/>
                  </a:cubicBezTo>
                  <a:close/>
                  <a:moveTo>
                    <a:pt x="138207" y="447032"/>
                  </a:moveTo>
                  <a:lnTo>
                    <a:pt x="138207" y="456009"/>
                  </a:lnTo>
                  <a:cubicBezTo>
                    <a:pt x="143591" y="451520"/>
                    <a:pt x="147181" y="449725"/>
                    <a:pt x="150771" y="449725"/>
                  </a:cubicBezTo>
                  <a:lnTo>
                    <a:pt x="150771" y="446134"/>
                  </a:lnTo>
                  <a:lnTo>
                    <a:pt x="138207" y="446134"/>
                  </a:lnTo>
                  <a:close/>
                  <a:moveTo>
                    <a:pt x="141796" y="485631"/>
                  </a:moveTo>
                  <a:lnTo>
                    <a:pt x="141796" y="498198"/>
                  </a:lnTo>
                  <a:lnTo>
                    <a:pt x="145386" y="498198"/>
                  </a:lnTo>
                  <a:lnTo>
                    <a:pt x="145386" y="485631"/>
                  </a:lnTo>
                  <a:lnTo>
                    <a:pt x="141796" y="485631"/>
                  </a:lnTo>
                  <a:close/>
                  <a:moveTo>
                    <a:pt x="161540" y="114002"/>
                  </a:moveTo>
                  <a:cubicBezTo>
                    <a:pt x="162438" y="118490"/>
                    <a:pt x="164233" y="120286"/>
                    <a:pt x="167823" y="120286"/>
                  </a:cubicBezTo>
                  <a:cubicBezTo>
                    <a:pt x="172310" y="120286"/>
                    <a:pt x="174105" y="118490"/>
                    <a:pt x="174105" y="114002"/>
                  </a:cubicBezTo>
                  <a:lnTo>
                    <a:pt x="161540" y="114002"/>
                  </a:lnTo>
                  <a:close/>
                  <a:moveTo>
                    <a:pt x="190259" y="449725"/>
                  </a:moveTo>
                  <a:lnTo>
                    <a:pt x="190259" y="456009"/>
                  </a:lnTo>
                  <a:lnTo>
                    <a:pt x="196541" y="456009"/>
                  </a:lnTo>
                  <a:lnTo>
                    <a:pt x="196541" y="449725"/>
                  </a:lnTo>
                  <a:lnTo>
                    <a:pt x="190259" y="449725"/>
                  </a:lnTo>
                  <a:close/>
                  <a:moveTo>
                    <a:pt x="202823" y="81687"/>
                  </a:moveTo>
                  <a:lnTo>
                    <a:pt x="202823" y="87970"/>
                  </a:lnTo>
                  <a:lnTo>
                    <a:pt x="209105" y="87970"/>
                  </a:lnTo>
                  <a:lnTo>
                    <a:pt x="209105" y="81687"/>
                  </a:lnTo>
                  <a:lnTo>
                    <a:pt x="202823" y="81687"/>
                  </a:lnTo>
                  <a:close/>
                </a:path>
              </a:pathLst>
            </a:custGeom>
            <a:solidFill>
              <a:srgbClr val="65B24C"/>
            </a:solidFill>
            <a:ln w="8971"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F4CCEED2-D042-4328-D831-64D97F8DEE6E}"/>
                </a:ext>
              </a:extLst>
            </p:cNvPr>
            <p:cNvSpPr/>
            <p:nvPr/>
          </p:nvSpPr>
          <p:spPr>
            <a:xfrm>
              <a:off x="3815942" y="4210203"/>
              <a:ext cx="497185" cy="884189"/>
            </a:xfrm>
            <a:custGeom>
              <a:avLst/>
              <a:gdLst>
                <a:gd name="connsiteX0" fmla="*/ 258465 w 497185"/>
                <a:gd name="connsiteY0" fmla="*/ 0 h 884189"/>
                <a:gd name="connsiteX1" fmla="*/ 329363 w 497185"/>
                <a:gd name="connsiteY1" fmla="*/ 67324 h 884189"/>
                <a:gd name="connsiteX2" fmla="*/ 497185 w 497185"/>
                <a:gd name="connsiteY2" fmla="*/ 851874 h 884189"/>
                <a:gd name="connsiteX3" fmla="*/ 458595 w 497185"/>
                <a:gd name="connsiteY3" fmla="*/ 884190 h 884189"/>
                <a:gd name="connsiteX4" fmla="*/ 381415 w 497185"/>
                <a:gd name="connsiteY4" fmla="*/ 884190 h 884189"/>
                <a:gd name="connsiteX5" fmla="*/ 343722 w 497185"/>
                <a:gd name="connsiteY5" fmla="*/ 820456 h 884189"/>
                <a:gd name="connsiteX6" fmla="*/ 333850 w 497185"/>
                <a:gd name="connsiteY6" fmla="*/ 800708 h 884189"/>
                <a:gd name="connsiteX7" fmla="*/ 160643 w 497185"/>
                <a:gd name="connsiteY7" fmla="*/ 800708 h 884189"/>
                <a:gd name="connsiteX8" fmla="*/ 115771 w 497185"/>
                <a:gd name="connsiteY8" fmla="*/ 884190 h 884189"/>
                <a:gd name="connsiteX9" fmla="*/ 32308 w 497185"/>
                <a:gd name="connsiteY9" fmla="*/ 884190 h 884189"/>
                <a:gd name="connsiteX10" fmla="*/ 0 w 497185"/>
                <a:gd name="connsiteY10" fmla="*/ 855465 h 884189"/>
                <a:gd name="connsiteX11" fmla="*/ 42180 w 497185"/>
                <a:gd name="connsiteY11" fmla="*/ 678627 h 884189"/>
                <a:gd name="connsiteX12" fmla="*/ 79873 w 497185"/>
                <a:gd name="connsiteY12" fmla="*/ 495505 h 884189"/>
                <a:gd name="connsiteX13" fmla="*/ 96027 w 497185"/>
                <a:gd name="connsiteY13" fmla="*/ 412023 h 884189"/>
                <a:gd name="connsiteX14" fmla="*/ 175899 w 497185"/>
                <a:gd name="connsiteY14" fmla="*/ 44883 h 884189"/>
                <a:gd name="connsiteX15" fmla="*/ 214490 w 497185"/>
                <a:gd name="connsiteY15" fmla="*/ 7181 h 884189"/>
                <a:gd name="connsiteX16" fmla="*/ 258465 w 497185"/>
                <a:gd name="connsiteY16" fmla="*/ 0 h 884189"/>
                <a:gd name="connsiteX17" fmla="*/ 71796 w 497185"/>
                <a:gd name="connsiteY17" fmla="*/ 788141 h 884189"/>
                <a:gd name="connsiteX18" fmla="*/ 71796 w 497185"/>
                <a:gd name="connsiteY18" fmla="*/ 804298 h 884189"/>
                <a:gd name="connsiteX19" fmla="*/ 78078 w 497185"/>
                <a:gd name="connsiteY19" fmla="*/ 804298 h 884189"/>
                <a:gd name="connsiteX20" fmla="*/ 75385 w 497185"/>
                <a:gd name="connsiteY20" fmla="*/ 788141 h 884189"/>
                <a:gd name="connsiteX21" fmla="*/ 71796 w 497185"/>
                <a:gd name="connsiteY21" fmla="*/ 788141 h 884189"/>
                <a:gd name="connsiteX22" fmla="*/ 78078 w 497185"/>
                <a:gd name="connsiteY22" fmla="*/ 723509 h 884189"/>
                <a:gd name="connsiteX23" fmla="*/ 78078 w 497185"/>
                <a:gd name="connsiteY23" fmla="*/ 729793 h 884189"/>
                <a:gd name="connsiteX24" fmla="*/ 84360 w 497185"/>
                <a:gd name="connsiteY24" fmla="*/ 723509 h 884189"/>
                <a:gd name="connsiteX25" fmla="*/ 78078 w 497185"/>
                <a:gd name="connsiteY25" fmla="*/ 723509 h 884189"/>
                <a:gd name="connsiteX26" fmla="*/ 85257 w 497185"/>
                <a:gd name="connsiteY26" fmla="*/ 691194 h 884189"/>
                <a:gd name="connsiteX27" fmla="*/ 85257 w 497185"/>
                <a:gd name="connsiteY27" fmla="*/ 697478 h 884189"/>
                <a:gd name="connsiteX28" fmla="*/ 88847 w 497185"/>
                <a:gd name="connsiteY28" fmla="*/ 697478 h 884189"/>
                <a:gd name="connsiteX29" fmla="*/ 88847 w 497185"/>
                <a:gd name="connsiteY29" fmla="*/ 691194 h 884189"/>
                <a:gd name="connsiteX30" fmla="*/ 85257 w 497185"/>
                <a:gd name="connsiteY30" fmla="*/ 691194 h 884189"/>
                <a:gd name="connsiteX31" fmla="*/ 87950 w 497185"/>
                <a:gd name="connsiteY31" fmla="*/ 739667 h 884189"/>
                <a:gd name="connsiteX32" fmla="*/ 87950 w 497185"/>
                <a:gd name="connsiteY32" fmla="*/ 743258 h 884189"/>
                <a:gd name="connsiteX33" fmla="*/ 94232 w 497185"/>
                <a:gd name="connsiteY33" fmla="*/ 743258 h 884189"/>
                <a:gd name="connsiteX34" fmla="*/ 94232 w 497185"/>
                <a:gd name="connsiteY34" fmla="*/ 739667 h 884189"/>
                <a:gd name="connsiteX35" fmla="*/ 87950 w 497185"/>
                <a:gd name="connsiteY35" fmla="*/ 739667 h 884189"/>
                <a:gd name="connsiteX36" fmla="*/ 97822 w 497185"/>
                <a:gd name="connsiteY36" fmla="*/ 749542 h 884189"/>
                <a:gd name="connsiteX37" fmla="*/ 104104 w 497185"/>
                <a:gd name="connsiteY37" fmla="*/ 774676 h 884189"/>
                <a:gd name="connsiteX38" fmla="*/ 113078 w 497185"/>
                <a:gd name="connsiteY38" fmla="*/ 774676 h 884189"/>
                <a:gd name="connsiteX39" fmla="*/ 113078 w 497185"/>
                <a:gd name="connsiteY39" fmla="*/ 771085 h 884189"/>
                <a:gd name="connsiteX40" fmla="*/ 110386 w 497185"/>
                <a:gd name="connsiteY40" fmla="*/ 748644 h 884189"/>
                <a:gd name="connsiteX41" fmla="*/ 97822 w 497185"/>
                <a:gd name="connsiteY41" fmla="*/ 748644 h 884189"/>
                <a:gd name="connsiteX42" fmla="*/ 104104 w 497185"/>
                <a:gd name="connsiteY42" fmla="*/ 601429 h 884189"/>
                <a:gd name="connsiteX43" fmla="*/ 104104 w 497185"/>
                <a:gd name="connsiteY43" fmla="*/ 605019 h 884189"/>
                <a:gd name="connsiteX44" fmla="*/ 110386 w 497185"/>
                <a:gd name="connsiteY44" fmla="*/ 611303 h 884189"/>
                <a:gd name="connsiteX45" fmla="*/ 113078 w 497185"/>
                <a:gd name="connsiteY45" fmla="*/ 611303 h 884189"/>
                <a:gd name="connsiteX46" fmla="*/ 113078 w 497185"/>
                <a:gd name="connsiteY46" fmla="*/ 602326 h 884189"/>
                <a:gd name="connsiteX47" fmla="*/ 104104 w 497185"/>
                <a:gd name="connsiteY47" fmla="*/ 602326 h 884189"/>
                <a:gd name="connsiteX48" fmla="*/ 111283 w 497185"/>
                <a:gd name="connsiteY48" fmla="*/ 630153 h 884189"/>
                <a:gd name="connsiteX49" fmla="*/ 111283 w 497185"/>
                <a:gd name="connsiteY49" fmla="*/ 636437 h 884189"/>
                <a:gd name="connsiteX50" fmla="*/ 120258 w 497185"/>
                <a:gd name="connsiteY50" fmla="*/ 636437 h 884189"/>
                <a:gd name="connsiteX51" fmla="*/ 120258 w 497185"/>
                <a:gd name="connsiteY51" fmla="*/ 630153 h 884189"/>
                <a:gd name="connsiteX52" fmla="*/ 111283 w 497185"/>
                <a:gd name="connsiteY52" fmla="*/ 630153 h 884189"/>
                <a:gd name="connsiteX53" fmla="*/ 111283 w 497185"/>
                <a:gd name="connsiteY53" fmla="*/ 778266 h 884189"/>
                <a:gd name="connsiteX54" fmla="*/ 111283 w 497185"/>
                <a:gd name="connsiteY54" fmla="*/ 784550 h 884189"/>
                <a:gd name="connsiteX55" fmla="*/ 113976 w 497185"/>
                <a:gd name="connsiteY55" fmla="*/ 784550 h 884189"/>
                <a:gd name="connsiteX56" fmla="*/ 113976 w 497185"/>
                <a:gd name="connsiteY56" fmla="*/ 778266 h 884189"/>
                <a:gd name="connsiteX57" fmla="*/ 111283 w 497185"/>
                <a:gd name="connsiteY57" fmla="*/ 778266 h 884189"/>
                <a:gd name="connsiteX58" fmla="*/ 116668 w 497185"/>
                <a:gd name="connsiteY58" fmla="*/ 723509 h 884189"/>
                <a:gd name="connsiteX59" fmla="*/ 122950 w 497185"/>
                <a:gd name="connsiteY59" fmla="*/ 729793 h 884189"/>
                <a:gd name="connsiteX60" fmla="*/ 129232 w 497185"/>
                <a:gd name="connsiteY60" fmla="*/ 729793 h 884189"/>
                <a:gd name="connsiteX61" fmla="*/ 129232 w 497185"/>
                <a:gd name="connsiteY61" fmla="*/ 713635 h 884189"/>
                <a:gd name="connsiteX62" fmla="*/ 116668 w 497185"/>
                <a:gd name="connsiteY62" fmla="*/ 723509 h 884189"/>
                <a:gd name="connsiteX63" fmla="*/ 116668 w 497185"/>
                <a:gd name="connsiteY63" fmla="*/ 736077 h 884189"/>
                <a:gd name="connsiteX64" fmla="*/ 116668 w 497185"/>
                <a:gd name="connsiteY64" fmla="*/ 742360 h 884189"/>
                <a:gd name="connsiteX65" fmla="*/ 130130 w 497185"/>
                <a:gd name="connsiteY65" fmla="*/ 751337 h 884189"/>
                <a:gd name="connsiteX66" fmla="*/ 126540 w 497185"/>
                <a:gd name="connsiteY66" fmla="*/ 757620 h 884189"/>
                <a:gd name="connsiteX67" fmla="*/ 126540 w 497185"/>
                <a:gd name="connsiteY67" fmla="*/ 761211 h 884189"/>
                <a:gd name="connsiteX68" fmla="*/ 135514 w 497185"/>
                <a:gd name="connsiteY68" fmla="*/ 761211 h 884189"/>
                <a:gd name="connsiteX69" fmla="*/ 135514 w 497185"/>
                <a:gd name="connsiteY69" fmla="*/ 757620 h 884189"/>
                <a:gd name="connsiteX70" fmla="*/ 131924 w 497185"/>
                <a:gd name="connsiteY70" fmla="*/ 748644 h 884189"/>
                <a:gd name="connsiteX71" fmla="*/ 135514 w 497185"/>
                <a:gd name="connsiteY71" fmla="*/ 748644 h 884189"/>
                <a:gd name="connsiteX72" fmla="*/ 131924 w 497185"/>
                <a:gd name="connsiteY72" fmla="*/ 732486 h 884189"/>
                <a:gd name="connsiteX73" fmla="*/ 116668 w 497185"/>
                <a:gd name="connsiteY73" fmla="*/ 736077 h 884189"/>
                <a:gd name="connsiteX74" fmla="*/ 120258 w 497185"/>
                <a:gd name="connsiteY74" fmla="*/ 668753 h 884189"/>
                <a:gd name="connsiteX75" fmla="*/ 120258 w 497185"/>
                <a:gd name="connsiteY75" fmla="*/ 681320 h 884189"/>
                <a:gd name="connsiteX76" fmla="*/ 130130 w 497185"/>
                <a:gd name="connsiteY76" fmla="*/ 691194 h 884189"/>
                <a:gd name="connsiteX77" fmla="*/ 132822 w 497185"/>
                <a:gd name="connsiteY77" fmla="*/ 691194 h 884189"/>
                <a:gd name="connsiteX78" fmla="*/ 132822 w 497185"/>
                <a:gd name="connsiteY78" fmla="*/ 675036 h 884189"/>
                <a:gd name="connsiteX79" fmla="*/ 120258 w 497185"/>
                <a:gd name="connsiteY79" fmla="*/ 668753 h 884189"/>
                <a:gd name="connsiteX80" fmla="*/ 132822 w 497185"/>
                <a:gd name="connsiteY80" fmla="*/ 694785 h 884189"/>
                <a:gd name="connsiteX81" fmla="*/ 139104 w 497185"/>
                <a:gd name="connsiteY81" fmla="*/ 701068 h 884189"/>
                <a:gd name="connsiteX82" fmla="*/ 145386 w 497185"/>
                <a:gd name="connsiteY82" fmla="*/ 694785 h 884189"/>
                <a:gd name="connsiteX83" fmla="*/ 132822 w 497185"/>
                <a:gd name="connsiteY83" fmla="*/ 694785 h 884189"/>
                <a:gd name="connsiteX84" fmla="*/ 142694 w 497185"/>
                <a:gd name="connsiteY84" fmla="*/ 681320 h 884189"/>
                <a:gd name="connsiteX85" fmla="*/ 162438 w 497185"/>
                <a:gd name="connsiteY85" fmla="*/ 694785 h 884189"/>
                <a:gd name="connsiteX86" fmla="*/ 162438 w 497185"/>
                <a:gd name="connsiteY86" fmla="*/ 701068 h 884189"/>
                <a:gd name="connsiteX87" fmla="*/ 171412 w 497185"/>
                <a:gd name="connsiteY87" fmla="*/ 678627 h 884189"/>
                <a:gd name="connsiteX88" fmla="*/ 165130 w 497185"/>
                <a:gd name="connsiteY88" fmla="*/ 675036 h 884189"/>
                <a:gd name="connsiteX89" fmla="*/ 142694 w 497185"/>
                <a:gd name="connsiteY89" fmla="*/ 681320 h 884189"/>
                <a:gd name="connsiteX90" fmla="*/ 146284 w 497185"/>
                <a:gd name="connsiteY90" fmla="*/ 717226 h 884189"/>
                <a:gd name="connsiteX91" fmla="*/ 148976 w 497185"/>
                <a:gd name="connsiteY91" fmla="*/ 733384 h 884189"/>
                <a:gd name="connsiteX92" fmla="*/ 152566 w 497185"/>
                <a:gd name="connsiteY92" fmla="*/ 733384 h 884189"/>
                <a:gd name="connsiteX93" fmla="*/ 158848 w 497185"/>
                <a:gd name="connsiteY93" fmla="*/ 727100 h 884189"/>
                <a:gd name="connsiteX94" fmla="*/ 158848 w 497185"/>
                <a:gd name="connsiteY94" fmla="*/ 723509 h 884189"/>
                <a:gd name="connsiteX95" fmla="*/ 152566 w 497185"/>
                <a:gd name="connsiteY95" fmla="*/ 717226 h 884189"/>
                <a:gd name="connsiteX96" fmla="*/ 146284 w 497185"/>
                <a:gd name="connsiteY96" fmla="*/ 717226 h 884189"/>
                <a:gd name="connsiteX97" fmla="*/ 152566 w 497185"/>
                <a:gd name="connsiteY97" fmla="*/ 553853 h 884189"/>
                <a:gd name="connsiteX98" fmla="*/ 152566 w 497185"/>
                <a:gd name="connsiteY98" fmla="*/ 560136 h 884189"/>
                <a:gd name="connsiteX99" fmla="*/ 156156 w 497185"/>
                <a:gd name="connsiteY99" fmla="*/ 560136 h 884189"/>
                <a:gd name="connsiteX100" fmla="*/ 156156 w 497185"/>
                <a:gd name="connsiteY100" fmla="*/ 553853 h 884189"/>
                <a:gd name="connsiteX101" fmla="*/ 152566 w 497185"/>
                <a:gd name="connsiteY101" fmla="*/ 553853 h 884189"/>
                <a:gd name="connsiteX102" fmla="*/ 152566 w 497185"/>
                <a:gd name="connsiteY102" fmla="*/ 643618 h 884189"/>
                <a:gd name="connsiteX103" fmla="*/ 152566 w 497185"/>
                <a:gd name="connsiteY103" fmla="*/ 649902 h 884189"/>
                <a:gd name="connsiteX104" fmla="*/ 156156 w 497185"/>
                <a:gd name="connsiteY104" fmla="*/ 649902 h 884189"/>
                <a:gd name="connsiteX105" fmla="*/ 156156 w 497185"/>
                <a:gd name="connsiteY105" fmla="*/ 643618 h 884189"/>
                <a:gd name="connsiteX106" fmla="*/ 152566 w 497185"/>
                <a:gd name="connsiteY106" fmla="*/ 643618 h 884189"/>
                <a:gd name="connsiteX107" fmla="*/ 152566 w 497185"/>
                <a:gd name="connsiteY107" fmla="*/ 656185 h 884189"/>
                <a:gd name="connsiteX108" fmla="*/ 152566 w 497185"/>
                <a:gd name="connsiteY108" fmla="*/ 659776 h 884189"/>
                <a:gd name="connsiteX109" fmla="*/ 158848 w 497185"/>
                <a:gd name="connsiteY109" fmla="*/ 659776 h 884189"/>
                <a:gd name="connsiteX110" fmla="*/ 158848 w 497185"/>
                <a:gd name="connsiteY110" fmla="*/ 656185 h 884189"/>
                <a:gd name="connsiteX111" fmla="*/ 152566 w 497185"/>
                <a:gd name="connsiteY111" fmla="*/ 656185 h 884189"/>
                <a:gd name="connsiteX112" fmla="*/ 162438 w 497185"/>
                <a:gd name="connsiteY112" fmla="*/ 450623 h 884189"/>
                <a:gd name="connsiteX113" fmla="*/ 162438 w 497185"/>
                <a:gd name="connsiteY113" fmla="*/ 453316 h 884189"/>
                <a:gd name="connsiteX114" fmla="*/ 168720 w 497185"/>
                <a:gd name="connsiteY114" fmla="*/ 447032 h 884189"/>
                <a:gd name="connsiteX115" fmla="*/ 168720 w 497185"/>
                <a:gd name="connsiteY115" fmla="*/ 443441 h 884189"/>
                <a:gd name="connsiteX116" fmla="*/ 162438 w 497185"/>
                <a:gd name="connsiteY116" fmla="*/ 450623 h 884189"/>
                <a:gd name="connsiteX117" fmla="*/ 171412 w 497185"/>
                <a:gd name="connsiteY117" fmla="*/ 469473 h 884189"/>
                <a:gd name="connsiteX118" fmla="*/ 177694 w 497185"/>
                <a:gd name="connsiteY118" fmla="*/ 469473 h 884189"/>
                <a:gd name="connsiteX119" fmla="*/ 177694 w 497185"/>
                <a:gd name="connsiteY119" fmla="*/ 463190 h 884189"/>
                <a:gd name="connsiteX120" fmla="*/ 171412 w 497185"/>
                <a:gd name="connsiteY120" fmla="*/ 469473 h 884189"/>
                <a:gd name="connsiteX121" fmla="*/ 171412 w 497185"/>
                <a:gd name="connsiteY121" fmla="*/ 719919 h 884189"/>
                <a:gd name="connsiteX122" fmla="*/ 181284 w 497185"/>
                <a:gd name="connsiteY122" fmla="*/ 719919 h 884189"/>
                <a:gd name="connsiteX123" fmla="*/ 181284 w 497185"/>
                <a:gd name="connsiteY123" fmla="*/ 713635 h 884189"/>
                <a:gd name="connsiteX124" fmla="*/ 177694 w 497185"/>
                <a:gd name="connsiteY124" fmla="*/ 713635 h 884189"/>
                <a:gd name="connsiteX125" fmla="*/ 171412 w 497185"/>
                <a:gd name="connsiteY125" fmla="*/ 719919 h 884189"/>
                <a:gd name="connsiteX126" fmla="*/ 175002 w 497185"/>
                <a:gd name="connsiteY126" fmla="*/ 508072 h 884189"/>
                <a:gd name="connsiteX127" fmla="*/ 175002 w 497185"/>
                <a:gd name="connsiteY127" fmla="*/ 511663 h 884189"/>
                <a:gd name="connsiteX128" fmla="*/ 181284 w 497185"/>
                <a:gd name="connsiteY128" fmla="*/ 511663 h 884189"/>
                <a:gd name="connsiteX129" fmla="*/ 181284 w 497185"/>
                <a:gd name="connsiteY129" fmla="*/ 508072 h 884189"/>
                <a:gd name="connsiteX130" fmla="*/ 175002 w 497185"/>
                <a:gd name="connsiteY130" fmla="*/ 508072 h 884189"/>
                <a:gd name="connsiteX131" fmla="*/ 178592 w 497185"/>
                <a:gd name="connsiteY131" fmla="*/ 350983 h 884189"/>
                <a:gd name="connsiteX132" fmla="*/ 178592 w 497185"/>
                <a:gd name="connsiteY132" fmla="*/ 354574 h 884189"/>
                <a:gd name="connsiteX133" fmla="*/ 184874 w 497185"/>
                <a:gd name="connsiteY133" fmla="*/ 354574 h 884189"/>
                <a:gd name="connsiteX134" fmla="*/ 184874 w 497185"/>
                <a:gd name="connsiteY134" fmla="*/ 350983 h 884189"/>
                <a:gd name="connsiteX135" fmla="*/ 178592 w 497185"/>
                <a:gd name="connsiteY135" fmla="*/ 350983 h 884189"/>
                <a:gd name="connsiteX136" fmla="*/ 183977 w 497185"/>
                <a:gd name="connsiteY136" fmla="*/ 357266 h 884189"/>
                <a:gd name="connsiteX137" fmla="*/ 183977 w 497185"/>
                <a:gd name="connsiteY137" fmla="*/ 363550 h 884189"/>
                <a:gd name="connsiteX138" fmla="*/ 193848 w 497185"/>
                <a:gd name="connsiteY138" fmla="*/ 377015 h 884189"/>
                <a:gd name="connsiteX139" fmla="*/ 193848 w 497185"/>
                <a:gd name="connsiteY139" fmla="*/ 380605 h 884189"/>
                <a:gd name="connsiteX140" fmla="*/ 190259 w 497185"/>
                <a:gd name="connsiteY140" fmla="*/ 383298 h 884189"/>
                <a:gd name="connsiteX141" fmla="*/ 193848 w 497185"/>
                <a:gd name="connsiteY141" fmla="*/ 389582 h 884189"/>
                <a:gd name="connsiteX142" fmla="*/ 190259 w 497185"/>
                <a:gd name="connsiteY142" fmla="*/ 412023 h 884189"/>
                <a:gd name="connsiteX143" fmla="*/ 210002 w 497185"/>
                <a:gd name="connsiteY143" fmla="*/ 405740 h 884189"/>
                <a:gd name="connsiteX144" fmla="*/ 210002 w 497185"/>
                <a:gd name="connsiteY144" fmla="*/ 377015 h 884189"/>
                <a:gd name="connsiteX145" fmla="*/ 193848 w 497185"/>
                <a:gd name="connsiteY145" fmla="*/ 357266 h 884189"/>
                <a:gd name="connsiteX146" fmla="*/ 183977 w 497185"/>
                <a:gd name="connsiteY146" fmla="*/ 357266 h 884189"/>
                <a:gd name="connsiteX147" fmla="*/ 187566 w 497185"/>
                <a:gd name="connsiteY147" fmla="*/ 254934 h 884189"/>
                <a:gd name="connsiteX148" fmla="*/ 193848 w 497185"/>
                <a:gd name="connsiteY148" fmla="*/ 261217 h 884189"/>
                <a:gd name="connsiteX149" fmla="*/ 200130 w 497185"/>
                <a:gd name="connsiteY149" fmla="*/ 261217 h 884189"/>
                <a:gd name="connsiteX150" fmla="*/ 202823 w 497185"/>
                <a:gd name="connsiteY150" fmla="*/ 254934 h 884189"/>
                <a:gd name="connsiteX151" fmla="*/ 200130 w 497185"/>
                <a:gd name="connsiteY151" fmla="*/ 245060 h 884189"/>
                <a:gd name="connsiteX152" fmla="*/ 187566 w 497185"/>
                <a:gd name="connsiteY152" fmla="*/ 254934 h 884189"/>
                <a:gd name="connsiteX153" fmla="*/ 187566 w 497185"/>
                <a:gd name="connsiteY153" fmla="*/ 431772 h 884189"/>
                <a:gd name="connsiteX154" fmla="*/ 187566 w 497185"/>
                <a:gd name="connsiteY154" fmla="*/ 438055 h 884189"/>
                <a:gd name="connsiteX155" fmla="*/ 201028 w 497185"/>
                <a:gd name="connsiteY155" fmla="*/ 438055 h 884189"/>
                <a:gd name="connsiteX156" fmla="*/ 194746 w 497185"/>
                <a:gd name="connsiteY156" fmla="*/ 431772 h 884189"/>
                <a:gd name="connsiteX157" fmla="*/ 187566 w 497185"/>
                <a:gd name="connsiteY157" fmla="*/ 431772 h 884189"/>
                <a:gd name="connsiteX158" fmla="*/ 242311 w 497185"/>
                <a:gd name="connsiteY158" fmla="*/ 402149 h 884189"/>
                <a:gd name="connsiteX159" fmla="*/ 191156 w 497185"/>
                <a:gd name="connsiteY159" fmla="*/ 652595 h 884189"/>
                <a:gd name="connsiteX160" fmla="*/ 194746 w 497185"/>
                <a:gd name="connsiteY160" fmla="*/ 652595 h 884189"/>
                <a:gd name="connsiteX161" fmla="*/ 223464 w 497185"/>
                <a:gd name="connsiteY161" fmla="*/ 658878 h 884189"/>
                <a:gd name="connsiteX162" fmla="*/ 227054 w 497185"/>
                <a:gd name="connsiteY162" fmla="*/ 658878 h 884189"/>
                <a:gd name="connsiteX163" fmla="*/ 300645 w 497185"/>
                <a:gd name="connsiteY163" fmla="*/ 652595 h 884189"/>
                <a:gd name="connsiteX164" fmla="*/ 300645 w 497185"/>
                <a:gd name="connsiteY164" fmla="*/ 620279 h 884189"/>
                <a:gd name="connsiteX165" fmla="*/ 255772 w 497185"/>
                <a:gd name="connsiteY165" fmla="*/ 427283 h 884189"/>
                <a:gd name="connsiteX166" fmla="*/ 245900 w 497185"/>
                <a:gd name="connsiteY166" fmla="*/ 401252 h 884189"/>
                <a:gd name="connsiteX167" fmla="*/ 242311 w 497185"/>
                <a:gd name="connsiteY167" fmla="*/ 401252 h 884189"/>
                <a:gd name="connsiteX168" fmla="*/ 191156 w 497185"/>
                <a:gd name="connsiteY168" fmla="*/ 723509 h 884189"/>
                <a:gd name="connsiteX169" fmla="*/ 191156 w 497185"/>
                <a:gd name="connsiteY169" fmla="*/ 739667 h 884189"/>
                <a:gd name="connsiteX170" fmla="*/ 201028 w 497185"/>
                <a:gd name="connsiteY170" fmla="*/ 739667 h 884189"/>
                <a:gd name="connsiteX171" fmla="*/ 201028 w 497185"/>
                <a:gd name="connsiteY171" fmla="*/ 736077 h 884189"/>
                <a:gd name="connsiteX172" fmla="*/ 191156 w 497185"/>
                <a:gd name="connsiteY172" fmla="*/ 723509 h 884189"/>
                <a:gd name="connsiteX173" fmla="*/ 193848 w 497185"/>
                <a:gd name="connsiteY173" fmla="*/ 444339 h 884189"/>
                <a:gd name="connsiteX174" fmla="*/ 193848 w 497185"/>
                <a:gd name="connsiteY174" fmla="*/ 447930 h 884189"/>
                <a:gd name="connsiteX175" fmla="*/ 200130 w 497185"/>
                <a:gd name="connsiteY175" fmla="*/ 447930 h 884189"/>
                <a:gd name="connsiteX176" fmla="*/ 200130 w 497185"/>
                <a:gd name="connsiteY176" fmla="*/ 444339 h 884189"/>
                <a:gd name="connsiteX177" fmla="*/ 193848 w 497185"/>
                <a:gd name="connsiteY177" fmla="*/ 444339 h 884189"/>
                <a:gd name="connsiteX178" fmla="*/ 197438 w 497185"/>
                <a:gd name="connsiteY178" fmla="*/ 276477 h 884189"/>
                <a:gd name="connsiteX179" fmla="*/ 197438 w 497185"/>
                <a:gd name="connsiteY179" fmla="*/ 282761 h 884189"/>
                <a:gd name="connsiteX180" fmla="*/ 201028 w 497185"/>
                <a:gd name="connsiteY180" fmla="*/ 282761 h 884189"/>
                <a:gd name="connsiteX181" fmla="*/ 201028 w 497185"/>
                <a:gd name="connsiteY181" fmla="*/ 276477 h 884189"/>
                <a:gd name="connsiteX182" fmla="*/ 197438 w 497185"/>
                <a:gd name="connsiteY182" fmla="*/ 276477 h 884189"/>
                <a:gd name="connsiteX183" fmla="*/ 203720 w 497185"/>
                <a:gd name="connsiteY183" fmla="*/ 337518 h 884189"/>
                <a:gd name="connsiteX184" fmla="*/ 203720 w 497185"/>
                <a:gd name="connsiteY184" fmla="*/ 346495 h 884189"/>
                <a:gd name="connsiteX185" fmla="*/ 210002 w 497185"/>
                <a:gd name="connsiteY185" fmla="*/ 340211 h 884189"/>
                <a:gd name="connsiteX186" fmla="*/ 203720 w 497185"/>
                <a:gd name="connsiteY186" fmla="*/ 337518 h 884189"/>
                <a:gd name="connsiteX187" fmla="*/ 210002 w 497185"/>
                <a:gd name="connsiteY187" fmla="*/ 148113 h 884189"/>
                <a:gd name="connsiteX188" fmla="*/ 219874 w 497185"/>
                <a:gd name="connsiteY188" fmla="*/ 150806 h 884189"/>
                <a:gd name="connsiteX189" fmla="*/ 232439 w 497185"/>
                <a:gd name="connsiteY189" fmla="*/ 144522 h 884189"/>
                <a:gd name="connsiteX190" fmla="*/ 252182 w 497185"/>
                <a:gd name="connsiteY190" fmla="*/ 148113 h 884189"/>
                <a:gd name="connsiteX191" fmla="*/ 258465 w 497185"/>
                <a:gd name="connsiteY191" fmla="*/ 148113 h 884189"/>
                <a:gd name="connsiteX192" fmla="*/ 264747 w 497185"/>
                <a:gd name="connsiteY192" fmla="*/ 141829 h 884189"/>
                <a:gd name="connsiteX193" fmla="*/ 264747 w 497185"/>
                <a:gd name="connsiteY193" fmla="*/ 138239 h 884189"/>
                <a:gd name="connsiteX194" fmla="*/ 258465 w 497185"/>
                <a:gd name="connsiteY194" fmla="*/ 131955 h 884189"/>
                <a:gd name="connsiteX195" fmla="*/ 238721 w 497185"/>
                <a:gd name="connsiteY195" fmla="*/ 131955 h 884189"/>
                <a:gd name="connsiteX196" fmla="*/ 232439 w 497185"/>
                <a:gd name="connsiteY196" fmla="*/ 140932 h 884189"/>
                <a:gd name="connsiteX197" fmla="*/ 228849 w 497185"/>
                <a:gd name="connsiteY197" fmla="*/ 134648 h 884189"/>
                <a:gd name="connsiteX198" fmla="*/ 232439 w 497185"/>
                <a:gd name="connsiteY198" fmla="*/ 131955 h 884189"/>
                <a:gd name="connsiteX199" fmla="*/ 210002 w 497185"/>
                <a:gd name="connsiteY199" fmla="*/ 148113 h 884189"/>
                <a:gd name="connsiteX200" fmla="*/ 252182 w 497185"/>
                <a:gd name="connsiteY200" fmla="*/ 212744 h 884189"/>
                <a:gd name="connsiteX201" fmla="*/ 226156 w 497185"/>
                <a:gd name="connsiteY201" fmla="*/ 238776 h 884189"/>
                <a:gd name="connsiteX202" fmla="*/ 226156 w 497185"/>
                <a:gd name="connsiteY202" fmla="*/ 247753 h 884189"/>
                <a:gd name="connsiteX203" fmla="*/ 245900 w 497185"/>
                <a:gd name="connsiteY203" fmla="*/ 273785 h 884189"/>
                <a:gd name="connsiteX204" fmla="*/ 255772 w 497185"/>
                <a:gd name="connsiteY204" fmla="*/ 280068 h 884189"/>
                <a:gd name="connsiteX205" fmla="*/ 255772 w 497185"/>
                <a:gd name="connsiteY205" fmla="*/ 289942 h 884189"/>
                <a:gd name="connsiteX206" fmla="*/ 239618 w 497185"/>
                <a:gd name="connsiteY206" fmla="*/ 296226 h 884189"/>
                <a:gd name="connsiteX207" fmla="*/ 230644 w 497185"/>
                <a:gd name="connsiteY207" fmla="*/ 296226 h 884189"/>
                <a:gd name="connsiteX208" fmla="*/ 230644 w 497185"/>
                <a:gd name="connsiteY208" fmla="*/ 289942 h 884189"/>
                <a:gd name="connsiteX209" fmla="*/ 239618 w 497185"/>
                <a:gd name="connsiteY209" fmla="*/ 276477 h 884189"/>
                <a:gd name="connsiteX210" fmla="*/ 239618 w 497185"/>
                <a:gd name="connsiteY210" fmla="*/ 270194 h 884189"/>
                <a:gd name="connsiteX211" fmla="*/ 227054 w 497185"/>
                <a:gd name="connsiteY211" fmla="*/ 270194 h 884189"/>
                <a:gd name="connsiteX212" fmla="*/ 218079 w 497185"/>
                <a:gd name="connsiteY212" fmla="*/ 279170 h 884189"/>
                <a:gd name="connsiteX213" fmla="*/ 218079 w 497185"/>
                <a:gd name="connsiteY213" fmla="*/ 285454 h 884189"/>
                <a:gd name="connsiteX214" fmla="*/ 221669 w 497185"/>
                <a:gd name="connsiteY214" fmla="*/ 291738 h 884189"/>
                <a:gd name="connsiteX215" fmla="*/ 211797 w 497185"/>
                <a:gd name="connsiteY215" fmla="*/ 295328 h 884189"/>
                <a:gd name="connsiteX216" fmla="*/ 218079 w 497185"/>
                <a:gd name="connsiteY216" fmla="*/ 305203 h 884189"/>
                <a:gd name="connsiteX217" fmla="*/ 214490 w 497185"/>
                <a:gd name="connsiteY217" fmla="*/ 308793 h 884189"/>
                <a:gd name="connsiteX218" fmla="*/ 218079 w 497185"/>
                <a:gd name="connsiteY218" fmla="*/ 311486 h 884189"/>
                <a:gd name="connsiteX219" fmla="*/ 214490 w 497185"/>
                <a:gd name="connsiteY219" fmla="*/ 327644 h 884189"/>
                <a:gd name="connsiteX220" fmla="*/ 214490 w 497185"/>
                <a:gd name="connsiteY220" fmla="*/ 333927 h 884189"/>
                <a:gd name="connsiteX221" fmla="*/ 220772 w 497185"/>
                <a:gd name="connsiteY221" fmla="*/ 340211 h 884189"/>
                <a:gd name="connsiteX222" fmla="*/ 223464 w 497185"/>
                <a:gd name="connsiteY222" fmla="*/ 336620 h 884189"/>
                <a:gd name="connsiteX223" fmla="*/ 229746 w 497185"/>
                <a:gd name="connsiteY223" fmla="*/ 345597 h 884189"/>
                <a:gd name="connsiteX224" fmla="*/ 245900 w 497185"/>
                <a:gd name="connsiteY224" fmla="*/ 342904 h 884189"/>
                <a:gd name="connsiteX225" fmla="*/ 245900 w 497185"/>
                <a:gd name="connsiteY225" fmla="*/ 336620 h 884189"/>
                <a:gd name="connsiteX226" fmla="*/ 229746 w 497185"/>
                <a:gd name="connsiteY226" fmla="*/ 316872 h 884189"/>
                <a:gd name="connsiteX227" fmla="*/ 258465 w 497185"/>
                <a:gd name="connsiteY227" fmla="*/ 300714 h 884189"/>
                <a:gd name="connsiteX228" fmla="*/ 284490 w 497185"/>
                <a:gd name="connsiteY228" fmla="*/ 325848 h 884189"/>
                <a:gd name="connsiteX229" fmla="*/ 288080 w 497185"/>
                <a:gd name="connsiteY229" fmla="*/ 325848 h 884189"/>
                <a:gd name="connsiteX230" fmla="*/ 288080 w 497185"/>
                <a:gd name="connsiteY230" fmla="*/ 319565 h 884189"/>
                <a:gd name="connsiteX231" fmla="*/ 294362 w 497185"/>
                <a:gd name="connsiteY231" fmla="*/ 319565 h 884189"/>
                <a:gd name="connsiteX232" fmla="*/ 291670 w 497185"/>
                <a:gd name="connsiteY232" fmla="*/ 325848 h 884189"/>
                <a:gd name="connsiteX233" fmla="*/ 307824 w 497185"/>
                <a:gd name="connsiteY233" fmla="*/ 325848 h 884189"/>
                <a:gd name="connsiteX234" fmla="*/ 307824 w 497185"/>
                <a:gd name="connsiteY234" fmla="*/ 323156 h 884189"/>
                <a:gd name="connsiteX235" fmla="*/ 301542 w 497185"/>
                <a:gd name="connsiteY235" fmla="*/ 313281 h 884189"/>
                <a:gd name="connsiteX236" fmla="*/ 305132 w 497185"/>
                <a:gd name="connsiteY236" fmla="*/ 290840 h 884189"/>
                <a:gd name="connsiteX237" fmla="*/ 298850 w 497185"/>
                <a:gd name="connsiteY237" fmla="*/ 288147 h 884189"/>
                <a:gd name="connsiteX238" fmla="*/ 286285 w 497185"/>
                <a:gd name="connsiteY238" fmla="*/ 300714 h 884189"/>
                <a:gd name="connsiteX239" fmla="*/ 280003 w 497185"/>
                <a:gd name="connsiteY239" fmla="*/ 294431 h 884189"/>
                <a:gd name="connsiteX240" fmla="*/ 280003 w 497185"/>
                <a:gd name="connsiteY240" fmla="*/ 288147 h 884189"/>
                <a:gd name="connsiteX241" fmla="*/ 286285 w 497185"/>
                <a:gd name="connsiteY241" fmla="*/ 278273 h 884189"/>
                <a:gd name="connsiteX242" fmla="*/ 286285 w 497185"/>
                <a:gd name="connsiteY242" fmla="*/ 274682 h 884189"/>
                <a:gd name="connsiteX243" fmla="*/ 260260 w 497185"/>
                <a:gd name="connsiteY243" fmla="*/ 242367 h 884189"/>
                <a:gd name="connsiteX244" fmla="*/ 253977 w 497185"/>
                <a:gd name="connsiteY244" fmla="*/ 245957 h 884189"/>
                <a:gd name="connsiteX245" fmla="*/ 250388 w 497185"/>
                <a:gd name="connsiteY245" fmla="*/ 245957 h 884189"/>
                <a:gd name="connsiteX246" fmla="*/ 244105 w 497185"/>
                <a:gd name="connsiteY246" fmla="*/ 239674 h 884189"/>
                <a:gd name="connsiteX247" fmla="*/ 270131 w 497185"/>
                <a:gd name="connsiteY247" fmla="*/ 227106 h 884189"/>
                <a:gd name="connsiteX248" fmla="*/ 266541 w 497185"/>
                <a:gd name="connsiteY248" fmla="*/ 220823 h 884189"/>
                <a:gd name="connsiteX249" fmla="*/ 272824 w 497185"/>
                <a:gd name="connsiteY249" fmla="*/ 220823 h 884189"/>
                <a:gd name="connsiteX250" fmla="*/ 281798 w 497185"/>
                <a:gd name="connsiteY250" fmla="*/ 230697 h 884189"/>
                <a:gd name="connsiteX251" fmla="*/ 281798 w 497185"/>
                <a:gd name="connsiteY251" fmla="*/ 236981 h 884189"/>
                <a:gd name="connsiteX252" fmla="*/ 275516 w 497185"/>
                <a:gd name="connsiteY252" fmla="*/ 236981 h 884189"/>
                <a:gd name="connsiteX253" fmla="*/ 275516 w 497185"/>
                <a:gd name="connsiteY253" fmla="*/ 249548 h 884189"/>
                <a:gd name="connsiteX254" fmla="*/ 305132 w 497185"/>
                <a:gd name="connsiteY254" fmla="*/ 271989 h 884189"/>
                <a:gd name="connsiteX255" fmla="*/ 305132 w 497185"/>
                <a:gd name="connsiteY255" fmla="*/ 258524 h 884189"/>
                <a:gd name="connsiteX256" fmla="*/ 288978 w 497185"/>
                <a:gd name="connsiteY256" fmla="*/ 245957 h 884189"/>
                <a:gd name="connsiteX257" fmla="*/ 292567 w 497185"/>
                <a:gd name="connsiteY257" fmla="*/ 213642 h 884189"/>
                <a:gd name="connsiteX258" fmla="*/ 286285 w 497185"/>
                <a:gd name="connsiteY258" fmla="*/ 213642 h 884189"/>
                <a:gd name="connsiteX259" fmla="*/ 252182 w 497185"/>
                <a:gd name="connsiteY259" fmla="*/ 212744 h 884189"/>
                <a:gd name="connsiteX260" fmla="*/ 210002 w 497185"/>
                <a:gd name="connsiteY260" fmla="*/ 736077 h 884189"/>
                <a:gd name="connsiteX261" fmla="*/ 210002 w 497185"/>
                <a:gd name="connsiteY261" fmla="*/ 742360 h 884189"/>
                <a:gd name="connsiteX262" fmla="*/ 219874 w 497185"/>
                <a:gd name="connsiteY262" fmla="*/ 742360 h 884189"/>
                <a:gd name="connsiteX263" fmla="*/ 219874 w 497185"/>
                <a:gd name="connsiteY263" fmla="*/ 736077 h 884189"/>
                <a:gd name="connsiteX264" fmla="*/ 210002 w 497185"/>
                <a:gd name="connsiteY264" fmla="*/ 736077 h 884189"/>
                <a:gd name="connsiteX265" fmla="*/ 217182 w 497185"/>
                <a:gd name="connsiteY265" fmla="*/ 113104 h 884189"/>
                <a:gd name="connsiteX266" fmla="*/ 217182 w 497185"/>
                <a:gd name="connsiteY266" fmla="*/ 119388 h 884189"/>
                <a:gd name="connsiteX267" fmla="*/ 223464 w 497185"/>
                <a:gd name="connsiteY267" fmla="*/ 113104 h 884189"/>
                <a:gd name="connsiteX268" fmla="*/ 217182 w 497185"/>
                <a:gd name="connsiteY268" fmla="*/ 113104 h 884189"/>
                <a:gd name="connsiteX269" fmla="*/ 217182 w 497185"/>
                <a:gd name="connsiteY269" fmla="*/ 205563 h 884189"/>
                <a:gd name="connsiteX270" fmla="*/ 217182 w 497185"/>
                <a:gd name="connsiteY270" fmla="*/ 215437 h 884189"/>
                <a:gd name="connsiteX271" fmla="*/ 220772 w 497185"/>
                <a:gd name="connsiteY271" fmla="*/ 215437 h 884189"/>
                <a:gd name="connsiteX272" fmla="*/ 220772 w 497185"/>
                <a:gd name="connsiteY272" fmla="*/ 205563 h 884189"/>
                <a:gd name="connsiteX273" fmla="*/ 217182 w 497185"/>
                <a:gd name="connsiteY273" fmla="*/ 205563 h 884189"/>
                <a:gd name="connsiteX274" fmla="*/ 217182 w 497185"/>
                <a:gd name="connsiteY274" fmla="*/ 251343 h 884189"/>
                <a:gd name="connsiteX275" fmla="*/ 217182 w 497185"/>
                <a:gd name="connsiteY275" fmla="*/ 260320 h 884189"/>
                <a:gd name="connsiteX276" fmla="*/ 220772 w 497185"/>
                <a:gd name="connsiteY276" fmla="*/ 260320 h 884189"/>
                <a:gd name="connsiteX277" fmla="*/ 220772 w 497185"/>
                <a:gd name="connsiteY277" fmla="*/ 251343 h 884189"/>
                <a:gd name="connsiteX278" fmla="*/ 217182 w 497185"/>
                <a:gd name="connsiteY278" fmla="*/ 251343 h 884189"/>
                <a:gd name="connsiteX279" fmla="*/ 217182 w 497185"/>
                <a:gd name="connsiteY279" fmla="*/ 360857 h 884189"/>
                <a:gd name="connsiteX280" fmla="*/ 236926 w 497185"/>
                <a:gd name="connsiteY280" fmla="*/ 360857 h 884189"/>
                <a:gd name="connsiteX281" fmla="*/ 230644 w 497185"/>
                <a:gd name="connsiteY281" fmla="*/ 354574 h 884189"/>
                <a:gd name="connsiteX282" fmla="*/ 222567 w 497185"/>
                <a:gd name="connsiteY282" fmla="*/ 354574 h 884189"/>
                <a:gd name="connsiteX283" fmla="*/ 217182 w 497185"/>
                <a:gd name="connsiteY283" fmla="*/ 360857 h 884189"/>
                <a:gd name="connsiteX284" fmla="*/ 222567 w 497185"/>
                <a:gd name="connsiteY284" fmla="*/ 176838 h 884189"/>
                <a:gd name="connsiteX285" fmla="*/ 226156 w 497185"/>
                <a:gd name="connsiteY285" fmla="*/ 192996 h 884189"/>
                <a:gd name="connsiteX286" fmla="*/ 232439 w 497185"/>
                <a:gd name="connsiteY286" fmla="*/ 192996 h 884189"/>
                <a:gd name="connsiteX287" fmla="*/ 232439 w 497185"/>
                <a:gd name="connsiteY287" fmla="*/ 176838 h 884189"/>
                <a:gd name="connsiteX288" fmla="*/ 222567 w 497185"/>
                <a:gd name="connsiteY288" fmla="*/ 176838 h 884189"/>
                <a:gd name="connsiteX289" fmla="*/ 242311 w 497185"/>
                <a:gd name="connsiteY289" fmla="*/ 170554 h 884189"/>
                <a:gd name="connsiteX290" fmla="*/ 242311 w 497185"/>
                <a:gd name="connsiteY290" fmla="*/ 186712 h 884189"/>
                <a:gd name="connsiteX291" fmla="*/ 229746 w 497185"/>
                <a:gd name="connsiteY291" fmla="*/ 196586 h 884189"/>
                <a:gd name="connsiteX292" fmla="*/ 229746 w 497185"/>
                <a:gd name="connsiteY292" fmla="*/ 200177 h 884189"/>
                <a:gd name="connsiteX293" fmla="*/ 233336 w 497185"/>
                <a:gd name="connsiteY293" fmla="*/ 203768 h 884189"/>
                <a:gd name="connsiteX294" fmla="*/ 227054 w 497185"/>
                <a:gd name="connsiteY294" fmla="*/ 222618 h 884189"/>
                <a:gd name="connsiteX295" fmla="*/ 233336 w 497185"/>
                <a:gd name="connsiteY295" fmla="*/ 222618 h 884189"/>
                <a:gd name="connsiteX296" fmla="*/ 239618 w 497185"/>
                <a:gd name="connsiteY296" fmla="*/ 206461 h 884189"/>
                <a:gd name="connsiteX297" fmla="*/ 259362 w 497185"/>
                <a:gd name="connsiteY297" fmla="*/ 177735 h 884189"/>
                <a:gd name="connsiteX298" fmla="*/ 242311 w 497185"/>
                <a:gd name="connsiteY298" fmla="*/ 170554 h 884189"/>
                <a:gd name="connsiteX299" fmla="*/ 238721 w 497185"/>
                <a:gd name="connsiteY299" fmla="*/ 377015 h 884189"/>
                <a:gd name="connsiteX300" fmla="*/ 238721 w 497185"/>
                <a:gd name="connsiteY300" fmla="*/ 383298 h 884189"/>
                <a:gd name="connsiteX301" fmla="*/ 242311 w 497185"/>
                <a:gd name="connsiteY301" fmla="*/ 383298 h 884189"/>
                <a:gd name="connsiteX302" fmla="*/ 242311 w 497185"/>
                <a:gd name="connsiteY302" fmla="*/ 377015 h 884189"/>
                <a:gd name="connsiteX303" fmla="*/ 238721 w 497185"/>
                <a:gd name="connsiteY303" fmla="*/ 377015 h 884189"/>
                <a:gd name="connsiteX304" fmla="*/ 245900 w 497185"/>
                <a:gd name="connsiteY304" fmla="*/ 331234 h 884189"/>
                <a:gd name="connsiteX305" fmla="*/ 255772 w 497185"/>
                <a:gd name="connsiteY305" fmla="*/ 347392 h 884189"/>
                <a:gd name="connsiteX306" fmla="*/ 245900 w 497185"/>
                <a:gd name="connsiteY306" fmla="*/ 369834 h 884189"/>
                <a:gd name="connsiteX307" fmla="*/ 249490 w 497185"/>
                <a:gd name="connsiteY307" fmla="*/ 373424 h 884189"/>
                <a:gd name="connsiteX308" fmla="*/ 262054 w 497185"/>
                <a:gd name="connsiteY308" fmla="*/ 369834 h 884189"/>
                <a:gd name="connsiteX309" fmla="*/ 278208 w 497185"/>
                <a:gd name="connsiteY309" fmla="*/ 373424 h 884189"/>
                <a:gd name="connsiteX310" fmla="*/ 307824 w 497185"/>
                <a:gd name="connsiteY310" fmla="*/ 363550 h 884189"/>
                <a:gd name="connsiteX311" fmla="*/ 320388 w 497185"/>
                <a:gd name="connsiteY311" fmla="*/ 367141 h 884189"/>
                <a:gd name="connsiteX312" fmla="*/ 320388 w 497185"/>
                <a:gd name="connsiteY312" fmla="*/ 358164 h 884189"/>
                <a:gd name="connsiteX313" fmla="*/ 297952 w 497185"/>
                <a:gd name="connsiteY313" fmla="*/ 358164 h 884189"/>
                <a:gd name="connsiteX314" fmla="*/ 291670 w 497185"/>
                <a:gd name="connsiteY314" fmla="*/ 351881 h 884189"/>
                <a:gd name="connsiteX315" fmla="*/ 294362 w 497185"/>
                <a:gd name="connsiteY315" fmla="*/ 335723 h 884189"/>
                <a:gd name="connsiteX316" fmla="*/ 285388 w 497185"/>
                <a:gd name="connsiteY316" fmla="*/ 335723 h 884189"/>
                <a:gd name="connsiteX317" fmla="*/ 285388 w 497185"/>
                <a:gd name="connsiteY317" fmla="*/ 339313 h 884189"/>
                <a:gd name="connsiteX318" fmla="*/ 288978 w 497185"/>
                <a:gd name="connsiteY318" fmla="*/ 348290 h 884189"/>
                <a:gd name="connsiteX319" fmla="*/ 282696 w 497185"/>
                <a:gd name="connsiteY319" fmla="*/ 351881 h 884189"/>
                <a:gd name="connsiteX320" fmla="*/ 279106 w 497185"/>
                <a:gd name="connsiteY320" fmla="*/ 348290 h 884189"/>
                <a:gd name="connsiteX321" fmla="*/ 275516 w 497185"/>
                <a:gd name="connsiteY321" fmla="*/ 351881 h 884189"/>
                <a:gd name="connsiteX322" fmla="*/ 259362 w 497185"/>
                <a:gd name="connsiteY322" fmla="*/ 335723 h 884189"/>
                <a:gd name="connsiteX323" fmla="*/ 262952 w 497185"/>
                <a:gd name="connsiteY323" fmla="*/ 329439 h 884189"/>
                <a:gd name="connsiteX324" fmla="*/ 262952 w 497185"/>
                <a:gd name="connsiteY324" fmla="*/ 313281 h 884189"/>
                <a:gd name="connsiteX325" fmla="*/ 256670 w 497185"/>
                <a:gd name="connsiteY325" fmla="*/ 313281 h 884189"/>
                <a:gd name="connsiteX326" fmla="*/ 245900 w 497185"/>
                <a:gd name="connsiteY326" fmla="*/ 331234 h 884189"/>
                <a:gd name="connsiteX327" fmla="*/ 248593 w 497185"/>
                <a:gd name="connsiteY327" fmla="*/ 103230 h 884189"/>
                <a:gd name="connsiteX328" fmla="*/ 248593 w 497185"/>
                <a:gd name="connsiteY328" fmla="*/ 115797 h 884189"/>
                <a:gd name="connsiteX329" fmla="*/ 257567 w 497185"/>
                <a:gd name="connsiteY329" fmla="*/ 106821 h 884189"/>
                <a:gd name="connsiteX330" fmla="*/ 251285 w 497185"/>
                <a:gd name="connsiteY330" fmla="*/ 103230 h 884189"/>
                <a:gd name="connsiteX331" fmla="*/ 248593 w 497185"/>
                <a:gd name="connsiteY331" fmla="*/ 103230 h 884189"/>
                <a:gd name="connsiteX332" fmla="*/ 252182 w 497185"/>
                <a:gd name="connsiteY332" fmla="*/ 377015 h 884189"/>
                <a:gd name="connsiteX333" fmla="*/ 252182 w 497185"/>
                <a:gd name="connsiteY333" fmla="*/ 385991 h 884189"/>
                <a:gd name="connsiteX334" fmla="*/ 255772 w 497185"/>
                <a:gd name="connsiteY334" fmla="*/ 385991 h 884189"/>
                <a:gd name="connsiteX335" fmla="*/ 255772 w 497185"/>
                <a:gd name="connsiteY335" fmla="*/ 377015 h 884189"/>
                <a:gd name="connsiteX336" fmla="*/ 252182 w 497185"/>
                <a:gd name="connsiteY336" fmla="*/ 377015 h 884189"/>
                <a:gd name="connsiteX337" fmla="*/ 252182 w 497185"/>
                <a:gd name="connsiteY337" fmla="*/ 701068 h 884189"/>
                <a:gd name="connsiteX338" fmla="*/ 252182 w 497185"/>
                <a:gd name="connsiteY338" fmla="*/ 714533 h 884189"/>
                <a:gd name="connsiteX339" fmla="*/ 258465 w 497185"/>
                <a:gd name="connsiteY339" fmla="*/ 714533 h 884189"/>
                <a:gd name="connsiteX340" fmla="*/ 258465 w 497185"/>
                <a:gd name="connsiteY340" fmla="*/ 701068 h 884189"/>
                <a:gd name="connsiteX341" fmla="*/ 252182 w 497185"/>
                <a:gd name="connsiteY341" fmla="*/ 701068 h 884189"/>
                <a:gd name="connsiteX342" fmla="*/ 284490 w 497185"/>
                <a:gd name="connsiteY342" fmla="*/ 395866 h 884189"/>
                <a:gd name="connsiteX343" fmla="*/ 288080 w 497185"/>
                <a:gd name="connsiteY343" fmla="*/ 402149 h 884189"/>
                <a:gd name="connsiteX344" fmla="*/ 288080 w 497185"/>
                <a:gd name="connsiteY344" fmla="*/ 405740 h 884189"/>
                <a:gd name="connsiteX345" fmla="*/ 274618 w 497185"/>
                <a:gd name="connsiteY345" fmla="*/ 415614 h 884189"/>
                <a:gd name="connsiteX346" fmla="*/ 274618 w 497185"/>
                <a:gd name="connsiteY346" fmla="*/ 421898 h 884189"/>
                <a:gd name="connsiteX347" fmla="*/ 280901 w 497185"/>
                <a:gd name="connsiteY347" fmla="*/ 418307 h 884189"/>
                <a:gd name="connsiteX348" fmla="*/ 287183 w 497185"/>
                <a:gd name="connsiteY348" fmla="*/ 421898 h 884189"/>
                <a:gd name="connsiteX349" fmla="*/ 293465 w 497185"/>
                <a:gd name="connsiteY349" fmla="*/ 415614 h 884189"/>
                <a:gd name="connsiteX350" fmla="*/ 303337 w 497185"/>
                <a:gd name="connsiteY350" fmla="*/ 421898 h 884189"/>
                <a:gd name="connsiteX351" fmla="*/ 312311 w 497185"/>
                <a:gd name="connsiteY351" fmla="*/ 421898 h 884189"/>
                <a:gd name="connsiteX352" fmla="*/ 325773 w 497185"/>
                <a:gd name="connsiteY352" fmla="*/ 409330 h 884189"/>
                <a:gd name="connsiteX353" fmla="*/ 325773 w 497185"/>
                <a:gd name="connsiteY353" fmla="*/ 405740 h 884189"/>
                <a:gd name="connsiteX354" fmla="*/ 322183 w 497185"/>
                <a:gd name="connsiteY354" fmla="*/ 405740 h 884189"/>
                <a:gd name="connsiteX355" fmla="*/ 306029 w 497185"/>
                <a:gd name="connsiteY355" fmla="*/ 412023 h 884189"/>
                <a:gd name="connsiteX356" fmla="*/ 289875 w 497185"/>
                <a:gd name="connsiteY356" fmla="*/ 395866 h 884189"/>
                <a:gd name="connsiteX357" fmla="*/ 284490 w 497185"/>
                <a:gd name="connsiteY357" fmla="*/ 395866 h 884189"/>
                <a:gd name="connsiteX358" fmla="*/ 274618 w 497185"/>
                <a:gd name="connsiteY358" fmla="*/ 424590 h 884189"/>
                <a:gd name="connsiteX359" fmla="*/ 274618 w 497185"/>
                <a:gd name="connsiteY359" fmla="*/ 428181 h 884189"/>
                <a:gd name="connsiteX360" fmla="*/ 284490 w 497185"/>
                <a:gd name="connsiteY360" fmla="*/ 428181 h 884189"/>
                <a:gd name="connsiteX361" fmla="*/ 284490 w 497185"/>
                <a:gd name="connsiteY361" fmla="*/ 424590 h 884189"/>
                <a:gd name="connsiteX362" fmla="*/ 274618 w 497185"/>
                <a:gd name="connsiteY362" fmla="*/ 424590 h 884189"/>
                <a:gd name="connsiteX363" fmla="*/ 290773 w 497185"/>
                <a:gd name="connsiteY363" fmla="*/ 710942 h 884189"/>
                <a:gd name="connsiteX364" fmla="*/ 284490 w 497185"/>
                <a:gd name="connsiteY364" fmla="*/ 727100 h 884189"/>
                <a:gd name="connsiteX365" fmla="*/ 290773 w 497185"/>
                <a:gd name="connsiteY365" fmla="*/ 727100 h 884189"/>
                <a:gd name="connsiteX366" fmla="*/ 299747 w 497185"/>
                <a:gd name="connsiteY366" fmla="*/ 714533 h 884189"/>
                <a:gd name="connsiteX367" fmla="*/ 293465 w 497185"/>
                <a:gd name="connsiteY367" fmla="*/ 710942 h 884189"/>
                <a:gd name="connsiteX368" fmla="*/ 290773 w 497185"/>
                <a:gd name="connsiteY368" fmla="*/ 710942 h 884189"/>
                <a:gd name="connsiteX369" fmla="*/ 306927 w 497185"/>
                <a:gd name="connsiteY369" fmla="*/ 302510 h 884189"/>
                <a:gd name="connsiteX370" fmla="*/ 306927 w 497185"/>
                <a:gd name="connsiteY370" fmla="*/ 318667 h 884189"/>
                <a:gd name="connsiteX371" fmla="*/ 309619 w 497185"/>
                <a:gd name="connsiteY371" fmla="*/ 318667 h 884189"/>
                <a:gd name="connsiteX372" fmla="*/ 323081 w 497185"/>
                <a:gd name="connsiteY372" fmla="*/ 302510 h 884189"/>
                <a:gd name="connsiteX373" fmla="*/ 306927 w 497185"/>
                <a:gd name="connsiteY373" fmla="*/ 302510 h 884189"/>
                <a:gd name="connsiteX374" fmla="*/ 319491 w 497185"/>
                <a:gd name="connsiteY374" fmla="*/ 730691 h 884189"/>
                <a:gd name="connsiteX375" fmla="*/ 319491 w 497185"/>
                <a:gd name="connsiteY375" fmla="*/ 736974 h 884189"/>
                <a:gd name="connsiteX376" fmla="*/ 328465 w 497185"/>
                <a:gd name="connsiteY376" fmla="*/ 746849 h 884189"/>
                <a:gd name="connsiteX377" fmla="*/ 334747 w 497185"/>
                <a:gd name="connsiteY377" fmla="*/ 730691 h 884189"/>
                <a:gd name="connsiteX378" fmla="*/ 331158 w 497185"/>
                <a:gd name="connsiteY378" fmla="*/ 714533 h 884189"/>
                <a:gd name="connsiteX379" fmla="*/ 319491 w 497185"/>
                <a:gd name="connsiteY379" fmla="*/ 730691 h 884189"/>
                <a:gd name="connsiteX380" fmla="*/ 329363 w 497185"/>
                <a:gd name="connsiteY380" fmla="*/ 331234 h 884189"/>
                <a:gd name="connsiteX381" fmla="*/ 329363 w 497185"/>
                <a:gd name="connsiteY381" fmla="*/ 344699 h 884189"/>
                <a:gd name="connsiteX382" fmla="*/ 332952 w 497185"/>
                <a:gd name="connsiteY382" fmla="*/ 344699 h 884189"/>
                <a:gd name="connsiteX383" fmla="*/ 332952 w 497185"/>
                <a:gd name="connsiteY383" fmla="*/ 331234 h 884189"/>
                <a:gd name="connsiteX384" fmla="*/ 329363 w 497185"/>
                <a:gd name="connsiteY384" fmla="*/ 331234 h 884189"/>
                <a:gd name="connsiteX385" fmla="*/ 329363 w 497185"/>
                <a:gd name="connsiteY385" fmla="*/ 347392 h 884189"/>
                <a:gd name="connsiteX386" fmla="*/ 329363 w 497185"/>
                <a:gd name="connsiteY386" fmla="*/ 353676 h 884189"/>
                <a:gd name="connsiteX387" fmla="*/ 332952 w 497185"/>
                <a:gd name="connsiteY387" fmla="*/ 353676 h 884189"/>
                <a:gd name="connsiteX388" fmla="*/ 332952 w 497185"/>
                <a:gd name="connsiteY388" fmla="*/ 347392 h 884189"/>
                <a:gd name="connsiteX389" fmla="*/ 329363 w 497185"/>
                <a:gd name="connsiteY389" fmla="*/ 347392 h 884189"/>
                <a:gd name="connsiteX390" fmla="*/ 332055 w 497185"/>
                <a:gd name="connsiteY390" fmla="*/ 649902 h 884189"/>
                <a:gd name="connsiteX391" fmla="*/ 332055 w 497185"/>
                <a:gd name="connsiteY391" fmla="*/ 659776 h 884189"/>
                <a:gd name="connsiteX392" fmla="*/ 344619 w 497185"/>
                <a:gd name="connsiteY392" fmla="*/ 663367 h 884189"/>
                <a:gd name="connsiteX393" fmla="*/ 344619 w 497185"/>
                <a:gd name="connsiteY393" fmla="*/ 649902 h 884189"/>
                <a:gd name="connsiteX394" fmla="*/ 332055 w 497185"/>
                <a:gd name="connsiteY394" fmla="*/ 649902 h 884189"/>
                <a:gd name="connsiteX395" fmla="*/ 339235 w 497185"/>
                <a:gd name="connsiteY395" fmla="*/ 723509 h 884189"/>
                <a:gd name="connsiteX396" fmla="*/ 348209 w 497185"/>
                <a:gd name="connsiteY396" fmla="*/ 733384 h 884189"/>
                <a:gd name="connsiteX397" fmla="*/ 348209 w 497185"/>
                <a:gd name="connsiteY397" fmla="*/ 723509 h 884189"/>
                <a:gd name="connsiteX398" fmla="*/ 339235 w 497185"/>
                <a:gd name="connsiteY398" fmla="*/ 723509 h 884189"/>
                <a:gd name="connsiteX399" fmla="*/ 351799 w 497185"/>
                <a:gd name="connsiteY399" fmla="*/ 473064 h 884189"/>
                <a:gd name="connsiteX400" fmla="*/ 351799 w 497185"/>
                <a:gd name="connsiteY400" fmla="*/ 489222 h 884189"/>
                <a:gd name="connsiteX401" fmla="*/ 355389 w 497185"/>
                <a:gd name="connsiteY401" fmla="*/ 489222 h 884189"/>
                <a:gd name="connsiteX402" fmla="*/ 361671 w 497185"/>
                <a:gd name="connsiteY402" fmla="*/ 476654 h 884189"/>
                <a:gd name="connsiteX403" fmla="*/ 355389 w 497185"/>
                <a:gd name="connsiteY403" fmla="*/ 473064 h 884189"/>
                <a:gd name="connsiteX404" fmla="*/ 351799 w 497185"/>
                <a:gd name="connsiteY404" fmla="*/ 473064 h 884189"/>
                <a:gd name="connsiteX405" fmla="*/ 351799 w 497185"/>
                <a:gd name="connsiteY405" fmla="*/ 752234 h 884189"/>
                <a:gd name="connsiteX406" fmla="*/ 351799 w 497185"/>
                <a:gd name="connsiteY406" fmla="*/ 758518 h 884189"/>
                <a:gd name="connsiteX407" fmla="*/ 358081 w 497185"/>
                <a:gd name="connsiteY407" fmla="*/ 764801 h 884189"/>
                <a:gd name="connsiteX408" fmla="*/ 361671 w 497185"/>
                <a:gd name="connsiteY408" fmla="*/ 758518 h 884189"/>
                <a:gd name="connsiteX409" fmla="*/ 355389 w 497185"/>
                <a:gd name="connsiteY409" fmla="*/ 752234 h 884189"/>
                <a:gd name="connsiteX410" fmla="*/ 351799 w 497185"/>
                <a:gd name="connsiteY410" fmla="*/ 752234 h 884189"/>
                <a:gd name="connsiteX411" fmla="*/ 355389 w 497185"/>
                <a:gd name="connsiteY411" fmla="*/ 608610 h 884189"/>
                <a:gd name="connsiteX412" fmla="*/ 355389 w 497185"/>
                <a:gd name="connsiteY412" fmla="*/ 617586 h 884189"/>
                <a:gd name="connsiteX413" fmla="*/ 361671 w 497185"/>
                <a:gd name="connsiteY413" fmla="*/ 623870 h 884189"/>
                <a:gd name="connsiteX414" fmla="*/ 361671 w 497185"/>
                <a:gd name="connsiteY414" fmla="*/ 613996 h 884189"/>
                <a:gd name="connsiteX415" fmla="*/ 355389 w 497185"/>
                <a:gd name="connsiteY415" fmla="*/ 608610 h 884189"/>
                <a:gd name="connsiteX416" fmla="*/ 358081 w 497185"/>
                <a:gd name="connsiteY416" fmla="*/ 691194 h 884189"/>
                <a:gd name="connsiteX417" fmla="*/ 377825 w 497185"/>
                <a:gd name="connsiteY417" fmla="*/ 736077 h 884189"/>
                <a:gd name="connsiteX418" fmla="*/ 377825 w 497185"/>
                <a:gd name="connsiteY418" fmla="*/ 745951 h 884189"/>
                <a:gd name="connsiteX419" fmla="*/ 367953 w 497185"/>
                <a:gd name="connsiteY419" fmla="*/ 752234 h 884189"/>
                <a:gd name="connsiteX420" fmla="*/ 367953 w 497185"/>
                <a:gd name="connsiteY420" fmla="*/ 755825 h 884189"/>
                <a:gd name="connsiteX421" fmla="*/ 384107 w 497185"/>
                <a:gd name="connsiteY421" fmla="*/ 785448 h 884189"/>
                <a:gd name="connsiteX422" fmla="*/ 387697 w 497185"/>
                <a:gd name="connsiteY422" fmla="*/ 785448 h 884189"/>
                <a:gd name="connsiteX423" fmla="*/ 393979 w 497185"/>
                <a:gd name="connsiteY423" fmla="*/ 779164 h 884189"/>
                <a:gd name="connsiteX424" fmla="*/ 384107 w 497185"/>
                <a:gd name="connsiteY424" fmla="*/ 756723 h 884189"/>
                <a:gd name="connsiteX425" fmla="*/ 397569 w 497185"/>
                <a:gd name="connsiteY425" fmla="*/ 736974 h 884189"/>
                <a:gd name="connsiteX426" fmla="*/ 397569 w 497185"/>
                <a:gd name="connsiteY426" fmla="*/ 708249 h 884189"/>
                <a:gd name="connsiteX427" fmla="*/ 391286 w 497185"/>
                <a:gd name="connsiteY427" fmla="*/ 701966 h 884189"/>
                <a:gd name="connsiteX428" fmla="*/ 391286 w 497185"/>
                <a:gd name="connsiteY428" fmla="*/ 721714 h 884189"/>
                <a:gd name="connsiteX429" fmla="*/ 381415 w 497185"/>
                <a:gd name="connsiteY429" fmla="*/ 721714 h 884189"/>
                <a:gd name="connsiteX430" fmla="*/ 368850 w 497185"/>
                <a:gd name="connsiteY430" fmla="*/ 696580 h 884189"/>
                <a:gd name="connsiteX431" fmla="*/ 365261 w 497185"/>
                <a:gd name="connsiteY431" fmla="*/ 696580 h 884189"/>
                <a:gd name="connsiteX432" fmla="*/ 368850 w 497185"/>
                <a:gd name="connsiteY432" fmla="*/ 690296 h 884189"/>
                <a:gd name="connsiteX433" fmla="*/ 368850 w 497185"/>
                <a:gd name="connsiteY433" fmla="*/ 686706 h 884189"/>
                <a:gd name="connsiteX434" fmla="*/ 365261 w 497185"/>
                <a:gd name="connsiteY434" fmla="*/ 686706 h 884189"/>
                <a:gd name="connsiteX435" fmla="*/ 358081 w 497185"/>
                <a:gd name="connsiteY435" fmla="*/ 691194 h 884189"/>
                <a:gd name="connsiteX436" fmla="*/ 364363 w 497185"/>
                <a:gd name="connsiteY436" fmla="*/ 656185 h 884189"/>
                <a:gd name="connsiteX437" fmla="*/ 364363 w 497185"/>
                <a:gd name="connsiteY437" fmla="*/ 659776 h 884189"/>
                <a:gd name="connsiteX438" fmla="*/ 370645 w 497185"/>
                <a:gd name="connsiteY438" fmla="*/ 659776 h 884189"/>
                <a:gd name="connsiteX439" fmla="*/ 370645 w 497185"/>
                <a:gd name="connsiteY439" fmla="*/ 656185 h 884189"/>
                <a:gd name="connsiteX440" fmla="*/ 364363 w 497185"/>
                <a:gd name="connsiteY440" fmla="*/ 656185 h 884189"/>
                <a:gd name="connsiteX441" fmla="*/ 374235 w 497185"/>
                <a:gd name="connsiteY441" fmla="*/ 508072 h 884189"/>
                <a:gd name="connsiteX442" fmla="*/ 374235 w 497185"/>
                <a:gd name="connsiteY442" fmla="*/ 514356 h 884189"/>
                <a:gd name="connsiteX443" fmla="*/ 377825 w 497185"/>
                <a:gd name="connsiteY443" fmla="*/ 514356 h 884189"/>
                <a:gd name="connsiteX444" fmla="*/ 377825 w 497185"/>
                <a:gd name="connsiteY444" fmla="*/ 508072 h 884189"/>
                <a:gd name="connsiteX445" fmla="*/ 374235 w 497185"/>
                <a:gd name="connsiteY445" fmla="*/ 508072 h 884189"/>
                <a:gd name="connsiteX446" fmla="*/ 374235 w 497185"/>
                <a:gd name="connsiteY446" fmla="*/ 559239 h 884189"/>
                <a:gd name="connsiteX447" fmla="*/ 374235 w 497185"/>
                <a:gd name="connsiteY447" fmla="*/ 565522 h 884189"/>
                <a:gd name="connsiteX448" fmla="*/ 377825 w 497185"/>
                <a:gd name="connsiteY448" fmla="*/ 565522 h 884189"/>
                <a:gd name="connsiteX449" fmla="*/ 377825 w 497185"/>
                <a:gd name="connsiteY449" fmla="*/ 559239 h 884189"/>
                <a:gd name="connsiteX450" fmla="*/ 374235 w 497185"/>
                <a:gd name="connsiteY450" fmla="*/ 559239 h 884189"/>
                <a:gd name="connsiteX451" fmla="*/ 384107 w 497185"/>
                <a:gd name="connsiteY451" fmla="*/ 666060 h 884189"/>
                <a:gd name="connsiteX452" fmla="*/ 384107 w 497185"/>
                <a:gd name="connsiteY452" fmla="*/ 672343 h 884189"/>
                <a:gd name="connsiteX453" fmla="*/ 387697 w 497185"/>
                <a:gd name="connsiteY453" fmla="*/ 672343 h 884189"/>
                <a:gd name="connsiteX454" fmla="*/ 387697 w 497185"/>
                <a:gd name="connsiteY454" fmla="*/ 666060 h 884189"/>
                <a:gd name="connsiteX455" fmla="*/ 384107 w 497185"/>
                <a:gd name="connsiteY455" fmla="*/ 666060 h 884189"/>
                <a:gd name="connsiteX456" fmla="*/ 386799 w 497185"/>
                <a:gd name="connsiteY456" fmla="*/ 788141 h 884189"/>
                <a:gd name="connsiteX457" fmla="*/ 386799 w 497185"/>
                <a:gd name="connsiteY457" fmla="*/ 791731 h 884189"/>
                <a:gd name="connsiteX458" fmla="*/ 393081 w 497185"/>
                <a:gd name="connsiteY458" fmla="*/ 791731 h 884189"/>
                <a:gd name="connsiteX459" fmla="*/ 393081 w 497185"/>
                <a:gd name="connsiteY459" fmla="*/ 788141 h 884189"/>
                <a:gd name="connsiteX460" fmla="*/ 386799 w 497185"/>
                <a:gd name="connsiteY460" fmla="*/ 788141 h 884189"/>
                <a:gd name="connsiteX461" fmla="*/ 428979 w 497185"/>
                <a:gd name="connsiteY461" fmla="*/ 762109 h 884189"/>
                <a:gd name="connsiteX462" fmla="*/ 428979 w 497185"/>
                <a:gd name="connsiteY462" fmla="*/ 768392 h 884189"/>
                <a:gd name="connsiteX463" fmla="*/ 435262 w 497185"/>
                <a:gd name="connsiteY463" fmla="*/ 762109 h 884189"/>
                <a:gd name="connsiteX464" fmla="*/ 428979 w 497185"/>
                <a:gd name="connsiteY464" fmla="*/ 762109 h 88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Lst>
              <a:rect l="l" t="t" r="r" b="b"/>
              <a:pathLst>
                <a:path w="497185" h="884189">
                  <a:moveTo>
                    <a:pt x="258465" y="0"/>
                  </a:moveTo>
                  <a:cubicBezTo>
                    <a:pt x="306029" y="0"/>
                    <a:pt x="329363" y="22441"/>
                    <a:pt x="329363" y="67324"/>
                  </a:cubicBezTo>
                  <a:cubicBezTo>
                    <a:pt x="440646" y="575396"/>
                    <a:pt x="497185" y="836614"/>
                    <a:pt x="497185" y="851874"/>
                  </a:cubicBezTo>
                  <a:cubicBezTo>
                    <a:pt x="497185" y="870725"/>
                    <a:pt x="484621" y="881497"/>
                    <a:pt x="458595" y="884190"/>
                  </a:cubicBezTo>
                  <a:lnTo>
                    <a:pt x="381415" y="884190"/>
                  </a:lnTo>
                  <a:cubicBezTo>
                    <a:pt x="361671" y="884190"/>
                    <a:pt x="349107" y="862646"/>
                    <a:pt x="343722" y="820456"/>
                  </a:cubicBezTo>
                  <a:cubicBezTo>
                    <a:pt x="337440" y="818661"/>
                    <a:pt x="333850" y="811480"/>
                    <a:pt x="333850" y="800708"/>
                  </a:cubicBezTo>
                  <a:lnTo>
                    <a:pt x="160643" y="800708"/>
                  </a:lnTo>
                  <a:cubicBezTo>
                    <a:pt x="153463" y="856362"/>
                    <a:pt x="138207" y="884190"/>
                    <a:pt x="115771" y="884190"/>
                  </a:cubicBezTo>
                  <a:lnTo>
                    <a:pt x="32308" y="884190"/>
                  </a:lnTo>
                  <a:cubicBezTo>
                    <a:pt x="19744" y="884190"/>
                    <a:pt x="8974" y="874315"/>
                    <a:pt x="0" y="855465"/>
                  </a:cubicBezTo>
                  <a:lnTo>
                    <a:pt x="42180" y="678627"/>
                  </a:lnTo>
                  <a:cubicBezTo>
                    <a:pt x="42180" y="666060"/>
                    <a:pt x="54744" y="605019"/>
                    <a:pt x="79873" y="495505"/>
                  </a:cubicBezTo>
                  <a:cubicBezTo>
                    <a:pt x="79873" y="479347"/>
                    <a:pt x="85257" y="451520"/>
                    <a:pt x="96027" y="412023"/>
                  </a:cubicBezTo>
                  <a:lnTo>
                    <a:pt x="175899" y="44883"/>
                  </a:lnTo>
                  <a:cubicBezTo>
                    <a:pt x="183977" y="19748"/>
                    <a:pt x="196541" y="7181"/>
                    <a:pt x="214490" y="7181"/>
                  </a:cubicBezTo>
                  <a:cubicBezTo>
                    <a:pt x="213592" y="4488"/>
                    <a:pt x="228849" y="2693"/>
                    <a:pt x="258465" y="0"/>
                  </a:cubicBezTo>
                  <a:close/>
                  <a:moveTo>
                    <a:pt x="71796" y="788141"/>
                  </a:moveTo>
                  <a:lnTo>
                    <a:pt x="71796" y="804298"/>
                  </a:lnTo>
                  <a:lnTo>
                    <a:pt x="78078" y="804298"/>
                  </a:lnTo>
                  <a:lnTo>
                    <a:pt x="75385" y="788141"/>
                  </a:lnTo>
                  <a:lnTo>
                    <a:pt x="71796" y="788141"/>
                  </a:lnTo>
                  <a:close/>
                  <a:moveTo>
                    <a:pt x="78078" y="723509"/>
                  </a:moveTo>
                  <a:lnTo>
                    <a:pt x="78078" y="729793"/>
                  </a:lnTo>
                  <a:cubicBezTo>
                    <a:pt x="82565" y="729793"/>
                    <a:pt x="84360" y="727998"/>
                    <a:pt x="84360" y="723509"/>
                  </a:cubicBezTo>
                  <a:lnTo>
                    <a:pt x="78078" y="723509"/>
                  </a:lnTo>
                  <a:close/>
                  <a:moveTo>
                    <a:pt x="85257" y="691194"/>
                  </a:moveTo>
                  <a:lnTo>
                    <a:pt x="85257" y="697478"/>
                  </a:lnTo>
                  <a:lnTo>
                    <a:pt x="88847" y="697478"/>
                  </a:lnTo>
                  <a:lnTo>
                    <a:pt x="88847" y="691194"/>
                  </a:lnTo>
                  <a:lnTo>
                    <a:pt x="85257" y="691194"/>
                  </a:lnTo>
                  <a:close/>
                  <a:moveTo>
                    <a:pt x="87950" y="739667"/>
                  </a:moveTo>
                  <a:lnTo>
                    <a:pt x="87950" y="743258"/>
                  </a:lnTo>
                  <a:lnTo>
                    <a:pt x="94232" y="743258"/>
                  </a:lnTo>
                  <a:lnTo>
                    <a:pt x="94232" y="739667"/>
                  </a:lnTo>
                  <a:lnTo>
                    <a:pt x="87950" y="739667"/>
                  </a:lnTo>
                  <a:close/>
                  <a:moveTo>
                    <a:pt x="97822" y="749542"/>
                  </a:moveTo>
                  <a:cubicBezTo>
                    <a:pt x="102309" y="763006"/>
                    <a:pt x="104104" y="771983"/>
                    <a:pt x="104104" y="774676"/>
                  </a:cubicBezTo>
                  <a:lnTo>
                    <a:pt x="113078" y="774676"/>
                  </a:lnTo>
                  <a:lnTo>
                    <a:pt x="113078" y="771085"/>
                  </a:lnTo>
                  <a:lnTo>
                    <a:pt x="110386" y="748644"/>
                  </a:lnTo>
                  <a:lnTo>
                    <a:pt x="97822" y="748644"/>
                  </a:lnTo>
                  <a:close/>
                  <a:moveTo>
                    <a:pt x="104104" y="601429"/>
                  </a:moveTo>
                  <a:lnTo>
                    <a:pt x="104104" y="605019"/>
                  </a:lnTo>
                  <a:cubicBezTo>
                    <a:pt x="105001" y="609507"/>
                    <a:pt x="106796" y="611303"/>
                    <a:pt x="110386" y="611303"/>
                  </a:cubicBezTo>
                  <a:lnTo>
                    <a:pt x="113078" y="611303"/>
                  </a:lnTo>
                  <a:lnTo>
                    <a:pt x="113078" y="602326"/>
                  </a:lnTo>
                  <a:lnTo>
                    <a:pt x="104104" y="602326"/>
                  </a:lnTo>
                  <a:close/>
                  <a:moveTo>
                    <a:pt x="111283" y="630153"/>
                  </a:moveTo>
                  <a:lnTo>
                    <a:pt x="111283" y="636437"/>
                  </a:lnTo>
                  <a:lnTo>
                    <a:pt x="120258" y="636437"/>
                  </a:lnTo>
                  <a:lnTo>
                    <a:pt x="120258" y="630153"/>
                  </a:lnTo>
                  <a:lnTo>
                    <a:pt x="111283" y="630153"/>
                  </a:lnTo>
                  <a:close/>
                  <a:moveTo>
                    <a:pt x="111283" y="778266"/>
                  </a:moveTo>
                  <a:lnTo>
                    <a:pt x="111283" y="784550"/>
                  </a:lnTo>
                  <a:lnTo>
                    <a:pt x="113976" y="784550"/>
                  </a:lnTo>
                  <a:lnTo>
                    <a:pt x="113976" y="778266"/>
                  </a:lnTo>
                  <a:lnTo>
                    <a:pt x="111283" y="778266"/>
                  </a:lnTo>
                  <a:close/>
                  <a:moveTo>
                    <a:pt x="116668" y="723509"/>
                  </a:moveTo>
                  <a:cubicBezTo>
                    <a:pt x="117565" y="727998"/>
                    <a:pt x="119360" y="729793"/>
                    <a:pt x="122950" y="729793"/>
                  </a:cubicBezTo>
                  <a:lnTo>
                    <a:pt x="129232" y="729793"/>
                  </a:lnTo>
                  <a:lnTo>
                    <a:pt x="129232" y="713635"/>
                  </a:lnTo>
                  <a:cubicBezTo>
                    <a:pt x="121155" y="717226"/>
                    <a:pt x="116668" y="719919"/>
                    <a:pt x="116668" y="723509"/>
                  </a:cubicBezTo>
                  <a:close/>
                  <a:moveTo>
                    <a:pt x="116668" y="736077"/>
                  </a:moveTo>
                  <a:lnTo>
                    <a:pt x="116668" y="742360"/>
                  </a:lnTo>
                  <a:cubicBezTo>
                    <a:pt x="120258" y="742360"/>
                    <a:pt x="124745" y="745053"/>
                    <a:pt x="130130" y="751337"/>
                  </a:cubicBezTo>
                  <a:lnTo>
                    <a:pt x="126540" y="757620"/>
                  </a:lnTo>
                  <a:lnTo>
                    <a:pt x="126540" y="761211"/>
                  </a:lnTo>
                  <a:lnTo>
                    <a:pt x="135514" y="761211"/>
                  </a:lnTo>
                  <a:lnTo>
                    <a:pt x="135514" y="757620"/>
                  </a:lnTo>
                  <a:cubicBezTo>
                    <a:pt x="133719" y="753132"/>
                    <a:pt x="131924" y="750439"/>
                    <a:pt x="131924" y="748644"/>
                  </a:cubicBezTo>
                  <a:lnTo>
                    <a:pt x="135514" y="748644"/>
                  </a:lnTo>
                  <a:cubicBezTo>
                    <a:pt x="133719" y="745053"/>
                    <a:pt x="131924" y="739667"/>
                    <a:pt x="131924" y="732486"/>
                  </a:cubicBezTo>
                  <a:lnTo>
                    <a:pt x="116668" y="736077"/>
                  </a:lnTo>
                  <a:close/>
                  <a:moveTo>
                    <a:pt x="120258" y="668753"/>
                  </a:moveTo>
                  <a:lnTo>
                    <a:pt x="120258" y="681320"/>
                  </a:lnTo>
                  <a:cubicBezTo>
                    <a:pt x="120258" y="684910"/>
                    <a:pt x="123848" y="687603"/>
                    <a:pt x="130130" y="691194"/>
                  </a:cubicBezTo>
                  <a:lnTo>
                    <a:pt x="132822" y="691194"/>
                  </a:lnTo>
                  <a:lnTo>
                    <a:pt x="132822" y="675036"/>
                  </a:lnTo>
                  <a:cubicBezTo>
                    <a:pt x="129232" y="675934"/>
                    <a:pt x="125643" y="673241"/>
                    <a:pt x="120258" y="668753"/>
                  </a:cubicBezTo>
                  <a:close/>
                  <a:moveTo>
                    <a:pt x="132822" y="694785"/>
                  </a:moveTo>
                  <a:cubicBezTo>
                    <a:pt x="133719" y="699273"/>
                    <a:pt x="135514" y="701068"/>
                    <a:pt x="139104" y="701068"/>
                  </a:cubicBezTo>
                  <a:cubicBezTo>
                    <a:pt x="143591" y="701068"/>
                    <a:pt x="145386" y="699273"/>
                    <a:pt x="145386" y="694785"/>
                  </a:cubicBezTo>
                  <a:lnTo>
                    <a:pt x="132822" y="694785"/>
                  </a:lnTo>
                  <a:close/>
                  <a:moveTo>
                    <a:pt x="142694" y="681320"/>
                  </a:moveTo>
                  <a:lnTo>
                    <a:pt x="162438" y="694785"/>
                  </a:lnTo>
                  <a:lnTo>
                    <a:pt x="162438" y="701068"/>
                  </a:lnTo>
                  <a:cubicBezTo>
                    <a:pt x="166925" y="701068"/>
                    <a:pt x="170515" y="693887"/>
                    <a:pt x="171412" y="678627"/>
                  </a:cubicBezTo>
                  <a:lnTo>
                    <a:pt x="165130" y="675036"/>
                  </a:lnTo>
                  <a:cubicBezTo>
                    <a:pt x="160643" y="679524"/>
                    <a:pt x="152566" y="681320"/>
                    <a:pt x="142694" y="681320"/>
                  </a:cubicBezTo>
                  <a:close/>
                  <a:moveTo>
                    <a:pt x="146284" y="717226"/>
                  </a:moveTo>
                  <a:lnTo>
                    <a:pt x="148976" y="733384"/>
                  </a:lnTo>
                  <a:lnTo>
                    <a:pt x="152566" y="733384"/>
                  </a:lnTo>
                  <a:cubicBezTo>
                    <a:pt x="157053" y="733384"/>
                    <a:pt x="158848" y="731588"/>
                    <a:pt x="158848" y="727100"/>
                  </a:cubicBezTo>
                  <a:lnTo>
                    <a:pt x="158848" y="723509"/>
                  </a:lnTo>
                  <a:cubicBezTo>
                    <a:pt x="158848" y="719021"/>
                    <a:pt x="157053" y="717226"/>
                    <a:pt x="152566" y="717226"/>
                  </a:cubicBezTo>
                  <a:lnTo>
                    <a:pt x="146284" y="717226"/>
                  </a:lnTo>
                  <a:close/>
                  <a:moveTo>
                    <a:pt x="152566" y="553853"/>
                  </a:moveTo>
                  <a:lnTo>
                    <a:pt x="152566" y="560136"/>
                  </a:lnTo>
                  <a:lnTo>
                    <a:pt x="156156" y="560136"/>
                  </a:lnTo>
                  <a:lnTo>
                    <a:pt x="156156" y="553853"/>
                  </a:lnTo>
                  <a:lnTo>
                    <a:pt x="152566" y="553853"/>
                  </a:lnTo>
                  <a:close/>
                  <a:moveTo>
                    <a:pt x="152566" y="643618"/>
                  </a:moveTo>
                  <a:lnTo>
                    <a:pt x="152566" y="649902"/>
                  </a:lnTo>
                  <a:lnTo>
                    <a:pt x="156156" y="649902"/>
                  </a:lnTo>
                  <a:lnTo>
                    <a:pt x="156156" y="643618"/>
                  </a:lnTo>
                  <a:lnTo>
                    <a:pt x="152566" y="643618"/>
                  </a:lnTo>
                  <a:close/>
                  <a:moveTo>
                    <a:pt x="152566" y="656185"/>
                  </a:moveTo>
                  <a:lnTo>
                    <a:pt x="152566" y="659776"/>
                  </a:lnTo>
                  <a:lnTo>
                    <a:pt x="158848" y="659776"/>
                  </a:lnTo>
                  <a:lnTo>
                    <a:pt x="158848" y="656185"/>
                  </a:lnTo>
                  <a:lnTo>
                    <a:pt x="152566" y="656185"/>
                  </a:lnTo>
                  <a:close/>
                  <a:moveTo>
                    <a:pt x="162438" y="450623"/>
                  </a:moveTo>
                  <a:lnTo>
                    <a:pt x="162438" y="453316"/>
                  </a:lnTo>
                  <a:cubicBezTo>
                    <a:pt x="166028" y="453316"/>
                    <a:pt x="168720" y="451520"/>
                    <a:pt x="168720" y="447032"/>
                  </a:cubicBezTo>
                  <a:lnTo>
                    <a:pt x="168720" y="443441"/>
                  </a:lnTo>
                  <a:cubicBezTo>
                    <a:pt x="164233" y="444339"/>
                    <a:pt x="162438" y="447032"/>
                    <a:pt x="162438" y="450623"/>
                  </a:cubicBezTo>
                  <a:close/>
                  <a:moveTo>
                    <a:pt x="171412" y="469473"/>
                  </a:moveTo>
                  <a:lnTo>
                    <a:pt x="177694" y="469473"/>
                  </a:lnTo>
                  <a:lnTo>
                    <a:pt x="177694" y="463190"/>
                  </a:lnTo>
                  <a:cubicBezTo>
                    <a:pt x="174105" y="464087"/>
                    <a:pt x="171412" y="465883"/>
                    <a:pt x="171412" y="469473"/>
                  </a:cubicBezTo>
                  <a:close/>
                  <a:moveTo>
                    <a:pt x="171412" y="719919"/>
                  </a:moveTo>
                  <a:lnTo>
                    <a:pt x="181284" y="719919"/>
                  </a:lnTo>
                  <a:lnTo>
                    <a:pt x="181284" y="713635"/>
                  </a:lnTo>
                  <a:lnTo>
                    <a:pt x="177694" y="713635"/>
                  </a:lnTo>
                  <a:cubicBezTo>
                    <a:pt x="174105" y="714533"/>
                    <a:pt x="171412" y="716328"/>
                    <a:pt x="171412" y="719919"/>
                  </a:cubicBezTo>
                  <a:close/>
                  <a:moveTo>
                    <a:pt x="175002" y="508072"/>
                  </a:moveTo>
                  <a:lnTo>
                    <a:pt x="175002" y="511663"/>
                  </a:lnTo>
                  <a:lnTo>
                    <a:pt x="181284" y="511663"/>
                  </a:lnTo>
                  <a:lnTo>
                    <a:pt x="181284" y="508072"/>
                  </a:lnTo>
                  <a:lnTo>
                    <a:pt x="175002" y="508072"/>
                  </a:lnTo>
                  <a:close/>
                  <a:moveTo>
                    <a:pt x="178592" y="350983"/>
                  </a:moveTo>
                  <a:lnTo>
                    <a:pt x="178592" y="354574"/>
                  </a:lnTo>
                  <a:lnTo>
                    <a:pt x="184874" y="354574"/>
                  </a:lnTo>
                  <a:lnTo>
                    <a:pt x="184874" y="350983"/>
                  </a:lnTo>
                  <a:lnTo>
                    <a:pt x="178592" y="350983"/>
                  </a:lnTo>
                  <a:close/>
                  <a:moveTo>
                    <a:pt x="183977" y="357266"/>
                  </a:moveTo>
                  <a:lnTo>
                    <a:pt x="183977" y="363550"/>
                  </a:lnTo>
                  <a:lnTo>
                    <a:pt x="193848" y="377015"/>
                  </a:lnTo>
                  <a:lnTo>
                    <a:pt x="193848" y="380605"/>
                  </a:lnTo>
                  <a:cubicBezTo>
                    <a:pt x="193848" y="382401"/>
                    <a:pt x="192951" y="383298"/>
                    <a:pt x="190259" y="383298"/>
                  </a:cubicBezTo>
                  <a:lnTo>
                    <a:pt x="193848" y="389582"/>
                  </a:lnTo>
                  <a:cubicBezTo>
                    <a:pt x="192054" y="398559"/>
                    <a:pt x="190259" y="406637"/>
                    <a:pt x="190259" y="412023"/>
                  </a:cubicBezTo>
                  <a:cubicBezTo>
                    <a:pt x="197438" y="407535"/>
                    <a:pt x="203720" y="405740"/>
                    <a:pt x="210002" y="405740"/>
                  </a:cubicBezTo>
                  <a:lnTo>
                    <a:pt x="210002" y="377015"/>
                  </a:lnTo>
                  <a:cubicBezTo>
                    <a:pt x="201925" y="364448"/>
                    <a:pt x="196541" y="357266"/>
                    <a:pt x="193848" y="357266"/>
                  </a:cubicBezTo>
                  <a:lnTo>
                    <a:pt x="183977" y="357266"/>
                  </a:lnTo>
                  <a:close/>
                  <a:moveTo>
                    <a:pt x="187566" y="254934"/>
                  </a:moveTo>
                  <a:cubicBezTo>
                    <a:pt x="188464" y="259422"/>
                    <a:pt x="190259" y="261217"/>
                    <a:pt x="193848" y="261217"/>
                  </a:cubicBezTo>
                  <a:lnTo>
                    <a:pt x="200130" y="261217"/>
                  </a:lnTo>
                  <a:cubicBezTo>
                    <a:pt x="200130" y="256729"/>
                    <a:pt x="201028" y="254934"/>
                    <a:pt x="202823" y="254934"/>
                  </a:cubicBezTo>
                  <a:cubicBezTo>
                    <a:pt x="201028" y="250446"/>
                    <a:pt x="200130" y="246855"/>
                    <a:pt x="200130" y="245060"/>
                  </a:cubicBezTo>
                  <a:cubicBezTo>
                    <a:pt x="192054" y="247753"/>
                    <a:pt x="187566" y="251343"/>
                    <a:pt x="187566" y="254934"/>
                  </a:cubicBezTo>
                  <a:close/>
                  <a:moveTo>
                    <a:pt x="187566" y="431772"/>
                  </a:moveTo>
                  <a:lnTo>
                    <a:pt x="187566" y="438055"/>
                  </a:lnTo>
                  <a:lnTo>
                    <a:pt x="201028" y="438055"/>
                  </a:lnTo>
                  <a:cubicBezTo>
                    <a:pt x="201028" y="433567"/>
                    <a:pt x="199233" y="431772"/>
                    <a:pt x="194746" y="431772"/>
                  </a:cubicBezTo>
                  <a:lnTo>
                    <a:pt x="187566" y="431772"/>
                  </a:lnTo>
                  <a:close/>
                  <a:moveTo>
                    <a:pt x="242311" y="402149"/>
                  </a:moveTo>
                  <a:lnTo>
                    <a:pt x="191156" y="652595"/>
                  </a:lnTo>
                  <a:lnTo>
                    <a:pt x="194746" y="652595"/>
                  </a:lnTo>
                  <a:lnTo>
                    <a:pt x="223464" y="658878"/>
                  </a:lnTo>
                  <a:lnTo>
                    <a:pt x="227054" y="658878"/>
                  </a:lnTo>
                  <a:cubicBezTo>
                    <a:pt x="239618" y="658878"/>
                    <a:pt x="264747" y="657083"/>
                    <a:pt x="300645" y="652595"/>
                  </a:cubicBezTo>
                  <a:lnTo>
                    <a:pt x="300645" y="620279"/>
                  </a:lnTo>
                  <a:cubicBezTo>
                    <a:pt x="279106" y="507175"/>
                    <a:pt x="264747" y="443441"/>
                    <a:pt x="255772" y="427283"/>
                  </a:cubicBezTo>
                  <a:cubicBezTo>
                    <a:pt x="253977" y="410228"/>
                    <a:pt x="250388" y="401252"/>
                    <a:pt x="245900" y="401252"/>
                  </a:cubicBezTo>
                  <a:lnTo>
                    <a:pt x="242311" y="401252"/>
                  </a:lnTo>
                  <a:close/>
                  <a:moveTo>
                    <a:pt x="191156" y="723509"/>
                  </a:moveTo>
                  <a:lnTo>
                    <a:pt x="191156" y="739667"/>
                  </a:lnTo>
                  <a:lnTo>
                    <a:pt x="201028" y="739667"/>
                  </a:lnTo>
                  <a:lnTo>
                    <a:pt x="201028" y="736077"/>
                  </a:lnTo>
                  <a:cubicBezTo>
                    <a:pt x="197438" y="727998"/>
                    <a:pt x="193848" y="723509"/>
                    <a:pt x="191156" y="723509"/>
                  </a:cubicBezTo>
                  <a:close/>
                  <a:moveTo>
                    <a:pt x="193848" y="444339"/>
                  </a:moveTo>
                  <a:lnTo>
                    <a:pt x="193848" y="447930"/>
                  </a:lnTo>
                  <a:lnTo>
                    <a:pt x="200130" y="447930"/>
                  </a:lnTo>
                  <a:lnTo>
                    <a:pt x="200130" y="444339"/>
                  </a:lnTo>
                  <a:lnTo>
                    <a:pt x="193848" y="444339"/>
                  </a:lnTo>
                  <a:close/>
                  <a:moveTo>
                    <a:pt x="197438" y="276477"/>
                  </a:moveTo>
                  <a:lnTo>
                    <a:pt x="197438" y="282761"/>
                  </a:lnTo>
                  <a:lnTo>
                    <a:pt x="201028" y="282761"/>
                  </a:lnTo>
                  <a:lnTo>
                    <a:pt x="201028" y="276477"/>
                  </a:lnTo>
                  <a:lnTo>
                    <a:pt x="197438" y="276477"/>
                  </a:lnTo>
                  <a:close/>
                  <a:moveTo>
                    <a:pt x="203720" y="337518"/>
                  </a:moveTo>
                  <a:lnTo>
                    <a:pt x="203720" y="346495"/>
                  </a:lnTo>
                  <a:cubicBezTo>
                    <a:pt x="208207" y="346495"/>
                    <a:pt x="210002" y="344699"/>
                    <a:pt x="210002" y="340211"/>
                  </a:cubicBezTo>
                  <a:lnTo>
                    <a:pt x="203720" y="337518"/>
                  </a:lnTo>
                  <a:close/>
                  <a:moveTo>
                    <a:pt x="210002" y="148113"/>
                  </a:moveTo>
                  <a:cubicBezTo>
                    <a:pt x="213592" y="149908"/>
                    <a:pt x="217182" y="150806"/>
                    <a:pt x="219874" y="150806"/>
                  </a:cubicBezTo>
                  <a:lnTo>
                    <a:pt x="232439" y="144522"/>
                  </a:lnTo>
                  <a:lnTo>
                    <a:pt x="252182" y="148113"/>
                  </a:lnTo>
                  <a:lnTo>
                    <a:pt x="258465" y="148113"/>
                  </a:lnTo>
                  <a:cubicBezTo>
                    <a:pt x="262952" y="148113"/>
                    <a:pt x="264747" y="146318"/>
                    <a:pt x="264747" y="141829"/>
                  </a:cubicBezTo>
                  <a:lnTo>
                    <a:pt x="264747" y="138239"/>
                  </a:lnTo>
                  <a:cubicBezTo>
                    <a:pt x="264747" y="133750"/>
                    <a:pt x="262952" y="131955"/>
                    <a:pt x="258465" y="131955"/>
                  </a:cubicBezTo>
                  <a:lnTo>
                    <a:pt x="238721" y="131955"/>
                  </a:lnTo>
                  <a:cubicBezTo>
                    <a:pt x="238721" y="138239"/>
                    <a:pt x="236926" y="140932"/>
                    <a:pt x="232439" y="140932"/>
                  </a:cubicBezTo>
                  <a:lnTo>
                    <a:pt x="228849" y="134648"/>
                  </a:lnTo>
                  <a:cubicBezTo>
                    <a:pt x="230644" y="134648"/>
                    <a:pt x="232439" y="133750"/>
                    <a:pt x="232439" y="131955"/>
                  </a:cubicBezTo>
                  <a:cubicBezTo>
                    <a:pt x="218079" y="131955"/>
                    <a:pt x="210002" y="137341"/>
                    <a:pt x="210002" y="148113"/>
                  </a:cubicBezTo>
                  <a:close/>
                  <a:moveTo>
                    <a:pt x="252182" y="212744"/>
                  </a:moveTo>
                  <a:cubicBezTo>
                    <a:pt x="252182" y="218130"/>
                    <a:pt x="243208" y="227106"/>
                    <a:pt x="226156" y="238776"/>
                  </a:cubicBezTo>
                  <a:lnTo>
                    <a:pt x="226156" y="247753"/>
                  </a:lnTo>
                  <a:cubicBezTo>
                    <a:pt x="232439" y="247753"/>
                    <a:pt x="238721" y="256729"/>
                    <a:pt x="245900" y="273785"/>
                  </a:cubicBezTo>
                  <a:cubicBezTo>
                    <a:pt x="252182" y="273785"/>
                    <a:pt x="255772" y="275580"/>
                    <a:pt x="255772" y="280068"/>
                  </a:cubicBezTo>
                  <a:lnTo>
                    <a:pt x="255772" y="289942"/>
                  </a:lnTo>
                  <a:cubicBezTo>
                    <a:pt x="250388" y="289942"/>
                    <a:pt x="245003" y="291738"/>
                    <a:pt x="239618" y="296226"/>
                  </a:cubicBezTo>
                  <a:lnTo>
                    <a:pt x="230644" y="296226"/>
                  </a:lnTo>
                  <a:lnTo>
                    <a:pt x="230644" y="289942"/>
                  </a:lnTo>
                  <a:lnTo>
                    <a:pt x="239618" y="276477"/>
                  </a:lnTo>
                  <a:lnTo>
                    <a:pt x="239618" y="270194"/>
                  </a:lnTo>
                  <a:lnTo>
                    <a:pt x="227054" y="270194"/>
                  </a:lnTo>
                  <a:cubicBezTo>
                    <a:pt x="224362" y="270194"/>
                    <a:pt x="220772" y="272887"/>
                    <a:pt x="218079" y="279170"/>
                  </a:cubicBezTo>
                  <a:lnTo>
                    <a:pt x="218079" y="285454"/>
                  </a:lnTo>
                  <a:lnTo>
                    <a:pt x="221669" y="291738"/>
                  </a:lnTo>
                  <a:cubicBezTo>
                    <a:pt x="217182" y="293533"/>
                    <a:pt x="213592" y="295328"/>
                    <a:pt x="211797" y="295328"/>
                  </a:cubicBezTo>
                  <a:lnTo>
                    <a:pt x="218079" y="305203"/>
                  </a:lnTo>
                  <a:cubicBezTo>
                    <a:pt x="218079" y="306998"/>
                    <a:pt x="217182" y="308793"/>
                    <a:pt x="214490" y="308793"/>
                  </a:cubicBezTo>
                  <a:cubicBezTo>
                    <a:pt x="214490" y="310588"/>
                    <a:pt x="215387" y="311486"/>
                    <a:pt x="218079" y="311486"/>
                  </a:cubicBezTo>
                  <a:lnTo>
                    <a:pt x="214490" y="327644"/>
                  </a:lnTo>
                  <a:lnTo>
                    <a:pt x="214490" y="333927"/>
                  </a:lnTo>
                  <a:cubicBezTo>
                    <a:pt x="215387" y="338416"/>
                    <a:pt x="217182" y="340211"/>
                    <a:pt x="220772" y="340211"/>
                  </a:cubicBezTo>
                  <a:cubicBezTo>
                    <a:pt x="220772" y="338416"/>
                    <a:pt x="221669" y="336620"/>
                    <a:pt x="223464" y="336620"/>
                  </a:cubicBezTo>
                  <a:lnTo>
                    <a:pt x="229746" y="345597"/>
                  </a:lnTo>
                  <a:cubicBezTo>
                    <a:pt x="233336" y="343802"/>
                    <a:pt x="238721" y="342904"/>
                    <a:pt x="245900" y="342904"/>
                  </a:cubicBezTo>
                  <a:lnTo>
                    <a:pt x="245900" y="336620"/>
                  </a:lnTo>
                  <a:cubicBezTo>
                    <a:pt x="235131" y="336620"/>
                    <a:pt x="229746" y="330337"/>
                    <a:pt x="229746" y="316872"/>
                  </a:cubicBezTo>
                  <a:cubicBezTo>
                    <a:pt x="229746" y="313281"/>
                    <a:pt x="239618" y="307895"/>
                    <a:pt x="258465" y="300714"/>
                  </a:cubicBezTo>
                  <a:cubicBezTo>
                    <a:pt x="268336" y="300714"/>
                    <a:pt x="277311" y="308793"/>
                    <a:pt x="284490" y="325848"/>
                  </a:cubicBezTo>
                  <a:lnTo>
                    <a:pt x="288080" y="325848"/>
                  </a:lnTo>
                  <a:lnTo>
                    <a:pt x="288080" y="319565"/>
                  </a:lnTo>
                  <a:lnTo>
                    <a:pt x="294362" y="319565"/>
                  </a:lnTo>
                  <a:lnTo>
                    <a:pt x="291670" y="325848"/>
                  </a:lnTo>
                  <a:lnTo>
                    <a:pt x="307824" y="325848"/>
                  </a:lnTo>
                  <a:lnTo>
                    <a:pt x="307824" y="323156"/>
                  </a:lnTo>
                  <a:lnTo>
                    <a:pt x="301542" y="313281"/>
                  </a:lnTo>
                  <a:lnTo>
                    <a:pt x="305132" y="290840"/>
                  </a:lnTo>
                  <a:lnTo>
                    <a:pt x="298850" y="288147"/>
                  </a:lnTo>
                  <a:lnTo>
                    <a:pt x="286285" y="300714"/>
                  </a:lnTo>
                  <a:cubicBezTo>
                    <a:pt x="281798" y="300714"/>
                    <a:pt x="280003" y="298919"/>
                    <a:pt x="280003" y="294431"/>
                  </a:cubicBezTo>
                  <a:lnTo>
                    <a:pt x="280003" y="288147"/>
                  </a:lnTo>
                  <a:lnTo>
                    <a:pt x="286285" y="278273"/>
                  </a:lnTo>
                  <a:lnTo>
                    <a:pt x="286285" y="274682"/>
                  </a:lnTo>
                  <a:cubicBezTo>
                    <a:pt x="269234" y="274682"/>
                    <a:pt x="260260" y="263910"/>
                    <a:pt x="260260" y="242367"/>
                  </a:cubicBezTo>
                  <a:lnTo>
                    <a:pt x="253977" y="245957"/>
                  </a:lnTo>
                  <a:lnTo>
                    <a:pt x="250388" y="245957"/>
                  </a:lnTo>
                  <a:cubicBezTo>
                    <a:pt x="245900" y="245957"/>
                    <a:pt x="244105" y="244162"/>
                    <a:pt x="244105" y="239674"/>
                  </a:cubicBezTo>
                  <a:cubicBezTo>
                    <a:pt x="254875" y="231595"/>
                    <a:pt x="263849" y="227106"/>
                    <a:pt x="270131" y="227106"/>
                  </a:cubicBezTo>
                  <a:lnTo>
                    <a:pt x="266541" y="220823"/>
                  </a:lnTo>
                  <a:lnTo>
                    <a:pt x="272824" y="220823"/>
                  </a:lnTo>
                  <a:cubicBezTo>
                    <a:pt x="275516" y="220823"/>
                    <a:pt x="279106" y="224414"/>
                    <a:pt x="281798" y="230697"/>
                  </a:cubicBezTo>
                  <a:lnTo>
                    <a:pt x="281798" y="236981"/>
                  </a:lnTo>
                  <a:lnTo>
                    <a:pt x="275516" y="236981"/>
                  </a:lnTo>
                  <a:lnTo>
                    <a:pt x="275516" y="249548"/>
                  </a:lnTo>
                  <a:cubicBezTo>
                    <a:pt x="281798" y="264808"/>
                    <a:pt x="290773" y="271989"/>
                    <a:pt x="305132" y="271989"/>
                  </a:cubicBezTo>
                  <a:lnTo>
                    <a:pt x="305132" y="258524"/>
                  </a:lnTo>
                  <a:cubicBezTo>
                    <a:pt x="294362" y="256729"/>
                    <a:pt x="288978" y="252241"/>
                    <a:pt x="288978" y="245957"/>
                  </a:cubicBezTo>
                  <a:cubicBezTo>
                    <a:pt x="288978" y="243264"/>
                    <a:pt x="289875" y="232492"/>
                    <a:pt x="292567" y="213642"/>
                  </a:cubicBezTo>
                  <a:lnTo>
                    <a:pt x="286285" y="213642"/>
                  </a:lnTo>
                  <a:cubicBezTo>
                    <a:pt x="271926" y="213642"/>
                    <a:pt x="261157" y="212744"/>
                    <a:pt x="252182" y="212744"/>
                  </a:cubicBezTo>
                  <a:close/>
                  <a:moveTo>
                    <a:pt x="210002" y="736077"/>
                  </a:moveTo>
                  <a:lnTo>
                    <a:pt x="210002" y="742360"/>
                  </a:lnTo>
                  <a:lnTo>
                    <a:pt x="219874" y="742360"/>
                  </a:lnTo>
                  <a:lnTo>
                    <a:pt x="219874" y="736077"/>
                  </a:lnTo>
                  <a:lnTo>
                    <a:pt x="210002" y="736077"/>
                  </a:lnTo>
                  <a:close/>
                  <a:moveTo>
                    <a:pt x="217182" y="113104"/>
                  </a:moveTo>
                  <a:lnTo>
                    <a:pt x="217182" y="119388"/>
                  </a:lnTo>
                  <a:cubicBezTo>
                    <a:pt x="221669" y="119388"/>
                    <a:pt x="223464" y="117593"/>
                    <a:pt x="223464" y="113104"/>
                  </a:cubicBezTo>
                  <a:lnTo>
                    <a:pt x="217182" y="113104"/>
                  </a:lnTo>
                  <a:close/>
                  <a:moveTo>
                    <a:pt x="217182" y="205563"/>
                  </a:moveTo>
                  <a:lnTo>
                    <a:pt x="217182" y="215437"/>
                  </a:lnTo>
                  <a:lnTo>
                    <a:pt x="220772" y="215437"/>
                  </a:lnTo>
                  <a:lnTo>
                    <a:pt x="220772" y="205563"/>
                  </a:lnTo>
                  <a:lnTo>
                    <a:pt x="217182" y="205563"/>
                  </a:lnTo>
                  <a:close/>
                  <a:moveTo>
                    <a:pt x="217182" y="251343"/>
                  </a:moveTo>
                  <a:lnTo>
                    <a:pt x="217182" y="260320"/>
                  </a:lnTo>
                  <a:lnTo>
                    <a:pt x="220772" y="260320"/>
                  </a:lnTo>
                  <a:lnTo>
                    <a:pt x="220772" y="251343"/>
                  </a:lnTo>
                  <a:lnTo>
                    <a:pt x="217182" y="251343"/>
                  </a:lnTo>
                  <a:close/>
                  <a:moveTo>
                    <a:pt x="217182" y="360857"/>
                  </a:moveTo>
                  <a:lnTo>
                    <a:pt x="236926" y="360857"/>
                  </a:lnTo>
                  <a:cubicBezTo>
                    <a:pt x="236926" y="356369"/>
                    <a:pt x="235131" y="354574"/>
                    <a:pt x="230644" y="354574"/>
                  </a:cubicBezTo>
                  <a:lnTo>
                    <a:pt x="222567" y="354574"/>
                  </a:lnTo>
                  <a:cubicBezTo>
                    <a:pt x="218977" y="354574"/>
                    <a:pt x="217182" y="357266"/>
                    <a:pt x="217182" y="360857"/>
                  </a:cubicBezTo>
                  <a:close/>
                  <a:moveTo>
                    <a:pt x="222567" y="176838"/>
                  </a:moveTo>
                  <a:lnTo>
                    <a:pt x="226156" y="192996"/>
                  </a:lnTo>
                  <a:lnTo>
                    <a:pt x="232439" y="192996"/>
                  </a:lnTo>
                  <a:lnTo>
                    <a:pt x="232439" y="176838"/>
                  </a:lnTo>
                  <a:lnTo>
                    <a:pt x="222567" y="176838"/>
                  </a:lnTo>
                  <a:close/>
                  <a:moveTo>
                    <a:pt x="242311" y="170554"/>
                  </a:moveTo>
                  <a:lnTo>
                    <a:pt x="242311" y="186712"/>
                  </a:lnTo>
                  <a:cubicBezTo>
                    <a:pt x="242311" y="192996"/>
                    <a:pt x="237823" y="196586"/>
                    <a:pt x="229746" y="196586"/>
                  </a:cubicBezTo>
                  <a:lnTo>
                    <a:pt x="229746" y="200177"/>
                  </a:lnTo>
                  <a:cubicBezTo>
                    <a:pt x="229746" y="201972"/>
                    <a:pt x="230644" y="203768"/>
                    <a:pt x="233336" y="203768"/>
                  </a:cubicBezTo>
                  <a:cubicBezTo>
                    <a:pt x="228849" y="211846"/>
                    <a:pt x="227054" y="218130"/>
                    <a:pt x="227054" y="222618"/>
                  </a:cubicBezTo>
                  <a:lnTo>
                    <a:pt x="233336" y="222618"/>
                  </a:lnTo>
                  <a:cubicBezTo>
                    <a:pt x="233336" y="211846"/>
                    <a:pt x="235131" y="206461"/>
                    <a:pt x="239618" y="206461"/>
                  </a:cubicBezTo>
                  <a:cubicBezTo>
                    <a:pt x="241413" y="206461"/>
                    <a:pt x="248593" y="196586"/>
                    <a:pt x="259362" y="177735"/>
                  </a:cubicBezTo>
                  <a:cubicBezTo>
                    <a:pt x="251285" y="172350"/>
                    <a:pt x="245900" y="170554"/>
                    <a:pt x="242311" y="170554"/>
                  </a:cubicBezTo>
                  <a:close/>
                  <a:moveTo>
                    <a:pt x="238721" y="377015"/>
                  </a:moveTo>
                  <a:lnTo>
                    <a:pt x="238721" y="383298"/>
                  </a:lnTo>
                  <a:lnTo>
                    <a:pt x="242311" y="383298"/>
                  </a:lnTo>
                  <a:lnTo>
                    <a:pt x="242311" y="377015"/>
                  </a:lnTo>
                  <a:lnTo>
                    <a:pt x="238721" y="377015"/>
                  </a:lnTo>
                  <a:close/>
                  <a:moveTo>
                    <a:pt x="245900" y="331234"/>
                  </a:moveTo>
                  <a:cubicBezTo>
                    <a:pt x="249490" y="331234"/>
                    <a:pt x="253080" y="336620"/>
                    <a:pt x="255772" y="347392"/>
                  </a:cubicBezTo>
                  <a:cubicBezTo>
                    <a:pt x="249490" y="358164"/>
                    <a:pt x="245900" y="365345"/>
                    <a:pt x="245900" y="369834"/>
                  </a:cubicBezTo>
                  <a:cubicBezTo>
                    <a:pt x="247695" y="369834"/>
                    <a:pt x="249490" y="370731"/>
                    <a:pt x="249490" y="373424"/>
                  </a:cubicBezTo>
                  <a:lnTo>
                    <a:pt x="262054" y="369834"/>
                  </a:lnTo>
                  <a:lnTo>
                    <a:pt x="278208" y="373424"/>
                  </a:lnTo>
                  <a:cubicBezTo>
                    <a:pt x="284490" y="373424"/>
                    <a:pt x="293465" y="369834"/>
                    <a:pt x="307824" y="363550"/>
                  </a:cubicBezTo>
                  <a:cubicBezTo>
                    <a:pt x="311414" y="365345"/>
                    <a:pt x="315901" y="367141"/>
                    <a:pt x="320388" y="367141"/>
                  </a:cubicBezTo>
                  <a:lnTo>
                    <a:pt x="320388" y="358164"/>
                  </a:lnTo>
                  <a:lnTo>
                    <a:pt x="297952" y="358164"/>
                  </a:lnTo>
                  <a:cubicBezTo>
                    <a:pt x="293465" y="358164"/>
                    <a:pt x="291670" y="356369"/>
                    <a:pt x="291670" y="351881"/>
                  </a:cubicBezTo>
                  <a:lnTo>
                    <a:pt x="294362" y="335723"/>
                  </a:lnTo>
                  <a:lnTo>
                    <a:pt x="285388" y="335723"/>
                  </a:lnTo>
                  <a:lnTo>
                    <a:pt x="285388" y="339313"/>
                  </a:lnTo>
                  <a:cubicBezTo>
                    <a:pt x="287183" y="343802"/>
                    <a:pt x="288978" y="346495"/>
                    <a:pt x="288978" y="348290"/>
                  </a:cubicBezTo>
                  <a:lnTo>
                    <a:pt x="282696" y="351881"/>
                  </a:lnTo>
                  <a:cubicBezTo>
                    <a:pt x="282696" y="350085"/>
                    <a:pt x="281798" y="348290"/>
                    <a:pt x="279106" y="348290"/>
                  </a:cubicBezTo>
                  <a:cubicBezTo>
                    <a:pt x="279106" y="350085"/>
                    <a:pt x="278208" y="351881"/>
                    <a:pt x="275516" y="351881"/>
                  </a:cubicBezTo>
                  <a:cubicBezTo>
                    <a:pt x="271029" y="342904"/>
                    <a:pt x="265644" y="337518"/>
                    <a:pt x="259362" y="335723"/>
                  </a:cubicBezTo>
                  <a:lnTo>
                    <a:pt x="262952" y="329439"/>
                  </a:lnTo>
                  <a:lnTo>
                    <a:pt x="262952" y="313281"/>
                  </a:lnTo>
                  <a:lnTo>
                    <a:pt x="256670" y="313281"/>
                  </a:lnTo>
                  <a:cubicBezTo>
                    <a:pt x="248593" y="314179"/>
                    <a:pt x="245900" y="320463"/>
                    <a:pt x="245900" y="331234"/>
                  </a:cubicBezTo>
                  <a:close/>
                  <a:moveTo>
                    <a:pt x="248593" y="103230"/>
                  </a:moveTo>
                  <a:lnTo>
                    <a:pt x="248593" y="115797"/>
                  </a:lnTo>
                  <a:cubicBezTo>
                    <a:pt x="251285" y="115797"/>
                    <a:pt x="254875" y="113104"/>
                    <a:pt x="257567" y="106821"/>
                  </a:cubicBezTo>
                  <a:lnTo>
                    <a:pt x="251285" y="103230"/>
                  </a:lnTo>
                  <a:lnTo>
                    <a:pt x="248593" y="103230"/>
                  </a:lnTo>
                  <a:close/>
                  <a:moveTo>
                    <a:pt x="252182" y="377015"/>
                  </a:moveTo>
                  <a:lnTo>
                    <a:pt x="252182" y="385991"/>
                  </a:lnTo>
                  <a:lnTo>
                    <a:pt x="255772" y="385991"/>
                  </a:lnTo>
                  <a:lnTo>
                    <a:pt x="255772" y="377015"/>
                  </a:lnTo>
                  <a:lnTo>
                    <a:pt x="252182" y="377015"/>
                  </a:lnTo>
                  <a:close/>
                  <a:moveTo>
                    <a:pt x="252182" y="701068"/>
                  </a:moveTo>
                  <a:lnTo>
                    <a:pt x="252182" y="714533"/>
                  </a:lnTo>
                  <a:lnTo>
                    <a:pt x="258465" y="714533"/>
                  </a:lnTo>
                  <a:lnTo>
                    <a:pt x="258465" y="701068"/>
                  </a:lnTo>
                  <a:lnTo>
                    <a:pt x="252182" y="701068"/>
                  </a:lnTo>
                  <a:close/>
                  <a:moveTo>
                    <a:pt x="284490" y="395866"/>
                  </a:moveTo>
                  <a:lnTo>
                    <a:pt x="288080" y="402149"/>
                  </a:lnTo>
                  <a:lnTo>
                    <a:pt x="288080" y="405740"/>
                  </a:lnTo>
                  <a:cubicBezTo>
                    <a:pt x="288080" y="412023"/>
                    <a:pt x="283593" y="415614"/>
                    <a:pt x="274618" y="415614"/>
                  </a:cubicBezTo>
                  <a:lnTo>
                    <a:pt x="274618" y="421898"/>
                  </a:lnTo>
                  <a:lnTo>
                    <a:pt x="280901" y="418307"/>
                  </a:lnTo>
                  <a:lnTo>
                    <a:pt x="287183" y="421898"/>
                  </a:lnTo>
                  <a:cubicBezTo>
                    <a:pt x="288080" y="417409"/>
                    <a:pt x="289875" y="415614"/>
                    <a:pt x="293465" y="415614"/>
                  </a:cubicBezTo>
                  <a:lnTo>
                    <a:pt x="303337" y="421898"/>
                  </a:lnTo>
                  <a:lnTo>
                    <a:pt x="312311" y="421898"/>
                  </a:lnTo>
                  <a:cubicBezTo>
                    <a:pt x="315901" y="421898"/>
                    <a:pt x="320388" y="417409"/>
                    <a:pt x="325773" y="409330"/>
                  </a:cubicBezTo>
                  <a:lnTo>
                    <a:pt x="325773" y="405740"/>
                  </a:lnTo>
                  <a:lnTo>
                    <a:pt x="322183" y="405740"/>
                  </a:lnTo>
                  <a:cubicBezTo>
                    <a:pt x="315004" y="410228"/>
                    <a:pt x="309619" y="412023"/>
                    <a:pt x="306029" y="412023"/>
                  </a:cubicBezTo>
                  <a:cubicBezTo>
                    <a:pt x="306029" y="409330"/>
                    <a:pt x="300645" y="403945"/>
                    <a:pt x="289875" y="395866"/>
                  </a:cubicBezTo>
                  <a:lnTo>
                    <a:pt x="284490" y="395866"/>
                  </a:lnTo>
                  <a:close/>
                  <a:moveTo>
                    <a:pt x="274618" y="424590"/>
                  </a:moveTo>
                  <a:lnTo>
                    <a:pt x="274618" y="428181"/>
                  </a:lnTo>
                  <a:lnTo>
                    <a:pt x="284490" y="428181"/>
                  </a:lnTo>
                  <a:lnTo>
                    <a:pt x="284490" y="424590"/>
                  </a:lnTo>
                  <a:lnTo>
                    <a:pt x="274618" y="424590"/>
                  </a:lnTo>
                  <a:close/>
                  <a:moveTo>
                    <a:pt x="290773" y="710942"/>
                  </a:moveTo>
                  <a:cubicBezTo>
                    <a:pt x="290773" y="716328"/>
                    <a:pt x="288978" y="721714"/>
                    <a:pt x="284490" y="727100"/>
                  </a:cubicBezTo>
                  <a:lnTo>
                    <a:pt x="290773" y="727100"/>
                  </a:lnTo>
                  <a:cubicBezTo>
                    <a:pt x="293465" y="727100"/>
                    <a:pt x="297055" y="722612"/>
                    <a:pt x="299747" y="714533"/>
                  </a:cubicBezTo>
                  <a:lnTo>
                    <a:pt x="293465" y="710942"/>
                  </a:lnTo>
                  <a:lnTo>
                    <a:pt x="290773" y="710942"/>
                  </a:lnTo>
                  <a:close/>
                  <a:moveTo>
                    <a:pt x="306927" y="302510"/>
                  </a:moveTo>
                  <a:lnTo>
                    <a:pt x="306927" y="318667"/>
                  </a:lnTo>
                  <a:lnTo>
                    <a:pt x="309619" y="318667"/>
                  </a:lnTo>
                  <a:cubicBezTo>
                    <a:pt x="309619" y="314179"/>
                    <a:pt x="314106" y="308793"/>
                    <a:pt x="323081" y="302510"/>
                  </a:cubicBezTo>
                  <a:lnTo>
                    <a:pt x="306927" y="302510"/>
                  </a:lnTo>
                  <a:close/>
                  <a:moveTo>
                    <a:pt x="319491" y="730691"/>
                  </a:moveTo>
                  <a:lnTo>
                    <a:pt x="319491" y="736974"/>
                  </a:lnTo>
                  <a:cubicBezTo>
                    <a:pt x="319491" y="740565"/>
                    <a:pt x="322183" y="743258"/>
                    <a:pt x="328465" y="746849"/>
                  </a:cubicBezTo>
                  <a:cubicBezTo>
                    <a:pt x="328465" y="741463"/>
                    <a:pt x="330260" y="736077"/>
                    <a:pt x="334747" y="730691"/>
                  </a:cubicBezTo>
                  <a:lnTo>
                    <a:pt x="331158" y="714533"/>
                  </a:lnTo>
                  <a:cubicBezTo>
                    <a:pt x="329363" y="714533"/>
                    <a:pt x="324876" y="719919"/>
                    <a:pt x="319491" y="730691"/>
                  </a:cubicBezTo>
                  <a:close/>
                  <a:moveTo>
                    <a:pt x="329363" y="331234"/>
                  </a:moveTo>
                  <a:lnTo>
                    <a:pt x="329363" y="344699"/>
                  </a:lnTo>
                  <a:lnTo>
                    <a:pt x="332952" y="344699"/>
                  </a:lnTo>
                  <a:lnTo>
                    <a:pt x="332952" y="331234"/>
                  </a:lnTo>
                  <a:lnTo>
                    <a:pt x="329363" y="331234"/>
                  </a:lnTo>
                  <a:close/>
                  <a:moveTo>
                    <a:pt x="329363" y="347392"/>
                  </a:moveTo>
                  <a:lnTo>
                    <a:pt x="329363" y="353676"/>
                  </a:lnTo>
                  <a:lnTo>
                    <a:pt x="332952" y="353676"/>
                  </a:lnTo>
                  <a:lnTo>
                    <a:pt x="332952" y="347392"/>
                  </a:lnTo>
                  <a:lnTo>
                    <a:pt x="329363" y="347392"/>
                  </a:lnTo>
                  <a:close/>
                  <a:moveTo>
                    <a:pt x="332055" y="649902"/>
                  </a:moveTo>
                  <a:lnTo>
                    <a:pt x="332055" y="659776"/>
                  </a:lnTo>
                  <a:lnTo>
                    <a:pt x="344619" y="663367"/>
                  </a:lnTo>
                  <a:lnTo>
                    <a:pt x="344619" y="649902"/>
                  </a:lnTo>
                  <a:lnTo>
                    <a:pt x="332055" y="649902"/>
                  </a:lnTo>
                  <a:close/>
                  <a:moveTo>
                    <a:pt x="339235" y="723509"/>
                  </a:moveTo>
                  <a:cubicBezTo>
                    <a:pt x="339235" y="726202"/>
                    <a:pt x="341927" y="729793"/>
                    <a:pt x="348209" y="733384"/>
                  </a:cubicBezTo>
                  <a:lnTo>
                    <a:pt x="348209" y="723509"/>
                  </a:lnTo>
                  <a:lnTo>
                    <a:pt x="339235" y="723509"/>
                  </a:lnTo>
                  <a:close/>
                  <a:moveTo>
                    <a:pt x="351799" y="473064"/>
                  </a:moveTo>
                  <a:lnTo>
                    <a:pt x="351799" y="489222"/>
                  </a:lnTo>
                  <a:lnTo>
                    <a:pt x="355389" y="489222"/>
                  </a:lnTo>
                  <a:cubicBezTo>
                    <a:pt x="355389" y="485631"/>
                    <a:pt x="357184" y="482040"/>
                    <a:pt x="361671" y="476654"/>
                  </a:cubicBezTo>
                  <a:lnTo>
                    <a:pt x="355389" y="473064"/>
                  </a:lnTo>
                  <a:lnTo>
                    <a:pt x="351799" y="473064"/>
                  </a:lnTo>
                  <a:close/>
                  <a:moveTo>
                    <a:pt x="351799" y="752234"/>
                  </a:moveTo>
                  <a:lnTo>
                    <a:pt x="351799" y="758518"/>
                  </a:lnTo>
                  <a:cubicBezTo>
                    <a:pt x="352696" y="763006"/>
                    <a:pt x="354491" y="764801"/>
                    <a:pt x="358081" y="764801"/>
                  </a:cubicBezTo>
                  <a:lnTo>
                    <a:pt x="361671" y="758518"/>
                  </a:lnTo>
                  <a:cubicBezTo>
                    <a:pt x="361671" y="754030"/>
                    <a:pt x="359876" y="752234"/>
                    <a:pt x="355389" y="752234"/>
                  </a:cubicBezTo>
                  <a:lnTo>
                    <a:pt x="351799" y="752234"/>
                  </a:lnTo>
                  <a:close/>
                  <a:moveTo>
                    <a:pt x="355389" y="608610"/>
                  </a:moveTo>
                  <a:lnTo>
                    <a:pt x="355389" y="617586"/>
                  </a:lnTo>
                  <a:cubicBezTo>
                    <a:pt x="356286" y="622074"/>
                    <a:pt x="358081" y="623870"/>
                    <a:pt x="361671" y="623870"/>
                  </a:cubicBezTo>
                  <a:lnTo>
                    <a:pt x="361671" y="613996"/>
                  </a:lnTo>
                  <a:cubicBezTo>
                    <a:pt x="361671" y="610405"/>
                    <a:pt x="359876" y="608610"/>
                    <a:pt x="355389" y="608610"/>
                  </a:cubicBezTo>
                  <a:close/>
                  <a:moveTo>
                    <a:pt x="358081" y="691194"/>
                  </a:moveTo>
                  <a:cubicBezTo>
                    <a:pt x="360773" y="710942"/>
                    <a:pt x="367056" y="725305"/>
                    <a:pt x="377825" y="736077"/>
                  </a:cubicBezTo>
                  <a:lnTo>
                    <a:pt x="377825" y="745951"/>
                  </a:lnTo>
                  <a:cubicBezTo>
                    <a:pt x="377825" y="750439"/>
                    <a:pt x="374235" y="752234"/>
                    <a:pt x="367953" y="752234"/>
                  </a:cubicBezTo>
                  <a:lnTo>
                    <a:pt x="367953" y="755825"/>
                  </a:lnTo>
                  <a:lnTo>
                    <a:pt x="384107" y="785448"/>
                  </a:lnTo>
                  <a:lnTo>
                    <a:pt x="387697" y="785448"/>
                  </a:lnTo>
                  <a:cubicBezTo>
                    <a:pt x="392184" y="785448"/>
                    <a:pt x="393979" y="783652"/>
                    <a:pt x="393979" y="779164"/>
                  </a:cubicBezTo>
                  <a:cubicBezTo>
                    <a:pt x="393979" y="773778"/>
                    <a:pt x="390389" y="765699"/>
                    <a:pt x="384107" y="756723"/>
                  </a:cubicBezTo>
                  <a:cubicBezTo>
                    <a:pt x="384107" y="744156"/>
                    <a:pt x="388594" y="736974"/>
                    <a:pt x="397569" y="736974"/>
                  </a:cubicBezTo>
                  <a:lnTo>
                    <a:pt x="397569" y="708249"/>
                  </a:lnTo>
                  <a:cubicBezTo>
                    <a:pt x="397569" y="703761"/>
                    <a:pt x="395774" y="701966"/>
                    <a:pt x="391286" y="701966"/>
                  </a:cubicBezTo>
                  <a:lnTo>
                    <a:pt x="391286" y="721714"/>
                  </a:lnTo>
                  <a:lnTo>
                    <a:pt x="381415" y="721714"/>
                  </a:lnTo>
                  <a:cubicBezTo>
                    <a:pt x="379620" y="721714"/>
                    <a:pt x="375133" y="713635"/>
                    <a:pt x="368850" y="696580"/>
                  </a:cubicBezTo>
                  <a:lnTo>
                    <a:pt x="365261" y="696580"/>
                  </a:lnTo>
                  <a:lnTo>
                    <a:pt x="368850" y="690296"/>
                  </a:lnTo>
                  <a:lnTo>
                    <a:pt x="368850" y="686706"/>
                  </a:lnTo>
                  <a:lnTo>
                    <a:pt x="365261" y="686706"/>
                  </a:lnTo>
                  <a:cubicBezTo>
                    <a:pt x="360773" y="685808"/>
                    <a:pt x="358081" y="687603"/>
                    <a:pt x="358081" y="691194"/>
                  </a:cubicBezTo>
                  <a:close/>
                  <a:moveTo>
                    <a:pt x="364363" y="656185"/>
                  </a:moveTo>
                  <a:lnTo>
                    <a:pt x="364363" y="659776"/>
                  </a:lnTo>
                  <a:lnTo>
                    <a:pt x="370645" y="659776"/>
                  </a:lnTo>
                  <a:lnTo>
                    <a:pt x="370645" y="656185"/>
                  </a:lnTo>
                  <a:lnTo>
                    <a:pt x="364363" y="656185"/>
                  </a:lnTo>
                  <a:close/>
                  <a:moveTo>
                    <a:pt x="374235" y="508072"/>
                  </a:moveTo>
                  <a:lnTo>
                    <a:pt x="374235" y="514356"/>
                  </a:lnTo>
                  <a:lnTo>
                    <a:pt x="377825" y="514356"/>
                  </a:lnTo>
                  <a:lnTo>
                    <a:pt x="377825" y="508072"/>
                  </a:lnTo>
                  <a:lnTo>
                    <a:pt x="374235" y="508072"/>
                  </a:lnTo>
                  <a:close/>
                  <a:moveTo>
                    <a:pt x="374235" y="559239"/>
                  </a:moveTo>
                  <a:lnTo>
                    <a:pt x="374235" y="565522"/>
                  </a:lnTo>
                  <a:lnTo>
                    <a:pt x="377825" y="565522"/>
                  </a:lnTo>
                  <a:lnTo>
                    <a:pt x="377825" y="559239"/>
                  </a:lnTo>
                  <a:lnTo>
                    <a:pt x="374235" y="559239"/>
                  </a:lnTo>
                  <a:close/>
                  <a:moveTo>
                    <a:pt x="384107" y="666060"/>
                  </a:moveTo>
                  <a:lnTo>
                    <a:pt x="384107" y="672343"/>
                  </a:lnTo>
                  <a:lnTo>
                    <a:pt x="387697" y="672343"/>
                  </a:lnTo>
                  <a:lnTo>
                    <a:pt x="387697" y="666060"/>
                  </a:lnTo>
                  <a:lnTo>
                    <a:pt x="384107" y="666060"/>
                  </a:lnTo>
                  <a:close/>
                  <a:moveTo>
                    <a:pt x="386799" y="788141"/>
                  </a:moveTo>
                  <a:lnTo>
                    <a:pt x="386799" y="791731"/>
                  </a:lnTo>
                  <a:lnTo>
                    <a:pt x="393081" y="791731"/>
                  </a:lnTo>
                  <a:lnTo>
                    <a:pt x="393081" y="788141"/>
                  </a:lnTo>
                  <a:lnTo>
                    <a:pt x="386799" y="788141"/>
                  </a:lnTo>
                  <a:close/>
                  <a:moveTo>
                    <a:pt x="428979" y="762109"/>
                  </a:moveTo>
                  <a:lnTo>
                    <a:pt x="428979" y="768392"/>
                  </a:lnTo>
                  <a:cubicBezTo>
                    <a:pt x="433467" y="768392"/>
                    <a:pt x="435262" y="766597"/>
                    <a:pt x="435262" y="762109"/>
                  </a:cubicBezTo>
                  <a:lnTo>
                    <a:pt x="428979" y="762109"/>
                  </a:lnTo>
                  <a:close/>
                </a:path>
              </a:pathLst>
            </a:custGeom>
            <a:solidFill>
              <a:srgbClr val="65B24C"/>
            </a:solidFill>
            <a:ln w="897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3BE9A66-7F93-4952-ADA6-7F2ED9AF463B}"/>
                </a:ext>
              </a:extLst>
            </p:cNvPr>
            <p:cNvSpPr/>
            <p:nvPr/>
          </p:nvSpPr>
          <p:spPr>
            <a:xfrm>
              <a:off x="4373256" y="4210203"/>
              <a:ext cx="392184" cy="884189"/>
            </a:xfrm>
            <a:custGeom>
              <a:avLst/>
              <a:gdLst>
                <a:gd name="connsiteX0" fmla="*/ 38590 w 392184"/>
                <a:gd name="connsiteY0" fmla="*/ 0 h 884189"/>
                <a:gd name="connsiteX1" fmla="*/ 83463 w 392184"/>
                <a:gd name="connsiteY1" fmla="*/ 3591 h 884189"/>
                <a:gd name="connsiteX2" fmla="*/ 89745 w 392184"/>
                <a:gd name="connsiteY2" fmla="*/ 0 h 884189"/>
                <a:gd name="connsiteX3" fmla="*/ 96027 w 392184"/>
                <a:gd name="connsiteY3" fmla="*/ 3591 h 884189"/>
                <a:gd name="connsiteX4" fmla="*/ 105899 w 392184"/>
                <a:gd name="connsiteY4" fmla="*/ 0 h 884189"/>
                <a:gd name="connsiteX5" fmla="*/ 144489 w 392184"/>
                <a:gd name="connsiteY5" fmla="*/ 3591 h 884189"/>
                <a:gd name="connsiteX6" fmla="*/ 205515 w 392184"/>
                <a:gd name="connsiteY6" fmla="*/ 0 h 884189"/>
                <a:gd name="connsiteX7" fmla="*/ 341030 w 392184"/>
                <a:gd name="connsiteY7" fmla="*/ 58348 h 884189"/>
                <a:gd name="connsiteX8" fmla="*/ 392184 w 392184"/>
                <a:gd name="connsiteY8" fmla="*/ 193893 h 884189"/>
                <a:gd name="connsiteX9" fmla="*/ 392184 w 392184"/>
                <a:gd name="connsiteY9" fmla="*/ 391377 h 884189"/>
                <a:gd name="connsiteX10" fmla="*/ 350902 w 392184"/>
                <a:gd name="connsiteY10" fmla="*/ 519742 h 884189"/>
                <a:gd name="connsiteX11" fmla="*/ 350902 w 392184"/>
                <a:gd name="connsiteY11" fmla="*/ 523332 h 884189"/>
                <a:gd name="connsiteX12" fmla="*/ 392184 w 392184"/>
                <a:gd name="connsiteY12" fmla="*/ 652595 h 884189"/>
                <a:gd name="connsiteX13" fmla="*/ 392184 w 392184"/>
                <a:gd name="connsiteY13" fmla="*/ 849181 h 884189"/>
                <a:gd name="connsiteX14" fmla="*/ 357184 w 392184"/>
                <a:gd name="connsiteY14" fmla="*/ 884190 h 884189"/>
                <a:gd name="connsiteX15" fmla="*/ 276413 w 392184"/>
                <a:gd name="connsiteY15" fmla="*/ 884190 h 884189"/>
                <a:gd name="connsiteX16" fmla="*/ 247696 w 392184"/>
                <a:gd name="connsiteY16" fmla="*/ 851874 h 884189"/>
                <a:gd name="connsiteX17" fmla="*/ 251285 w 392184"/>
                <a:gd name="connsiteY17" fmla="*/ 825842 h 884189"/>
                <a:gd name="connsiteX18" fmla="*/ 247696 w 392184"/>
                <a:gd name="connsiteY18" fmla="*/ 809684 h 884189"/>
                <a:gd name="connsiteX19" fmla="*/ 251285 w 392184"/>
                <a:gd name="connsiteY19" fmla="*/ 806094 h 884189"/>
                <a:gd name="connsiteX20" fmla="*/ 248593 w 392184"/>
                <a:gd name="connsiteY20" fmla="*/ 784550 h 884189"/>
                <a:gd name="connsiteX21" fmla="*/ 248593 w 392184"/>
                <a:gd name="connsiteY21" fmla="*/ 762109 h 884189"/>
                <a:gd name="connsiteX22" fmla="*/ 252183 w 392184"/>
                <a:gd name="connsiteY22" fmla="*/ 745951 h 884189"/>
                <a:gd name="connsiteX23" fmla="*/ 248593 w 392184"/>
                <a:gd name="connsiteY23" fmla="*/ 736077 h 884189"/>
                <a:gd name="connsiteX24" fmla="*/ 252183 w 392184"/>
                <a:gd name="connsiteY24" fmla="*/ 652595 h 884189"/>
                <a:gd name="connsiteX25" fmla="*/ 252183 w 392184"/>
                <a:gd name="connsiteY25" fmla="*/ 649004 h 884189"/>
                <a:gd name="connsiteX26" fmla="*/ 193849 w 392184"/>
                <a:gd name="connsiteY26" fmla="*/ 596940 h 884189"/>
                <a:gd name="connsiteX27" fmla="*/ 148976 w 392184"/>
                <a:gd name="connsiteY27" fmla="*/ 596940 h 884189"/>
                <a:gd name="connsiteX28" fmla="*/ 148976 w 392184"/>
                <a:gd name="connsiteY28" fmla="*/ 842000 h 884189"/>
                <a:gd name="connsiteX29" fmla="*/ 113078 w 392184"/>
                <a:gd name="connsiteY29" fmla="*/ 884190 h 884189"/>
                <a:gd name="connsiteX30" fmla="*/ 26026 w 392184"/>
                <a:gd name="connsiteY30" fmla="*/ 884190 h 884189"/>
                <a:gd name="connsiteX31" fmla="*/ 0 w 392184"/>
                <a:gd name="connsiteY31" fmla="*/ 851874 h 884189"/>
                <a:gd name="connsiteX32" fmla="*/ 3590 w 392184"/>
                <a:gd name="connsiteY32" fmla="*/ 819558 h 884189"/>
                <a:gd name="connsiteX33" fmla="*/ 3590 w 392184"/>
                <a:gd name="connsiteY33" fmla="*/ 726202 h 884189"/>
                <a:gd name="connsiteX34" fmla="*/ 7180 w 392184"/>
                <a:gd name="connsiteY34" fmla="*/ 706454 h 884189"/>
                <a:gd name="connsiteX35" fmla="*/ 898 w 392184"/>
                <a:gd name="connsiteY35" fmla="*/ 671445 h 884189"/>
                <a:gd name="connsiteX36" fmla="*/ 898 w 392184"/>
                <a:gd name="connsiteY36" fmla="*/ 639130 h 884189"/>
                <a:gd name="connsiteX37" fmla="*/ 4487 w 392184"/>
                <a:gd name="connsiteY37" fmla="*/ 594247 h 884189"/>
                <a:gd name="connsiteX38" fmla="*/ 898 w 392184"/>
                <a:gd name="connsiteY38" fmla="*/ 587964 h 884189"/>
                <a:gd name="connsiteX39" fmla="*/ 4487 w 392184"/>
                <a:gd name="connsiteY39" fmla="*/ 571806 h 884189"/>
                <a:gd name="connsiteX40" fmla="*/ 898 w 392184"/>
                <a:gd name="connsiteY40" fmla="*/ 552058 h 884189"/>
                <a:gd name="connsiteX41" fmla="*/ 4487 w 392184"/>
                <a:gd name="connsiteY41" fmla="*/ 542183 h 884189"/>
                <a:gd name="connsiteX42" fmla="*/ 898 w 392184"/>
                <a:gd name="connsiteY42" fmla="*/ 512561 h 884189"/>
                <a:gd name="connsiteX43" fmla="*/ 4487 w 392184"/>
                <a:gd name="connsiteY43" fmla="*/ 471269 h 884189"/>
                <a:gd name="connsiteX44" fmla="*/ 898 w 392184"/>
                <a:gd name="connsiteY44" fmla="*/ 451520 h 884189"/>
                <a:gd name="connsiteX45" fmla="*/ 4487 w 392184"/>
                <a:gd name="connsiteY45" fmla="*/ 386889 h 884189"/>
                <a:gd name="connsiteX46" fmla="*/ 4487 w 392184"/>
                <a:gd name="connsiteY46" fmla="*/ 348290 h 884189"/>
                <a:gd name="connsiteX47" fmla="*/ 898 w 392184"/>
                <a:gd name="connsiteY47" fmla="*/ 318667 h 884189"/>
                <a:gd name="connsiteX48" fmla="*/ 7180 w 392184"/>
                <a:gd name="connsiteY48" fmla="*/ 273785 h 884189"/>
                <a:gd name="connsiteX49" fmla="*/ 898 w 392184"/>
                <a:gd name="connsiteY49" fmla="*/ 245060 h 884189"/>
                <a:gd name="connsiteX50" fmla="*/ 4487 w 392184"/>
                <a:gd name="connsiteY50" fmla="*/ 134648 h 884189"/>
                <a:gd name="connsiteX51" fmla="*/ 4487 w 392184"/>
                <a:gd name="connsiteY51" fmla="*/ 37701 h 884189"/>
                <a:gd name="connsiteX52" fmla="*/ 38590 w 392184"/>
                <a:gd name="connsiteY52" fmla="*/ 0 h 884189"/>
                <a:gd name="connsiteX53" fmla="*/ 51155 w 392184"/>
                <a:gd name="connsiteY53" fmla="*/ 129262 h 884189"/>
                <a:gd name="connsiteX54" fmla="*/ 51155 w 392184"/>
                <a:gd name="connsiteY54" fmla="*/ 145420 h 884189"/>
                <a:gd name="connsiteX55" fmla="*/ 57437 w 392184"/>
                <a:gd name="connsiteY55" fmla="*/ 145420 h 884189"/>
                <a:gd name="connsiteX56" fmla="*/ 61027 w 392184"/>
                <a:gd name="connsiteY56" fmla="*/ 129262 h 884189"/>
                <a:gd name="connsiteX57" fmla="*/ 51155 w 392184"/>
                <a:gd name="connsiteY57" fmla="*/ 129262 h 884189"/>
                <a:gd name="connsiteX58" fmla="*/ 58334 w 392184"/>
                <a:gd name="connsiteY58" fmla="*/ 345597 h 884189"/>
                <a:gd name="connsiteX59" fmla="*/ 54744 w 392184"/>
                <a:gd name="connsiteY59" fmla="*/ 351881 h 884189"/>
                <a:gd name="connsiteX60" fmla="*/ 64616 w 392184"/>
                <a:gd name="connsiteY60" fmla="*/ 351881 h 884189"/>
                <a:gd name="connsiteX61" fmla="*/ 58334 w 392184"/>
                <a:gd name="connsiteY61" fmla="*/ 345597 h 884189"/>
                <a:gd name="connsiteX62" fmla="*/ 54744 w 392184"/>
                <a:gd name="connsiteY62" fmla="*/ 635539 h 884189"/>
                <a:gd name="connsiteX63" fmla="*/ 54744 w 392184"/>
                <a:gd name="connsiteY63" fmla="*/ 639130 h 884189"/>
                <a:gd name="connsiteX64" fmla="*/ 61027 w 392184"/>
                <a:gd name="connsiteY64" fmla="*/ 639130 h 884189"/>
                <a:gd name="connsiteX65" fmla="*/ 61027 w 392184"/>
                <a:gd name="connsiteY65" fmla="*/ 635539 h 884189"/>
                <a:gd name="connsiteX66" fmla="*/ 54744 w 392184"/>
                <a:gd name="connsiteY66" fmla="*/ 635539 h 884189"/>
                <a:gd name="connsiteX67" fmla="*/ 58334 w 392184"/>
                <a:gd name="connsiteY67" fmla="*/ 313281 h 884189"/>
                <a:gd name="connsiteX68" fmla="*/ 58334 w 392184"/>
                <a:gd name="connsiteY68" fmla="*/ 319565 h 884189"/>
                <a:gd name="connsiteX69" fmla="*/ 64616 w 392184"/>
                <a:gd name="connsiteY69" fmla="*/ 313281 h 884189"/>
                <a:gd name="connsiteX70" fmla="*/ 58334 w 392184"/>
                <a:gd name="connsiteY70" fmla="*/ 313281 h 884189"/>
                <a:gd name="connsiteX71" fmla="*/ 61027 w 392184"/>
                <a:gd name="connsiteY71" fmla="*/ 674138 h 884189"/>
                <a:gd name="connsiteX72" fmla="*/ 61027 w 392184"/>
                <a:gd name="connsiteY72" fmla="*/ 677729 h 884189"/>
                <a:gd name="connsiteX73" fmla="*/ 67308 w 392184"/>
                <a:gd name="connsiteY73" fmla="*/ 677729 h 884189"/>
                <a:gd name="connsiteX74" fmla="*/ 67308 w 392184"/>
                <a:gd name="connsiteY74" fmla="*/ 674138 h 884189"/>
                <a:gd name="connsiteX75" fmla="*/ 61027 w 392184"/>
                <a:gd name="connsiteY75" fmla="*/ 674138 h 884189"/>
                <a:gd name="connsiteX76" fmla="*/ 64616 w 392184"/>
                <a:gd name="connsiteY76" fmla="*/ 219925 h 884189"/>
                <a:gd name="connsiteX77" fmla="*/ 70899 w 392184"/>
                <a:gd name="connsiteY77" fmla="*/ 226209 h 884189"/>
                <a:gd name="connsiteX78" fmla="*/ 70899 w 392184"/>
                <a:gd name="connsiteY78" fmla="*/ 219925 h 884189"/>
                <a:gd name="connsiteX79" fmla="*/ 64616 w 392184"/>
                <a:gd name="connsiteY79" fmla="*/ 219925 h 884189"/>
                <a:gd name="connsiteX80" fmla="*/ 77180 w 392184"/>
                <a:gd name="connsiteY80" fmla="*/ 533207 h 884189"/>
                <a:gd name="connsiteX81" fmla="*/ 68206 w 392184"/>
                <a:gd name="connsiteY81" fmla="*/ 552955 h 884189"/>
                <a:gd name="connsiteX82" fmla="*/ 77180 w 392184"/>
                <a:gd name="connsiteY82" fmla="*/ 561932 h 884189"/>
                <a:gd name="connsiteX83" fmla="*/ 87052 w 392184"/>
                <a:gd name="connsiteY83" fmla="*/ 561932 h 884189"/>
                <a:gd name="connsiteX84" fmla="*/ 83463 w 392184"/>
                <a:gd name="connsiteY84" fmla="*/ 555648 h 884189"/>
                <a:gd name="connsiteX85" fmla="*/ 83463 w 392184"/>
                <a:gd name="connsiteY85" fmla="*/ 533207 h 884189"/>
                <a:gd name="connsiteX86" fmla="*/ 77180 w 392184"/>
                <a:gd name="connsiteY86" fmla="*/ 533207 h 884189"/>
                <a:gd name="connsiteX87" fmla="*/ 68206 w 392184"/>
                <a:gd name="connsiteY87" fmla="*/ 596940 h 884189"/>
                <a:gd name="connsiteX88" fmla="*/ 68206 w 392184"/>
                <a:gd name="connsiteY88" fmla="*/ 606814 h 884189"/>
                <a:gd name="connsiteX89" fmla="*/ 70899 w 392184"/>
                <a:gd name="connsiteY89" fmla="*/ 606814 h 884189"/>
                <a:gd name="connsiteX90" fmla="*/ 87052 w 392184"/>
                <a:gd name="connsiteY90" fmla="*/ 600531 h 884189"/>
                <a:gd name="connsiteX91" fmla="*/ 87052 w 392184"/>
                <a:gd name="connsiteY91" fmla="*/ 596940 h 884189"/>
                <a:gd name="connsiteX92" fmla="*/ 68206 w 392184"/>
                <a:gd name="connsiteY92" fmla="*/ 596940 h 884189"/>
                <a:gd name="connsiteX93" fmla="*/ 68206 w 392184"/>
                <a:gd name="connsiteY93" fmla="*/ 719919 h 884189"/>
                <a:gd name="connsiteX94" fmla="*/ 68206 w 392184"/>
                <a:gd name="connsiteY94" fmla="*/ 726202 h 884189"/>
                <a:gd name="connsiteX95" fmla="*/ 70899 w 392184"/>
                <a:gd name="connsiteY95" fmla="*/ 726202 h 884189"/>
                <a:gd name="connsiteX96" fmla="*/ 70899 w 392184"/>
                <a:gd name="connsiteY96" fmla="*/ 719919 h 884189"/>
                <a:gd name="connsiteX97" fmla="*/ 68206 w 392184"/>
                <a:gd name="connsiteY97" fmla="*/ 719919 h 884189"/>
                <a:gd name="connsiteX98" fmla="*/ 70899 w 392184"/>
                <a:gd name="connsiteY98" fmla="*/ 523332 h 884189"/>
                <a:gd name="connsiteX99" fmla="*/ 70899 w 392184"/>
                <a:gd name="connsiteY99" fmla="*/ 526923 h 884189"/>
                <a:gd name="connsiteX100" fmla="*/ 77180 w 392184"/>
                <a:gd name="connsiteY100" fmla="*/ 526923 h 884189"/>
                <a:gd name="connsiteX101" fmla="*/ 77180 w 392184"/>
                <a:gd name="connsiteY101" fmla="*/ 523332 h 884189"/>
                <a:gd name="connsiteX102" fmla="*/ 70899 w 392184"/>
                <a:gd name="connsiteY102" fmla="*/ 523332 h 884189"/>
                <a:gd name="connsiteX103" fmla="*/ 77180 w 392184"/>
                <a:gd name="connsiteY103" fmla="*/ 135546 h 884189"/>
                <a:gd name="connsiteX104" fmla="*/ 73591 w 392184"/>
                <a:gd name="connsiteY104" fmla="*/ 151704 h 884189"/>
                <a:gd name="connsiteX105" fmla="*/ 87052 w 392184"/>
                <a:gd name="connsiteY105" fmla="*/ 157987 h 884189"/>
                <a:gd name="connsiteX106" fmla="*/ 87052 w 392184"/>
                <a:gd name="connsiteY106" fmla="*/ 151704 h 884189"/>
                <a:gd name="connsiteX107" fmla="*/ 83463 w 392184"/>
                <a:gd name="connsiteY107" fmla="*/ 135546 h 884189"/>
                <a:gd name="connsiteX108" fmla="*/ 77180 w 392184"/>
                <a:gd name="connsiteY108" fmla="*/ 135546 h 884189"/>
                <a:gd name="connsiteX109" fmla="*/ 73591 w 392184"/>
                <a:gd name="connsiteY109" fmla="*/ 446134 h 884189"/>
                <a:gd name="connsiteX110" fmla="*/ 73591 w 392184"/>
                <a:gd name="connsiteY110" fmla="*/ 458701 h 884189"/>
                <a:gd name="connsiteX111" fmla="*/ 96027 w 392184"/>
                <a:gd name="connsiteY111" fmla="*/ 442544 h 884189"/>
                <a:gd name="connsiteX112" fmla="*/ 89745 w 392184"/>
                <a:gd name="connsiteY112" fmla="*/ 436260 h 884189"/>
                <a:gd name="connsiteX113" fmla="*/ 73591 w 392184"/>
                <a:gd name="connsiteY113" fmla="*/ 446134 h 884189"/>
                <a:gd name="connsiteX114" fmla="*/ 77180 w 392184"/>
                <a:gd name="connsiteY114" fmla="*/ 497301 h 884189"/>
                <a:gd name="connsiteX115" fmla="*/ 77180 w 392184"/>
                <a:gd name="connsiteY115" fmla="*/ 500891 h 884189"/>
                <a:gd name="connsiteX116" fmla="*/ 106796 w 392184"/>
                <a:gd name="connsiteY116" fmla="*/ 513458 h 884189"/>
                <a:gd name="connsiteX117" fmla="*/ 110386 w 392184"/>
                <a:gd name="connsiteY117" fmla="*/ 513458 h 884189"/>
                <a:gd name="connsiteX118" fmla="*/ 116668 w 392184"/>
                <a:gd name="connsiteY118" fmla="*/ 507175 h 884189"/>
                <a:gd name="connsiteX119" fmla="*/ 104104 w 392184"/>
                <a:gd name="connsiteY119" fmla="*/ 487426 h 884189"/>
                <a:gd name="connsiteX120" fmla="*/ 100514 w 392184"/>
                <a:gd name="connsiteY120" fmla="*/ 487426 h 884189"/>
                <a:gd name="connsiteX121" fmla="*/ 100514 w 392184"/>
                <a:gd name="connsiteY121" fmla="*/ 493710 h 884189"/>
                <a:gd name="connsiteX122" fmla="*/ 94232 w 392184"/>
                <a:gd name="connsiteY122" fmla="*/ 493710 h 884189"/>
                <a:gd name="connsiteX123" fmla="*/ 97822 w 392184"/>
                <a:gd name="connsiteY123" fmla="*/ 487426 h 884189"/>
                <a:gd name="connsiteX124" fmla="*/ 94232 w 392184"/>
                <a:gd name="connsiteY124" fmla="*/ 487426 h 884189"/>
                <a:gd name="connsiteX125" fmla="*/ 77180 w 392184"/>
                <a:gd name="connsiteY125" fmla="*/ 497301 h 884189"/>
                <a:gd name="connsiteX126" fmla="*/ 80770 w 392184"/>
                <a:gd name="connsiteY126" fmla="*/ 74505 h 884189"/>
                <a:gd name="connsiteX127" fmla="*/ 80770 w 392184"/>
                <a:gd name="connsiteY127" fmla="*/ 84379 h 884189"/>
                <a:gd name="connsiteX128" fmla="*/ 90642 w 392184"/>
                <a:gd name="connsiteY128" fmla="*/ 93356 h 884189"/>
                <a:gd name="connsiteX129" fmla="*/ 90642 w 392184"/>
                <a:gd name="connsiteY129" fmla="*/ 80789 h 884189"/>
                <a:gd name="connsiteX130" fmla="*/ 84360 w 392184"/>
                <a:gd name="connsiteY130" fmla="*/ 74505 h 884189"/>
                <a:gd name="connsiteX131" fmla="*/ 80770 w 392184"/>
                <a:gd name="connsiteY131" fmla="*/ 74505 h 884189"/>
                <a:gd name="connsiteX132" fmla="*/ 80770 w 392184"/>
                <a:gd name="connsiteY132" fmla="*/ 400354 h 884189"/>
                <a:gd name="connsiteX133" fmla="*/ 80770 w 392184"/>
                <a:gd name="connsiteY133" fmla="*/ 406637 h 884189"/>
                <a:gd name="connsiteX134" fmla="*/ 84360 w 392184"/>
                <a:gd name="connsiteY134" fmla="*/ 406637 h 884189"/>
                <a:gd name="connsiteX135" fmla="*/ 84360 w 392184"/>
                <a:gd name="connsiteY135" fmla="*/ 400354 h 884189"/>
                <a:gd name="connsiteX136" fmla="*/ 80770 w 392184"/>
                <a:gd name="connsiteY136" fmla="*/ 400354 h 884189"/>
                <a:gd name="connsiteX137" fmla="*/ 93335 w 392184"/>
                <a:gd name="connsiteY137" fmla="*/ 464985 h 884189"/>
                <a:gd name="connsiteX138" fmla="*/ 87052 w 392184"/>
                <a:gd name="connsiteY138" fmla="*/ 477552 h 884189"/>
                <a:gd name="connsiteX139" fmla="*/ 87052 w 392184"/>
                <a:gd name="connsiteY139" fmla="*/ 483836 h 884189"/>
                <a:gd name="connsiteX140" fmla="*/ 90642 w 392184"/>
                <a:gd name="connsiteY140" fmla="*/ 483836 h 884189"/>
                <a:gd name="connsiteX141" fmla="*/ 103206 w 392184"/>
                <a:gd name="connsiteY141" fmla="*/ 464087 h 884189"/>
                <a:gd name="connsiteX142" fmla="*/ 93335 w 392184"/>
                <a:gd name="connsiteY142" fmla="*/ 464087 h 884189"/>
                <a:gd name="connsiteX143" fmla="*/ 87052 w 392184"/>
                <a:gd name="connsiteY143" fmla="*/ 584373 h 884189"/>
                <a:gd name="connsiteX144" fmla="*/ 109489 w 392184"/>
                <a:gd name="connsiteY144" fmla="*/ 600531 h 884189"/>
                <a:gd name="connsiteX145" fmla="*/ 109489 w 392184"/>
                <a:gd name="connsiteY145" fmla="*/ 578089 h 884189"/>
                <a:gd name="connsiteX146" fmla="*/ 103206 w 392184"/>
                <a:gd name="connsiteY146" fmla="*/ 571806 h 884189"/>
                <a:gd name="connsiteX147" fmla="*/ 96924 w 392184"/>
                <a:gd name="connsiteY147" fmla="*/ 571806 h 884189"/>
                <a:gd name="connsiteX148" fmla="*/ 87052 w 392184"/>
                <a:gd name="connsiteY148" fmla="*/ 584373 h 884189"/>
                <a:gd name="connsiteX149" fmla="*/ 93335 w 392184"/>
                <a:gd name="connsiteY149" fmla="*/ 177735 h 884189"/>
                <a:gd name="connsiteX150" fmla="*/ 99617 w 392184"/>
                <a:gd name="connsiteY150" fmla="*/ 177735 h 884189"/>
                <a:gd name="connsiteX151" fmla="*/ 99617 w 392184"/>
                <a:gd name="connsiteY151" fmla="*/ 171452 h 884189"/>
                <a:gd name="connsiteX152" fmla="*/ 93335 w 392184"/>
                <a:gd name="connsiteY152" fmla="*/ 177735 h 884189"/>
                <a:gd name="connsiteX153" fmla="*/ 96924 w 392184"/>
                <a:gd name="connsiteY153" fmla="*/ 93356 h 884189"/>
                <a:gd name="connsiteX154" fmla="*/ 96924 w 392184"/>
                <a:gd name="connsiteY154" fmla="*/ 106821 h 884189"/>
                <a:gd name="connsiteX155" fmla="*/ 122950 w 392184"/>
                <a:gd name="connsiteY155" fmla="*/ 100537 h 884189"/>
                <a:gd name="connsiteX156" fmla="*/ 122950 w 392184"/>
                <a:gd name="connsiteY156" fmla="*/ 84379 h 884189"/>
                <a:gd name="connsiteX157" fmla="*/ 119361 w 392184"/>
                <a:gd name="connsiteY157" fmla="*/ 84379 h 884189"/>
                <a:gd name="connsiteX158" fmla="*/ 96924 w 392184"/>
                <a:gd name="connsiteY158" fmla="*/ 93356 h 884189"/>
                <a:gd name="connsiteX159" fmla="*/ 96924 w 392184"/>
                <a:gd name="connsiteY159" fmla="*/ 535900 h 884189"/>
                <a:gd name="connsiteX160" fmla="*/ 126540 w 392184"/>
                <a:gd name="connsiteY160" fmla="*/ 561932 h 884189"/>
                <a:gd name="connsiteX161" fmla="*/ 126540 w 392184"/>
                <a:gd name="connsiteY161" fmla="*/ 545774 h 884189"/>
                <a:gd name="connsiteX162" fmla="*/ 104104 w 392184"/>
                <a:gd name="connsiteY162" fmla="*/ 529616 h 884189"/>
                <a:gd name="connsiteX163" fmla="*/ 96924 w 392184"/>
                <a:gd name="connsiteY163" fmla="*/ 535900 h 884189"/>
                <a:gd name="connsiteX164" fmla="*/ 96924 w 392184"/>
                <a:gd name="connsiteY164" fmla="*/ 665162 h 884189"/>
                <a:gd name="connsiteX165" fmla="*/ 96924 w 392184"/>
                <a:gd name="connsiteY165" fmla="*/ 671445 h 884189"/>
                <a:gd name="connsiteX166" fmla="*/ 103206 w 392184"/>
                <a:gd name="connsiteY166" fmla="*/ 665162 h 884189"/>
                <a:gd name="connsiteX167" fmla="*/ 96924 w 392184"/>
                <a:gd name="connsiteY167" fmla="*/ 665162 h 884189"/>
                <a:gd name="connsiteX168" fmla="*/ 99617 w 392184"/>
                <a:gd name="connsiteY168" fmla="*/ 622972 h 884189"/>
                <a:gd name="connsiteX169" fmla="*/ 112181 w 392184"/>
                <a:gd name="connsiteY169" fmla="*/ 622972 h 884189"/>
                <a:gd name="connsiteX170" fmla="*/ 112181 w 392184"/>
                <a:gd name="connsiteY170" fmla="*/ 616689 h 884189"/>
                <a:gd name="connsiteX171" fmla="*/ 105899 w 392184"/>
                <a:gd name="connsiteY171" fmla="*/ 616689 h 884189"/>
                <a:gd name="connsiteX172" fmla="*/ 99617 w 392184"/>
                <a:gd name="connsiteY172" fmla="*/ 622972 h 884189"/>
                <a:gd name="connsiteX173" fmla="*/ 103206 w 392184"/>
                <a:gd name="connsiteY173" fmla="*/ 129262 h 884189"/>
                <a:gd name="connsiteX174" fmla="*/ 103206 w 392184"/>
                <a:gd name="connsiteY174" fmla="*/ 135546 h 884189"/>
                <a:gd name="connsiteX175" fmla="*/ 106796 w 392184"/>
                <a:gd name="connsiteY175" fmla="*/ 135546 h 884189"/>
                <a:gd name="connsiteX176" fmla="*/ 106796 w 392184"/>
                <a:gd name="connsiteY176" fmla="*/ 129262 h 884189"/>
                <a:gd name="connsiteX177" fmla="*/ 103206 w 392184"/>
                <a:gd name="connsiteY177" fmla="*/ 129262 h 884189"/>
                <a:gd name="connsiteX178" fmla="*/ 106796 w 392184"/>
                <a:gd name="connsiteY178" fmla="*/ 464985 h 884189"/>
                <a:gd name="connsiteX179" fmla="*/ 106796 w 392184"/>
                <a:gd name="connsiteY179" fmla="*/ 471269 h 884189"/>
                <a:gd name="connsiteX180" fmla="*/ 122950 w 392184"/>
                <a:gd name="connsiteY180" fmla="*/ 473961 h 884189"/>
                <a:gd name="connsiteX181" fmla="*/ 126540 w 392184"/>
                <a:gd name="connsiteY181" fmla="*/ 473961 h 884189"/>
                <a:gd name="connsiteX182" fmla="*/ 106796 w 392184"/>
                <a:gd name="connsiteY182" fmla="*/ 464985 h 884189"/>
                <a:gd name="connsiteX183" fmla="*/ 129233 w 392184"/>
                <a:gd name="connsiteY183" fmla="*/ 61938 h 884189"/>
                <a:gd name="connsiteX184" fmla="*/ 129233 w 392184"/>
                <a:gd name="connsiteY184" fmla="*/ 70915 h 884189"/>
                <a:gd name="connsiteX185" fmla="*/ 131925 w 392184"/>
                <a:gd name="connsiteY185" fmla="*/ 70915 h 884189"/>
                <a:gd name="connsiteX186" fmla="*/ 131925 w 392184"/>
                <a:gd name="connsiteY186" fmla="*/ 61938 h 884189"/>
                <a:gd name="connsiteX187" fmla="*/ 129233 w 392184"/>
                <a:gd name="connsiteY187" fmla="*/ 61938 h 884189"/>
                <a:gd name="connsiteX188" fmla="*/ 131925 w 392184"/>
                <a:gd name="connsiteY188" fmla="*/ 516151 h 884189"/>
                <a:gd name="connsiteX189" fmla="*/ 129233 w 392184"/>
                <a:gd name="connsiteY189" fmla="*/ 532309 h 884189"/>
                <a:gd name="connsiteX190" fmla="*/ 138207 w 392184"/>
                <a:gd name="connsiteY190" fmla="*/ 532309 h 884189"/>
                <a:gd name="connsiteX191" fmla="*/ 134617 w 392184"/>
                <a:gd name="connsiteY191" fmla="*/ 516151 h 884189"/>
                <a:gd name="connsiteX192" fmla="*/ 131925 w 392184"/>
                <a:gd name="connsiteY192" fmla="*/ 516151 h 884189"/>
                <a:gd name="connsiteX193" fmla="*/ 131925 w 392184"/>
                <a:gd name="connsiteY193" fmla="*/ 110411 h 884189"/>
                <a:gd name="connsiteX194" fmla="*/ 131925 w 392184"/>
                <a:gd name="connsiteY194" fmla="*/ 113104 h 884189"/>
                <a:gd name="connsiteX195" fmla="*/ 138207 w 392184"/>
                <a:gd name="connsiteY195" fmla="*/ 113104 h 884189"/>
                <a:gd name="connsiteX196" fmla="*/ 138207 w 392184"/>
                <a:gd name="connsiteY196" fmla="*/ 110411 h 884189"/>
                <a:gd name="connsiteX197" fmla="*/ 131925 w 392184"/>
                <a:gd name="connsiteY197" fmla="*/ 110411 h 884189"/>
                <a:gd name="connsiteX198" fmla="*/ 135514 w 392184"/>
                <a:gd name="connsiteY198" fmla="*/ 554750 h 884189"/>
                <a:gd name="connsiteX199" fmla="*/ 135514 w 392184"/>
                <a:gd name="connsiteY199" fmla="*/ 558341 h 884189"/>
                <a:gd name="connsiteX200" fmla="*/ 148976 w 392184"/>
                <a:gd name="connsiteY200" fmla="*/ 558341 h 884189"/>
                <a:gd name="connsiteX201" fmla="*/ 148976 w 392184"/>
                <a:gd name="connsiteY201" fmla="*/ 554750 h 884189"/>
                <a:gd name="connsiteX202" fmla="*/ 142694 w 392184"/>
                <a:gd name="connsiteY202" fmla="*/ 548467 h 884189"/>
                <a:gd name="connsiteX203" fmla="*/ 135514 w 392184"/>
                <a:gd name="connsiteY203" fmla="*/ 554750 h 884189"/>
                <a:gd name="connsiteX204" fmla="*/ 145386 w 392184"/>
                <a:gd name="connsiteY204" fmla="*/ 113104 h 884189"/>
                <a:gd name="connsiteX205" fmla="*/ 145386 w 392184"/>
                <a:gd name="connsiteY205" fmla="*/ 116695 h 884189"/>
                <a:gd name="connsiteX206" fmla="*/ 151669 w 392184"/>
                <a:gd name="connsiteY206" fmla="*/ 116695 h 884189"/>
                <a:gd name="connsiteX207" fmla="*/ 151669 w 392184"/>
                <a:gd name="connsiteY207" fmla="*/ 113104 h 884189"/>
                <a:gd name="connsiteX208" fmla="*/ 145386 w 392184"/>
                <a:gd name="connsiteY208" fmla="*/ 113104 h 884189"/>
                <a:gd name="connsiteX209" fmla="*/ 148976 w 392184"/>
                <a:gd name="connsiteY209" fmla="*/ 145420 h 884189"/>
                <a:gd name="connsiteX210" fmla="*/ 148976 w 392184"/>
                <a:gd name="connsiteY210" fmla="*/ 445237 h 884189"/>
                <a:gd name="connsiteX211" fmla="*/ 183977 w 392184"/>
                <a:gd name="connsiteY211" fmla="*/ 454213 h 884189"/>
                <a:gd name="connsiteX212" fmla="*/ 200131 w 392184"/>
                <a:gd name="connsiteY212" fmla="*/ 454213 h 884189"/>
                <a:gd name="connsiteX213" fmla="*/ 248593 w 392184"/>
                <a:gd name="connsiteY213" fmla="*/ 409330 h 884189"/>
                <a:gd name="connsiteX214" fmla="*/ 248593 w 392184"/>
                <a:gd name="connsiteY214" fmla="*/ 373424 h 884189"/>
                <a:gd name="connsiteX215" fmla="*/ 252183 w 392184"/>
                <a:gd name="connsiteY215" fmla="*/ 348290 h 884189"/>
                <a:gd name="connsiteX216" fmla="*/ 248593 w 392184"/>
                <a:gd name="connsiteY216" fmla="*/ 332132 h 884189"/>
                <a:gd name="connsiteX217" fmla="*/ 252183 w 392184"/>
                <a:gd name="connsiteY217" fmla="*/ 190303 h 884189"/>
                <a:gd name="connsiteX218" fmla="*/ 191156 w 392184"/>
                <a:gd name="connsiteY218" fmla="*/ 145420 h 884189"/>
                <a:gd name="connsiteX219" fmla="*/ 148976 w 392184"/>
                <a:gd name="connsiteY219" fmla="*/ 145420 h 884189"/>
                <a:gd name="connsiteX220" fmla="*/ 148976 w 392184"/>
                <a:gd name="connsiteY220" fmla="*/ 539490 h 884189"/>
                <a:gd name="connsiteX221" fmla="*/ 148976 w 392184"/>
                <a:gd name="connsiteY221" fmla="*/ 543081 h 884189"/>
                <a:gd name="connsiteX222" fmla="*/ 155258 w 392184"/>
                <a:gd name="connsiteY222" fmla="*/ 543081 h 884189"/>
                <a:gd name="connsiteX223" fmla="*/ 155258 w 392184"/>
                <a:gd name="connsiteY223" fmla="*/ 539490 h 884189"/>
                <a:gd name="connsiteX224" fmla="*/ 148976 w 392184"/>
                <a:gd name="connsiteY224" fmla="*/ 539490 h 884189"/>
                <a:gd name="connsiteX225" fmla="*/ 151669 w 392184"/>
                <a:gd name="connsiteY225" fmla="*/ 78096 h 884189"/>
                <a:gd name="connsiteX226" fmla="*/ 151669 w 392184"/>
                <a:gd name="connsiteY226" fmla="*/ 94254 h 884189"/>
                <a:gd name="connsiteX227" fmla="*/ 157951 w 392184"/>
                <a:gd name="connsiteY227" fmla="*/ 87970 h 884189"/>
                <a:gd name="connsiteX228" fmla="*/ 157951 w 392184"/>
                <a:gd name="connsiteY228" fmla="*/ 84379 h 884189"/>
                <a:gd name="connsiteX229" fmla="*/ 151669 w 392184"/>
                <a:gd name="connsiteY229" fmla="*/ 78096 h 884189"/>
                <a:gd name="connsiteX230" fmla="*/ 151669 w 392184"/>
                <a:gd name="connsiteY230" fmla="*/ 519742 h 884189"/>
                <a:gd name="connsiteX231" fmla="*/ 151669 w 392184"/>
                <a:gd name="connsiteY231" fmla="*/ 523332 h 884189"/>
                <a:gd name="connsiteX232" fmla="*/ 161540 w 392184"/>
                <a:gd name="connsiteY232" fmla="*/ 535900 h 884189"/>
                <a:gd name="connsiteX233" fmla="*/ 165130 w 392184"/>
                <a:gd name="connsiteY233" fmla="*/ 519742 h 884189"/>
                <a:gd name="connsiteX234" fmla="*/ 151669 w 392184"/>
                <a:gd name="connsiteY234" fmla="*/ 519742 h 884189"/>
                <a:gd name="connsiteX235" fmla="*/ 180387 w 392184"/>
                <a:gd name="connsiteY235" fmla="*/ 499994 h 884189"/>
                <a:gd name="connsiteX236" fmla="*/ 180387 w 392184"/>
                <a:gd name="connsiteY236" fmla="*/ 509868 h 884189"/>
                <a:gd name="connsiteX237" fmla="*/ 186669 w 392184"/>
                <a:gd name="connsiteY237" fmla="*/ 503584 h 884189"/>
                <a:gd name="connsiteX238" fmla="*/ 186669 w 392184"/>
                <a:gd name="connsiteY238" fmla="*/ 499994 h 884189"/>
                <a:gd name="connsiteX239" fmla="*/ 180387 w 392184"/>
                <a:gd name="connsiteY239" fmla="*/ 499994 h 884189"/>
                <a:gd name="connsiteX240" fmla="*/ 212695 w 392184"/>
                <a:gd name="connsiteY240" fmla="*/ 113104 h 884189"/>
                <a:gd name="connsiteX241" fmla="*/ 212695 w 392184"/>
                <a:gd name="connsiteY241" fmla="*/ 119388 h 884189"/>
                <a:gd name="connsiteX242" fmla="*/ 218977 w 392184"/>
                <a:gd name="connsiteY242" fmla="*/ 119388 h 884189"/>
                <a:gd name="connsiteX243" fmla="*/ 212695 w 392184"/>
                <a:gd name="connsiteY243" fmla="*/ 113104 h 884189"/>
                <a:gd name="connsiteX244" fmla="*/ 212695 w 392184"/>
                <a:gd name="connsiteY244" fmla="*/ 516151 h 884189"/>
                <a:gd name="connsiteX245" fmla="*/ 212695 w 392184"/>
                <a:gd name="connsiteY245" fmla="*/ 526025 h 884189"/>
                <a:gd name="connsiteX246" fmla="*/ 228849 w 392184"/>
                <a:gd name="connsiteY246" fmla="*/ 516151 h 884189"/>
                <a:gd name="connsiteX247" fmla="*/ 212695 w 392184"/>
                <a:gd name="connsiteY247" fmla="*/ 516151 h 884189"/>
                <a:gd name="connsiteX248" fmla="*/ 226157 w 392184"/>
                <a:gd name="connsiteY248" fmla="*/ 64631 h 884189"/>
                <a:gd name="connsiteX249" fmla="*/ 226157 w 392184"/>
                <a:gd name="connsiteY249" fmla="*/ 77198 h 884189"/>
                <a:gd name="connsiteX250" fmla="*/ 238721 w 392184"/>
                <a:gd name="connsiteY250" fmla="*/ 68222 h 884189"/>
                <a:gd name="connsiteX251" fmla="*/ 226157 w 392184"/>
                <a:gd name="connsiteY251" fmla="*/ 64631 h 884189"/>
                <a:gd name="connsiteX252" fmla="*/ 248593 w 392184"/>
                <a:gd name="connsiteY252" fmla="*/ 554750 h 884189"/>
                <a:gd name="connsiteX253" fmla="*/ 248593 w 392184"/>
                <a:gd name="connsiteY253" fmla="*/ 561034 h 884189"/>
                <a:gd name="connsiteX254" fmla="*/ 252183 w 392184"/>
                <a:gd name="connsiteY254" fmla="*/ 561034 h 884189"/>
                <a:gd name="connsiteX255" fmla="*/ 252183 w 392184"/>
                <a:gd name="connsiteY255" fmla="*/ 554750 h 884189"/>
                <a:gd name="connsiteX256" fmla="*/ 248593 w 392184"/>
                <a:gd name="connsiteY256" fmla="*/ 554750 h 884189"/>
                <a:gd name="connsiteX257" fmla="*/ 257567 w 392184"/>
                <a:gd name="connsiteY257" fmla="*/ 516151 h 884189"/>
                <a:gd name="connsiteX258" fmla="*/ 257567 w 392184"/>
                <a:gd name="connsiteY258" fmla="*/ 519742 h 884189"/>
                <a:gd name="connsiteX259" fmla="*/ 273721 w 392184"/>
                <a:gd name="connsiteY259" fmla="*/ 519742 h 884189"/>
                <a:gd name="connsiteX260" fmla="*/ 273721 w 392184"/>
                <a:gd name="connsiteY260" fmla="*/ 516151 h 884189"/>
                <a:gd name="connsiteX261" fmla="*/ 271029 w 392184"/>
                <a:gd name="connsiteY261" fmla="*/ 507175 h 884189"/>
                <a:gd name="connsiteX262" fmla="*/ 267439 w 392184"/>
                <a:gd name="connsiteY262" fmla="*/ 507175 h 884189"/>
                <a:gd name="connsiteX263" fmla="*/ 257567 w 392184"/>
                <a:gd name="connsiteY263" fmla="*/ 516151 h 884189"/>
                <a:gd name="connsiteX264" fmla="*/ 261157 w 392184"/>
                <a:gd name="connsiteY264" fmla="*/ 561932 h 884189"/>
                <a:gd name="connsiteX265" fmla="*/ 261157 w 392184"/>
                <a:gd name="connsiteY265" fmla="*/ 568215 h 884189"/>
                <a:gd name="connsiteX266" fmla="*/ 264747 w 392184"/>
                <a:gd name="connsiteY266" fmla="*/ 568215 h 884189"/>
                <a:gd name="connsiteX267" fmla="*/ 264747 w 392184"/>
                <a:gd name="connsiteY267" fmla="*/ 561932 h 884189"/>
                <a:gd name="connsiteX268" fmla="*/ 261157 w 392184"/>
                <a:gd name="connsiteY268" fmla="*/ 561932 h 884189"/>
                <a:gd name="connsiteX269" fmla="*/ 264747 w 392184"/>
                <a:gd name="connsiteY269" fmla="*/ 535900 h 884189"/>
                <a:gd name="connsiteX270" fmla="*/ 264747 w 392184"/>
                <a:gd name="connsiteY270" fmla="*/ 539490 h 884189"/>
                <a:gd name="connsiteX271" fmla="*/ 271029 w 392184"/>
                <a:gd name="connsiteY271" fmla="*/ 545774 h 884189"/>
                <a:gd name="connsiteX272" fmla="*/ 273721 w 392184"/>
                <a:gd name="connsiteY272" fmla="*/ 539490 h 884189"/>
                <a:gd name="connsiteX273" fmla="*/ 273721 w 392184"/>
                <a:gd name="connsiteY273" fmla="*/ 535900 h 884189"/>
                <a:gd name="connsiteX274" fmla="*/ 264747 w 392184"/>
                <a:gd name="connsiteY274" fmla="*/ 535900 h 884189"/>
                <a:gd name="connsiteX275" fmla="*/ 271029 w 392184"/>
                <a:gd name="connsiteY275" fmla="*/ 487426 h 884189"/>
                <a:gd name="connsiteX276" fmla="*/ 271029 w 392184"/>
                <a:gd name="connsiteY276" fmla="*/ 493710 h 884189"/>
                <a:gd name="connsiteX277" fmla="*/ 273721 w 392184"/>
                <a:gd name="connsiteY277" fmla="*/ 493710 h 884189"/>
                <a:gd name="connsiteX278" fmla="*/ 273721 w 392184"/>
                <a:gd name="connsiteY278" fmla="*/ 487426 h 884189"/>
                <a:gd name="connsiteX279" fmla="*/ 271029 w 392184"/>
                <a:gd name="connsiteY279" fmla="*/ 487426 h 884189"/>
                <a:gd name="connsiteX280" fmla="*/ 273721 w 392184"/>
                <a:gd name="connsiteY280" fmla="*/ 131955 h 884189"/>
                <a:gd name="connsiteX281" fmla="*/ 273721 w 392184"/>
                <a:gd name="connsiteY281" fmla="*/ 138239 h 884189"/>
                <a:gd name="connsiteX282" fmla="*/ 280003 w 392184"/>
                <a:gd name="connsiteY282" fmla="*/ 144522 h 884189"/>
                <a:gd name="connsiteX283" fmla="*/ 283593 w 392184"/>
                <a:gd name="connsiteY283" fmla="*/ 138239 h 884189"/>
                <a:gd name="connsiteX284" fmla="*/ 283593 w 392184"/>
                <a:gd name="connsiteY284" fmla="*/ 131955 h 884189"/>
                <a:gd name="connsiteX285" fmla="*/ 273721 w 392184"/>
                <a:gd name="connsiteY285" fmla="*/ 131955 h 884189"/>
                <a:gd name="connsiteX286" fmla="*/ 277311 w 392184"/>
                <a:gd name="connsiteY286" fmla="*/ 574499 h 884189"/>
                <a:gd name="connsiteX287" fmla="*/ 283593 w 392184"/>
                <a:gd name="connsiteY287" fmla="*/ 578089 h 884189"/>
                <a:gd name="connsiteX288" fmla="*/ 292568 w 392184"/>
                <a:gd name="connsiteY288" fmla="*/ 574499 h 884189"/>
                <a:gd name="connsiteX289" fmla="*/ 292568 w 392184"/>
                <a:gd name="connsiteY289" fmla="*/ 549365 h 884189"/>
                <a:gd name="connsiteX290" fmla="*/ 277311 w 392184"/>
                <a:gd name="connsiteY290" fmla="*/ 574499 h 884189"/>
                <a:gd name="connsiteX291" fmla="*/ 283593 w 392184"/>
                <a:gd name="connsiteY291" fmla="*/ 596940 h 884189"/>
                <a:gd name="connsiteX292" fmla="*/ 283593 w 392184"/>
                <a:gd name="connsiteY292" fmla="*/ 606814 h 884189"/>
                <a:gd name="connsiteX293" fmla="*/ 289875 w 392184"/>
                <a:gd name="connsiteY293" fmla="*/ 600531 h 884189"/>
                <a:gd name="connsiteX294" fmla="*/ 289875 w 392184"/>
                <a:gd name="connsiteY294" fmla="*/ 596940 h 884189"/>
                <a:gd name="connsiteX295" fmla="*/ 283593 w 392184"/>
                <a:gd name="connsiteY295" fmla="*/ 596940 h 884189"/>
                <a:gd name="connsiteX296" fmla="*/ 287183 w 392184"/>
                <a:gd name="connsiteY296" fmla="*/ 394070 h 884189"/>
                <a:gd name="connsiteX297" fmla="*/ 293465 w 392184"/>
                <a:gd name="connsiteY297" fmla="*/ 400354 h 884189"/>
                <a:gd name="connsiteX298" fmla="*/ 297055 w 392184"/>
                <a:gd name="connsiteY298" fmla="*/ 400354 h 884189"/>
                <a:gd name="connsiteX299" fmla="*/ 297055 w 392184"/>
                <a:gd name="connsiteY299" fmla="*/ 394070 h 884189"/>
                <a:gd name="connsiteX300" fmla="*/ 287183 w 392184"/>
                <a:gd name="connsiteY300" fmla="*/ 394070 h 884189"/>
                <a:gd name="connsiteX301" fmla="*/ 287183 w 392184"/>
                <a:gd name="connsiteY301" fmla="*/ 516151 h 884189"/>
                <a:gd name="connsiteX302" fmla="*/ 287183 w 392184"/>
                <a:gd name="connsiteY302" fmla="*/ 519742 h 884189"/>
                <a:gd name="connsiteX303" fmla="*/ 293465 w 392184"/>
                <a:gd name="connsiteY303" fmla="*/ 519742 h 884189"/>
                <a:gd name="connsiteX304" fmla="*/ 299747 w 392184"/>
                <a:gd name="connsiteY304" fmla="*/ 513458 h 884189"/>
                <a:gd name="connsiteX305" fmla="*/ 299747 w 392184"/>
                <a:gd name="connsiteY305" fmla="*/ 510765 h 884189"/>
                <a:gd name="connsiteX306" fmla="*/ 293465 w 392184"/>
                <a:gd name="connsiteY306" fmla="*/ 510765 h 884189"/>
                <a:gd name="connsiteX307" fmla="*/ 287183 w 392184"/>
                <a:gd name="connsiteY307" fmla="*/ 516151 h 884189"/>
                <a:gd name="connsiteX308" fmla="*/ 297055 w 392184"/>
                <a:gd name="connsiteY308" fmla="*/ 461394 h 884189"/>
                <a:gd name="connsiteX309" fmla="*/ 290773 w 392184"/>
                <a:gd name="connsiteY309" fmla="*/ 471269 h 884189"/>
                <a:gd name="connsiteX310" fmla="*/ 290773 w 392184"/>
                <a:gd name="connsiteY310" fmla="*/ 480245 h 884189"/>
                <a:gd name="connsiteX311" fmla="*/ 303337 w 392184"/>
                <a:gd name="connsiteY311" fmla="*/ 483836 h 884189"/>
                <a:gd name="connsiteX312" fmla="*/ 306927 w 392184"/>
                <a:gd name="connsiteY312" fmla="*/ 473961 h 884189"/>
                <a:gd name="connsiteX313" fmla="*/ 297055 w 392184"/>
                <a:gd name="connsiteY313" fmla="*/ 461394 h 884189"/>
                <a:gd name="connsiteX314" fmla="*/ 293465 w 392184"/>
                <a:gd name="connsiteY314" fmla="*/ 242367 h 884189"/>
                <a:gd name="connsiteX315" fmla="*/ 293465 w 392184"/>
                <a:gd name="connsiteY315" fmla="*/ 248650 h 884189"/>
                <a:gd name="connsiteX316" fmla="*/ 297055 w 392184"/>
                <a:gd name="connsiteY316" fmla="*/ 248650 h 884189"/>
                <a:gd name="connsiteX317" fmla="*/ 297055 w 392184"/>
                <a:gd name="connsiteY317" fmla="*/ 242367 h 884189"/>
                <a:gd name="connsiteX318" fmla="*/ 293465 w 392184"/>
                <a:gd name="connsiteY318" fmla="*/ 242367 h 884189"/>
                <a:gd name="connsiteX319" fmla="*/ 297055 w 392184"/>
                <a:gd name="connsiteY319" fmla="*/ 403945 h 884189"/>
                <a:gd name="connsiteX320" fmla="*/ 297055 w 392184"/>
                <a:gd name="connsiteY320" fmla="*/ 410228 h 884189"/>
                <a:gd name="connsiteX321" fmla="*/ 300645 w 392184"/>
                <a:gd name="connsiteY321" fmla="*/ 410228 h 884189"/>
                <a:gd name="connsiteX322" fmla="*/ 300645 w 392184"/>
                <a:gd name="connsiteY322" fmla="*/ 403945 h 884189"/>
                <a:gd name="connsiteX323" fmla="*/ 297055 w 392184"/>
                <a:gd name="connsiteY323" fmla="*/ 403945 h 884189"/>
                <a:gd name="connsiteX324" fmla="*/ 303337 w 392184"/>
                <a:gd name="connsiteY324" fmla="*/ 793527 h 884189"/>
                <a:gd name="connsiteX325" fmla="*/ 303337 w 392184"/>
                <a:gd name="connsiteY325" fmla="*/ 799810 h 884189"/>
                <a:gd name="connsiteX326" fmla="*/ 306927 w 392184"/>
                <a:gd name="connsiteY326" fmla="*/ 799810 h 884189"/>
                <a:gd name="connsiteX327" fmla="*/ 306927 w 392184"/>
                <a:gd name="connsiteY327" fmla="*/ 793527 h 884189"/>
                <a:gd name="connsiteX328" fmla="*/ 303337 w 392184"/>
                <a:gd name="connsiteY328" fmla="*/ 793527 h 884189"/>
                <a:gd name="connsiteX329" fmla="*/ 306927 w 392184"/>
                <a:gd name="connsiteY329" fmla="*/ 145420 h 884189"/>
                <a:gd name="connsiteX330" fmla="*/ 306927 w 392184"/>
                <a:gd name="connsiteY330" fmla="*/ 154397 h 884189"/>
                <a:gd name="connsiteX331" fmla="*/ 313209 w 392184"/>
                <a:gd name="connsiteY331" fmla="*/ 160680 h 884189"/>
                <a:gd name="connsiteX332" fmla="*/ 316799 w 392184"/>
                <a:gd name="connsiteY332" fmla="*/ 160680 h 884189"/>
                <a:gd name="connsiteX333" fmla="*/ 316799 w 392184"/>
                <a:gd name="connsiteY333" fmla="*/ 157090 h 884189"/>
                <a:gd name="connsiteX334" fmla="*/ 306927 w 392184"/>
                <a:gd name="connsiteY334" fmla="*/ 145420 h 884189"/>
                <a:gd name="connsiteX335" fmla="*/ 312311 w 392184"/>
                <a:gd name="connsiteY335" fmla="*/ 368038 h 884189"/>
                <a:gd name="connsiteX336" fmla="*/ 312311 w 392184"/>
                <a:gd name="connsiteY336" fmla="*/ 377015 h 884189"/>
                <a:gd name="connsiteX337" fmla="*/ 318594 w 392184"/>
                <a:gd name="connsiteY337" fmla="*/ 377015 h 884189"/>
                <a:gd name="connsiteX338" fmla="*/ 318594 w 392184"/>
                <a:gd name="connsiteY338" fmla="*/ 373424 h 884189"/>
                <a:gd name="connsiteX339" fmla="*/ 312311 w 392184"/>
                <a:gd name="connsiteY339" fmla="*/ 368038 h 884189"/>
                <a:gd name="connsiteX340" fmla="*/ 312311 w 392184"/>
                <a:gd name="connsiteY340" fmla="*/ 533207 h 884189"/>
                <a:gd name="connsiteX341" fmla="*/ 312311 w 392184"/>
                <a:gd name="connsiteY341" fmla="*/ 542183 h 884189"/>
                <a:gd name="connsiteX342" fmla="*/ 318594 w 392184"/>
                <a:gd name="connsiteY342" fmla="*/ 535900 h 884189"/>
                <a:gd name="connsiteX343" fmla="*/ 312311 w 392184"/>
                <a:gd name="connsiteY343" fmla="*/ 533207 h 884189"/>
                <a:gd name="connsiteX344" fmla="*/ 315901 w 392184"/>
                <a:gd name="connsiteY344" fmla="*/ 238776 h 884189"/>
                <a:gd name="connsiteX345" fmla="*/ 315901 w 392184"/>
                <a:gd name="connsiteY345" fmla="*/ 245060 h 884189"/>
                <a:gd name="connsiteX346" fmla="*/ 319491 w 392184"/>
                <a:gd name="connsiteY346" fmla="*/ 245060 h 884189"/>
                <a:gd name="connsiteX347" fmla="*/ 329363 w 392184"/>
                <a:gd name="connsiteY347" fmla="*/ 235185 h 884189"/>
                <a:gd name="connsiteX348" fmla="*/ 329363 w 392184"/>
                <a:gd name="connsiteY348" fmla="*/ 231595 h 884189"/>
                <a:gd name="connsiteX349" fmla="*/ 323081 w 392184"/>
                <a:gd name="connsiteY349" fmla="*/ 231595 h 884189"/>
                <a:gd name="connsiteX350" fmla="*/ 315901 w 392184"/>
                <a:gd name="connsiteY350" fmla="*/ 238776 h 884189"/>
                <a:gd name="connsiteX351" fmla="*/ 319491 w 392184"/>
                <a:gd name="connsiteY351" fmla="*/ 167861 h 884189"/>
                <a:gd name="connsiteX352" fmla="*/ 319491 w 392184"/>
                <a:gd name="connsiteY352" fmla="*/ 170554 h 884189"/>
                <a:gd name="connsiteX353" fmla="*/ 332953 w 392184"/>
                <a:gd name="connsiteY353" fmla="*/ 170554 h 884189"/>
                <a:gd name="connsiteX354" fmla="*/ 332953 w 392184"/>
                <a:gd name="connsiteY354" fmla="*/ 167861 h 884189"/>
                <a:gd name="connsiteX355" fmla="*/ 319491 w 392184"/>
                <a:gd name="connsiteY355" fmla="*/ 167861 h 884189"/>
                <a:gd name="connsiteX356" fmla="*/ 319491 w 392184"/>
                <a:gd name="connsiteY356" fmla="*/ 703761 h 884189"/>
                <a:gd name="connsiteX357" fmla="*/ 319491 w 392184"/>
                <a:gd name="connsiteY357" fmla="*/ 707352 h 884189"/>
                <a:gd name="connsiteX358" fmla="*/ 325773 w 392184"/>
                <a:gd name="connsiteY358" fmla="*/ 713635 h 884189"/>
                <a:gd name="connsiteX359" fmla="*/ 329363 w 392184"/>
                <a:gd name="connsiteY359" fmla="*/ 707352 h 884189"/>
                <a:gd name="connsiteX360" fmla="*/ 329363 w 392184"/>
                <a:gd name="connsiteY360" fmla="*/ 703761 h 884189"/>
                <a:gd name="connsiteX361" fmla="*/ 319491 w 392184"/>
                <a:gd name="connsiteY361" fmla="*/ 703761 h 884189"/>
                <a:gd name="connsiteX362" fmla="*/ 329363 w 392184"/>
                <a:gd name="connsiteY362" fmla="*/ 716328 h 884189"/>
                <a:gd name="connsiteX363" fmla="*/ 325773 w 392184"/>
                <a:gd name="connsiteY363" fmla="*/ 732486 h 884189"/>
                <a:gd name="connsiteX364" fmla="*/ 334747 w 392184"/>
                <a:gd name="connsiteY364" fmla="*/ 732486 h 884189"/>
                <a:gd name="connsiteX365" fmla="*/ 332055 w 392184"/>
                <a:gd name="connsiteY365" fmla="*/ 716328 h 884189"/>
                <a:gd name="connsiteX366" fmla="*/ 329363 w 392184"/>
                <a:gd name="connsiteY366" fmla="*/ 716328 h 884189"/>
                <a:gd name="connsiteX367" fmla="*/ 329363 w 392184"/>
                <a:gd name="connsiteY367" fmla="*/ 797117 h 884189"/>
                <a:gd name="connsiteX368" fmla="*/ 341927 w 392184"/>
                <a:gd name="connsiteY368" fmla="*/ 806991 h 884189"/>
                <a:gd name="connsiteX369" fmla="*/ 341927 w 392184"/>
                <a:gd name="connsiteY369" fmla="*/ 797117 h 884189"/>
                <a:gd name="connsiteX370" fmla="*/ 329363 w 392184"/>
                <a:gd name="connsiteY370" fmla="*/ 797117 h 884189"/>
                <a:gd name="connsiteX371" fmla="*/ 332953 w 392184"/>
                <a:gd name="connsiteY371" fmla="*/ 280966 h 884189"/>
                <a:gd name="connsiteX372" fmla="*/ 332953 w 392184"/>
                <a:gd name="connsiteY372" fmla="*/ 287249 h 884189"/>
                <a:gd name="connsiteX373" fmla="*/ 339235 w 392184"/>
                <a:gd name="connsiteY373" fmla="*/ 280966 h 884189"/>
                <a:gd name="connsiteX374" fmla="*/ 332953 w 392184"/>
                <a:gd name="connsiteY374" fmla="*/ 280966 h 884189"/>
                <a:gd name="connsiteX375" fmla="*/ 335645 w 392184"/>
                <a:gd name="connsiteY375" fmla="*/ 157987 h 884189"/>
                <a:gd name="connsiteX376" fmla="*/ 335645 w 392184"/>
                <a:gd name="connsiteY376" fmla="*/ 167861 h 884189"/>
                <a:gd name="connsiteX377" fmla="*/ 339235 w 392184"/>
                <a:gd name="connsiteY377" fmla="*/ 167861 h 884189"/>
                <a:gd name="connsiteX378" fmla="*/ 339235 w 392184"/>
                <a:gd name="connsiteY378" fmla="*/ 157987 h 884189"/>
                <a:gd name="connsiteX379" fmla="*/ 335645 w 392184"/>
                <a:gd name="connsiteY379" fmla="*/ 157987 h 88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392184" h="884189">
                  <a:moveTo>
                    <a:pt x="38590" y="0"/>
                  </a:moveTo>
                  <a:cubicBezTo>
                    <a:pt x="57437" y="1795"/>
                    <a:pt x="71796" y="3591"/>
                    <a:pt x="83463" y="3591"/>
                  </a:cubicBezTo>
                  <a:lnTo>
                    <a:pt x="89745" y="0"/>
                  </a:lnTo>
                  <a:lnTo>
                    <a:pt x="96027" y="3591"/>
                  </a:lnTo>
                  <a:cubicBezTo>
                    <a:pt x="97822" y="3591"/>
                    <a:pt x="101412" y="2693"/>
                    <a:pt x="105899" y="0"/>
                  </a:cubicBezTo>
                  <a:lnTo>
                    <a:pt x="144489" y="3591"/>
                  </a:lnTo>
                  <a:cubicBezTo>
                    <a:pt x="156156" y="3591"/>
                    <a:pt x="175900" y="2693"/>
                    <a:pt x="205515" y="0"/>
                  </a:cubicBezTo>
                  <a:cubicBezTo>
                    <a:pt x="244106" y="0"/>
                    <a:pt x="288978" y="19748"/>
                    <a:pt x="341030" y="58348"/>
                  </a:cubicBezTo>
                  <a:cubicBezTo>
                    <a:pt x="375133" y="103230"/>
                    <a:pt x="392184" y="149011"/>
                    <a:pt x="392184" y="193893"/>
                  </a:cubicBezTo>
                  <a:lnTo>
                    <a:pt x="392184" y="391377"/>
                  </a:lnTo>
                  <a:cubicBezTo>
                    <a:pt x="392184" y="442544"/>
                    <a:pt x="378723" y="484733"/>
                    <a:pt x="350902" y="519742"/>
                  </a:cubicBezTo>
                  <a:lnTo>
                    <a:pt x="350902" y="523332"/>
                  </a:lnTo>
                  <a:cubicBezTo>
                    <a:pt x="378723" y="561932"/>
                    <a:pt x="392184" y="605019"/>
                    <a:pt x="392184" y="652595"/>
                  </a:cubicBezTo>
                  <a:lnTo>
                    <a:pt x="392184" y="849181"/>
                  </a:lnTo>
                  <a:cubicBezTo>
                    <a:pt x="388594" y="872520"/>
                    <a:pt x="376928" y="884190"/>
                    <a:pt x="357184" y="884190"/>
                  </a:cubicBezTo>
                  <a:lnTo>
                    <a:pt x="276413" y="884190"/>
                  </a:lnTo>
                  <a:cubicBezTo>
                    <a:pt x="259362" y="884190"/>
                    <a:pt x="249490" y="873418"/>
                    <a:pt x="247696" y="851874"/>
                  </a:cubicBezTo>
                  <a:cubicBezTo>
                    <a:pt x="247696" y="850079"/>
                    <a:pt x="248593" y="841102"/>
                    <a:pt x="251285" y="825842"/>
                  </a:cubicBezTo>
                  <a:lnTo>
                    <a:pt x="247696" y="809684"/>
                  </a:lnTo>
                  <a:cubicBezTo>
                    <a:pt x="247696" y="807889"/>
                    <a:pt x="248593" y="806094"/>
                    <a:pt x="251285" y="806094"/>
                  </a:cubicBezTo>
                  <a:lnTo>
                    <a:pt x="248593" y="784550"/>
                  </a:lnTo>
                  <a:lnTo>
                    <a:pt x="248593" y="762109"/>
                  </a:lnTo>
                  <a:cubicBezTo>
                    <a:pt x="248593" y="754927"/>
                    <a:pt x="249490" y="749542"/>
                    <a:pt x="252183" y="745951"/>
                  </a:cubicBezTo>
                  <a:cubicBezTo>
                    <a:pt x="252183" y="744156"/>
                    <a:pt x="251285" y="740565"/>
                    <a:pt x="248593" y="736077"/>
                  </a:cubicBezTo>
                  <a:cubicBezTo>
                    <a:pt x="250388" y="700171"/>
                    <a:pt x="252183" y="672343"/>
                    <a:pt x="252183" y="652595"/>
                  </a:cubicBezTo>
                  <a:lnTo>
                    <a:pt x="252183" y="649004"/>
                  </a:lnTo>
                  <a:cubicBezTo>
                    <a:pt x="241413" y="613996"/>
                    <a:pt x="221669" y="596940"/>
                    <a:pt x="193849" y="596940"/>
                  </a:cubicBezTo>
                  <a:lnTo>
                    <a:pt x="148976" y="596940"/>
                  </a:lnTo>
                  <a:lnTo>
                    <a:pt x="148976" y="842000"/>
                  </a:lnTo>
                  <a:cubicBezTo>
                    <a:pt x="148976" y="869827"/>
                    <a:pt x="137309" y="884190"/>
                    <a:pt x="113078" y="884190"/>
                  </a:cubicBezTo>
                  <a:lnTo>
                    <a:pt x="26026" y="884190"/>
                  </a:lnTo>
                  <a:cubicBezTo>
                    <a:pt x="21539" y="884190"/>
                    <a:pt x="12564" y="873418"/>
                    <a:pt x="0" y="851874"/>
                  </a:cubicBezTo>
                  <a:lnTo>
                    <a:pt x="3590" y="819558"/>
                  </a:lnTo>
                  <a:lnTo>
                    <a:pt x="3590" y="726202"/>
                  </a:lnTo>
                  <a:lnTo>
                    <a:pt x="7180" y="706454"/>
                  </a:lnTo>
                  <a:cubicBezTo>
                    <a:pt x="2693" y="698375"/>
                    <a:pt x="898" y="685808"/>
                    <a:pt x="898" y="671445"/>
                  </a:cubicBezTo>
                  <a:lnTo>
                    <a:pt x="898" y="639130"/>
                  </a:lnTo>
                  <a:cubicBezTo>
                    <a:pt x="898" y="627460"/>
                    <a:pt x="1795" y="612200"/>
                    <a:pt x="4487" y="594247"/>
                  </a:cubicBezTo>
                  <a:lnTo>
                    <a:pt x="898" y="587964"/>
                  </a:lnTo>
                  <a:cubicBezTo>
                    <a:pt x="2693" y="584373"/>
                    <a:pt x="4487" y="578987"/>
                    <a:pt x="4487" y="571806"/>
                  </a:cubicBezTo>
                  <a:lnTo>
                    <a:pt x="898" y="552058"/>
                  </a:lnTo>
                  <a:cubicBezTo>
                    <a:pt x="898" y="549365"/>
                    <a:pt x="1795" y="545774"/>
                    <a:pt x="4487" y="542183"/>
                  </a:cubicBezTo>
                  <a:lnTo>
                    <a:pt x="898" y="512561"/>
                  </a:lnTo>
                  <a:cubicBezTo>
                    <a:pt x="898" y="502687"/>
                    <a:pt x="1795" y="489222"/>
                    <a:pt x="4487" y="471269"/>
                  </a:cubicBezTo>
                  <a:lnTo>
                    <a:pt x="898" y="451520"/>
                  </a:lnTo>
                  <a:cubicBezTo>
                    <a:pt x="2693" y="427283"/>
                    <a:pt x="4487" y="405740"/>
                    <a:pt x="4487" y="386889"/>
                  </a:cubicBezTo>
                  <a:lnTo>
                    <a:pt x="4487" y="348290"/>
                  </a:lnTo>
                  <a:cubicBezTo>
                    <a:pt x="4487" y="340211"/>
                    <a:pt x="3590" y="331234"/>
                    <a:pt x="898" y="318667"/>
                  </a:cubicBezTo>
                  <a:cubicBezTo>
                    <a:pt x="2693" y="315077"/>
                    <a:pt x="4487" y="299817"/>
                    <a:pt x="7180" y="273785"/>
                  </a:cubicBezTo>
                  <a:cubicBezTo>
                    <a:pt x="5385" y="259422"/>
                    <a:pt x="2693" y="249548"/>
                    <a:pt x="898" y="245060"/>
                  </a:cubicBezTo>
                  <a:cubicBezTo>
                    <a:pt x="2693" y="200177"/>
                    <a:pt x="4487" y="163373"/>
                    <a:pt x="4487" y="134648"/>
                  </a:cubicBezTo>
                  <a:lnTo>
                    <a:pt x="4487" y="37701"/>
                  </a:lnTo>
                  <a:cubicBezTo>
                    <a:pt x="7180" y="13465"/>
                    <a:pt x="18846" y="0"/>
                    <a:pt x="38590" y="0"/>
                  </a:cubicBezTo>
                  <a:close/>
                  <a:moveTo>
                    <a:pt x="51155" y="129262"/>
                  </a:moveTo>
                  <a:lnTo>
                    <a:pt x="51155" y="145420"/>
                  </a:lnTo>
                  <a:lnTo>
                    <a:pt x="57437" y="145420"/>
                  </a:lnTo>
                  <a:lnTo>
                    <a:pt x="61027" y="129262"/>
                  </a:lnTo>
                  <a:lnTo>
                    <a:pt x="51155" y="129262"/>
                  </a:lnTo>
                  <a:close/>
                  <a:moveTo>
                    <a:pt x="58334" y="345597"/>
                  </a:moveTo>
                  <a:lnTo>
                    <a:pt x="54744" y="351881"/>
                  </a:lnTo>
                  <a:lnTo>
                    <a:pt x="64616" y="351881"/>
                  </a:lnTo>
                  <a:cubicBezTo>
                    <a:pt x="64616" y="347392"/>
                    <a:pt x="61924" y="345597"/>
                    <a:pt x="58334" y="345597"/>
                  </a:cubicBezTo>
                  <a:close/>
                  <a:moveTo>
                    <a:pt x="54744" y="635539"/>
                  </a:moveTo>
                  <a:lnTo>
                    <a:pt x="54744" y="639130"/>
                  </a:lnTo>
                  <a:lnTo>
                    <a:pt x="61027" y="639130"/>
                  </a:lnTo>
                  <a:lnTo>
                    <a:pt x="61027" y="635539"/>
                  </a:lnTo>
                  <a:lnTo>
                    <a:pt x="54744" y="635539"/>
                  </a:lnTo>
                  <a:close/>
                  <a:moveTo>
                    <a:pt x="58334" y="313281"/>
                  </a:moveTo>
                  <a:lnTo>
                    <a:pt x="58334" y="319565"/>
                  </a:lnTo>
                  <a:cubicBezTo>
                    <a:pt x="62821" y="319565"/>
                    <a:pt x="64616" y="317770"/>
                    <a:pt x="64616" y="313281"/>
                  </a:cubicBezTo>
                  <a:lnTo>
                    <a:pt x="58334" y="313281"/>
                  </a:lnTo>
                  <a:close/>
                  <a:moveTo>
                    <a:pt x="61027" y="674138"/>
                  </a:moveTo>
                  <a:lnTo>
                    <a:pt x="61027" y="677729"/>
                  </a:lnTo>
                  <a:lnTo>
                    <a:pt x="67308" y="677729"/>
                  </a:lnTo>
                  <a:lnTo>
                    <a:pt x="67308" y="674138"/>
                  </a:lnTo>
                  <a:lnTo>
                    <a:pt x="61027" y="674138"/>
                  </a:lnTo>
                  <a:close/>
                  <a:moveTo>
                    <a:pt x="64616" y="219925"/>
                  </a:moveTo>
                  <a:cubicBezTo>
                    <a:pt x="65514" y="224414"/>
                    <a:pt x="67308" y="226209"/>
                    <a:pt x="70899" y="226209"/>
                  </a:cubicBezTo>
                  <a:lnTo>
                    <a:pt x="70899" y="219925"/>
                  </a:lnTo>
                  <a:lnTo>
                    <a:pt x="64616" y="219925"/>
                  </a:lnTo>
                  <a:close/>
                  <a:moveTo>
                    <a:pt x="77180" y="533207"/>
                  </a:moveTo>
                  <a:cubicBezTo>
                    <a:pt x="77180" y="538593"/>
                    <a:pt x="74488" y="544876"/>
                    <a:pt x="68206" y="552955"/>
                  </a:cubicBezTo>
                  <a:cubicBezTo>
                    <a:pt x="74488" y="552955"/>
                    <a:pt x="77180" y="555648"/>
                    <a:pt x="77180" y="561932"/>
                  </a:cubicBezTo>
                  <a:lnTo>
                    <a:pt x="87052" y="561932"/>
                  </a:lnTo>
                  <a:lnTo>
                    <a:pt x="83463" y="555648"/>
                  </a:lnTo>
                  <a:lnTo>
                    <a:pt x="83463" y="533207"/>
                  </a:lnTo>
                  <a:lnTo>
                    <a:pt x="77180" y="533207"/>
                  </a:lnTo>
                  <a:close/>
                  <a:moveTo>
                    <a:pt x="68206" y="596940"/>
                  </a:moveTo>
                  <a:lnTo>
                    <a:pt x="68206" y="606814"/>
                  </a:lnTo>
                  <a:lnTo>
                    <a:pt x="70899" y="606814"/>
                  </a:lnTo>
                  <a:cubicBezTo>
                    <a:pt x="78078" y="602326"/>
                    <a:pt x="83463" y="600531"/>
                    <a:pt x="87052" y="600531"/>
                  </a:cubicBezTo>
                  <a:lnTo>
                    <a:pt x="87052" y="596940"/>
                  </a:lnTo>
                  <a:lnTo>
                    <a:pt x="68206" y="596940"/>
                  </a:lnTo>
                  <a:close/>
                  <a:moveTo>
                    <a:pt x="68206" y="719919"/>
                  </a:moveTo>
                  <a:lnTo>
                    <a:pt x="68206" y="726202"/>
                  </a:lnTo>
                  <a:lnTo>
                    <a:pt x="70899" y="726202"/>
                  </a:lnTo>
                  <a:lnTo>
                    <a:pt x="70899" y="719919"/>
                  </a:lnTo>
                  <a:lnTo>
                    <a:pt x="68206" y="719919"/>
                  </a:lnTo>
                  <a:close/>
                  <a:moveTo>
                    <a:pt x="70899" y="523332"/>
                  </a:moveTo>
                  <a:lnTo>
                    <a:pt x="70899" y="526923"/>
                  </a:lnTo>
                  <a:lnTo>
                    <a:pt x="77180" y="526923"/>
                  </a:lnTo>
                  <a:lnTo>
                    <a:pt x="77180" y="523332"/>
                  </a:lnTo>
                  <a:lnTo>
                    <a:pt x="70899" y="523332"/>
                  </a:lnTo>
                  <a:close/>
                  <a:moveTo>
                    <a:pt x="77180" y="135546"/>
                  </a:moveTo>
                  <a:lnTo>
                    <a:pt x="73591" y="151704"/>
                  </a:lnTo>
                  <a:lnTo>
                    <a:pt x="87052" y="157987"/>
                  </a:lnTo>
                  <a:lnTo>
                    <a:pt x="87052" y="151704"/>
                  </a:lnTo>
                  <a:lnTo>
                    <a:pt x="83463" y="135546"/>
                  </a:lnTo>
                  <a:lnTo>
                    <a:pt x="77180" y="135546"/>
                  </a:lnTo>
                  <a:close/>
                  <a:moveTo>
                    <a:pt x="73591" y="446134"/>
                  </a:moveTo>
                  <a:lnTo>
                    <a:pt x="73591" y="458701"/>
                  </a:lnTo>
                  <a:cubicBezTo>
                    <a:pt x="88847" y="450623"/>
                    <a:pt x="96027" y="445237"/>
                    <a:pt x="96027" y="442544"/>
                  </a:cubicBezTo>
                  <a:cubicBezTo>
                    <a:pt x="91540" y="442544"/>
                    <a:pt x="89745" y="440748"/>
                    <a:pt x="89745" y="436260"/>
                  </a:cubicBezTo>
                  <a:cubicBezTo>
                    <a:pt x="79873" y="438953"/>
                    <a:pt x="73591" y="441646"/>
                    <a:pt x="73591" y="446134"/>
                  </a:cubicBezTo>
                  <a:close/>
                  <a:moveTo>
                    <a:pt x="77180" y="497301"/>
                  </a:moveTo>
                  <a:lnTo>
                    <a:pt x="77180" y="500891"/>
                  </a:lnTo>
                  <a:cubicBezTo>
                    <a:pt x="77180" y="505379"/>
                    <a:pt x="87052" y="509868"/>
                    <a:pt x="106796" y="513458"/>
                  </a:cubicBezTo>
                  <a:lnTo>
                    <a:pt x="110386" y="513458"/>
                  </a:lnTo>
                  <a:cubicBezTo>
                    <a:pt x="114873" y="513458"/>
                    <a:pt x="116668" y="511663"/>
                    <a:pt x="116668" y="507175"/>
                  </a:cubicBezTo>
                  <a:cubicBezTo>
                    <a:pt x="112181" y="494608"/>
                    <a:pt x="107694" y="487426"/>
                    <a:pt x="104104" y="487426"/>
                  </a:cubicBezTo>
                  <a:lnTo>
                    <a:pt x="100514" y="487426"/>
                  </a:lnTo>
                  <a:lnTo>
                    <a:pt x="100514" y="493710"/>
                  </a:lnTo>
                  <a:lnTo>
                    <a:pt x="94232" y="493710"/>
                  </a:lnTo>
                  <a:lnTo>
                    <a:pt x="97822" y="487426"/>
                  </a:lnTo>
                  <a:lnTo>
                    <a:pt x="94232" y="487426"/>
                  </a:lnTo>
                  <a:cubicBezTo>
                    <a:pt x="82565" y="490119"/>
                    <a:pt x="77180" y="493710"/>
                    <a:pt x="77180" y="497301"/>
                  </a:cubicBezTo>
                  <a:close/>
                  <a:moveTo>
                    <a:pt x="80770" y="74505"/>
                  </a:moveTo>
                  <a:lnTo>
                    <a:pt x="80770" y="84379"/>
                  </a:lnTo>
                  <a:cubicBezTo>
                    <a:pt x="80770" y="87072"/>
                    <a:pt x="84360" y="90663"/>
                    <a:pt x="90642" y="93356"/>
                  </a:cubicBezTo>
                  <a:lnTo>
                    <a:pt x="90642" y="80789"/>
                  </a:lnTo>
                  <a:cubicBezTo>
                    <a:pt x="90642" y="76301"/>
                    <a:pt x="88847" y="74505"/>
                    <a:pt x="84360" y="74505"/>
                  </a:cubicBezTo>
                  <a:lnTo>
                    <a:pt x="80770" y="74505"/>
                  </a:lnTo>
                  <a:close/>
                  <a:moveTo>
                    <a:pt x="80770" y="400354"/>
                  </a:moveTo>
                  <a:lnTo>
                    <a:pt x="80770" y="406637"/>
                  </a:lnTo>
                  <a:lnTo>
                    <a:pt x="84360" y="406637"/>
                  </a:lnTo>
                  <a:lnTo>
                    <a:pt x="84360" y="400354"/>
                  </a:lnTo>
                  <a:lnTo>
                    <a:pt x="80770" y="400354"/>
                  </a:lnTo>
                  <a:close/>
                  <a:moveTo>
                    <a:pt x="93335" y="464985"/>
                  </a:moveTo>
                  <a:cubicBezTo>
                    <a:pt x="93335" y="468576"/>
                    <a:pt x="91540" y="472166"/>
                    <a:pt x="87052" y="477552"/>
                  </a:cubicBezTo>
                  <a:lnTo>
                    <a:pt x="87052" y="483836"/>
                  </a:lnTo>
                  <a:lnTo>
                    <a:pt x="90642" y="483836"/>
                  </a:lnTo>
                  <a:cubicBezTo>
                    <a:pt x="93335" y="483836"/>
                    <a:pt x="97822" y="477552"/>
                    <a:pt x="103206" y="464087"/>
                  </a:cubicBezTo>
                  <a:lnTo>
                    <a:pt x="93335" y="464087"/>
                  </a:lnTo>
                  <a:close/>
                  <a:moveTo>
                    <a:pt x="87052" y="584373"/>
                  </a:moveTo>
                  <a:cubicBezTo>
                    <a:pt x="87052" y="591554"/>
                    <a:pt x="94232" y="596940"/>
                    <a:pt x="109489" y="600531"/>
                  </a:cubicBezTo>
                  <a:lnTo>
                    <a:pt x="109489" y="578089"/>
                  </a:lnTo>
                  <a:cubicBezTo>
                    <a:pt x="109489" y="573601"/>
                    <a:pt x="107694" y="571806"/>
                    <a:pt x="103206" y="571806"/>
                  </a:cubicBezTo>
                  <a:lnTo>
                    <a:pt x="96924" y="571806"/>
                  </a:lnTo>
                  <a:cubicBezTo>
                    <a:pt x="93335" y="571806"/>
                    <a:pt x="89745" y="576294"/>
                    <a:pt x="87052" y="584373"/>
                  </a:cubicBezTo>
                  <a:close/>
                  <a:moveTo>
                    <a:pt x="93335" y="177735"/>
                  </a:moveTo>
                  <a:lnTo>
                    <a:pt x="99617" y="177735"/>
                  </a:lnTo>
                  <a:lnTo>
                    <a:pt x="99617" y="171452"/>
                  </a:lnTo>
                  <a:cubicBezTo>
                    <a:pt x="95129" y="171452"/>
                    <a:pt x="93335" y="174145"/>
                    <a:pt x="93335" y="177735"/>
                  </a:cubicBezTo>
                  <a:close/>
                  <a:moveTo>
                    <a:pt x="96924" y="93356"/>
                  </a:moveTo>
                  <a:lnTo>
                    <a:pt x="96924" y="106821"/>
                  </a:lnTo>
                  <a:cubicBezTo>
                    <a:pt x="103206" y="102333"/>
                    <a:pt x="112181" y="100537"/>
                    <a:pt x="122950" y="100537"/>
                  </a:cubicBezTo>
                  <a:lnTo>
                    <a:pt x="122950" y="84379"/>
                  </a:lnTo>
                  <a:lnTo>
                    <a:pt x="119361" y="84379"/>
                  </a:lnTo>
                  <a:cubicBezTo>
                    <a:pt x="109489" y="90663"/>
                    <a:pt x="102309" y="93356"/>
                    <a:pt x="96924" y="93356"/>
                  </a:cubicBezTo>
                  <a:close/>
                  <a:moveTo>
                    <a:pt x="96924" y="535900"/>
                  </a:moveTo>
                  <a:lnTo>
                    <a:pt x="126540" y="561932"/>
                  </a:lnTo>
                  <a:lnTo>
                    <a:pt x="126540" y="545774"/>
                  </a:lnTo>
                  <a:cubicBezTo>
                    <a:pt x="126540" y="543979"/>
                    <a:pt x="119361" y="538593"/>
                    <a:pt x="104104" y="529616"/>
                  </a:cubicBezTo>
                  <a:cubicBezTo>
                    <a:pt x="98719" y="529616"/>
                    <a:pt x="96924" y="532309"/>
                    <a:pt x="96924" y="535900"/>
                  </a:cubicBezTo>
                  <a:close/>
                  <a:moveTo>
                    <a:pt x="96924" y="665162"/>
                  </a:moveTo>
                  <a:lnTo>
                    <a:pt x="96924" y="671445"/>
                  </a:lnTo>
                  <a:cubicBezTo>
                    <a:pt x="101412" y="671445"/>
                    <a:pt x="103206" y="669650"/>
                    <a:pt x="103206" y="665162"/>
                  </a:cubicBezTo>
                  <a:lnTo>
                    <a:pt x="96924" y="665162"/>
                  </a:lnTo>
                  <a:close/>
                  <a:moveTo>
                    <a:pt x="99617" y="622972"/>
                  </a:moveTo>
                  <a:lnTo>
                    <a:pt x="112181" y="622972"/>
                  </a:lnTo>
                  <a:lnTo>
                    <a:pt x="112181" y="616689"/>
                  </a:lnTo>
                  <a:lnTo>
                    <a:pt x="105899" y="616689"/>
                  </a:lnTo>
                  <a:cubicBezTo>
                    <a:pt x="102309" y="617586"/>
                    <a:pt x="99617" y="619382"/>
                    <a:pt x="99617" y="622972"/>
                  </a:cubicBezTo>
                  <a:close/>
                  <a:moveTo>
                    <a:pt x="103206" y="129262"/>
                  </a:moveTo>
                  <a:lnTo>
                    <a:pt x="103206" y="135546"/>
                  </a:lnTo>
                  <a:lnTo>
                    <a:pt x="106796" y="135546"/>
                  </a:lnTo>
                  <a:lnTo>
                    <a:pt x="106796" y="129262"/>
                  </a:lnTo>
                  <a:lnTo>
                    <a:pt x="103206" y="129262"/>
                  </a:lnTo>
                  <a:close/>
                  <a:moveTo>
                    <a:pt x="106796" y="464985"/>
                  </a:moveTo>
                  <a:lnTo>
                    <a:pt x="106796" y="471269"/>
                  </a:lnTo>
                  <a:lnTo>
                    <a:pt x="122950" y="473961"/>
                  </a:lnTo>
                  <a:lnTo>
                    <a:pt x="126540" y="473961"/>
                  </a:lnTo>
                  <a:cubicBezTo>
                    <a:pt x="125643" y="471269"/>
                    <a:pt x="119361" y="467678"/>
                    <a:pt x="106796" y="464985"/>
                  </a:cubicBezTo>
                  <a:close/>
                  <a:moveTo>
                    <a:pt x="129233" y="61938"/>
                  </a:moveTo>
                  <a:lnTo>
                    <a:pt x="129233" y="70915"/>
                  </a:lnTo>
                  <a:lnTo>
                    <a:pt x="131925" y="70915"/>
                  </a:lnTo>
                  <a:lnTo>
                    <a:pt x="131925" y="61938"/>
                  </a:lnTo>
                  <a:lnTo>
                    <a:pt x="129233" y="61938"/>
                  </a:lnTo>
                  <a:close/>
                  <a:moveTo>
                    <a:pt x="131925" y="516151"/>
                  </a:moveTo>
                  <a:lnTo>
                    <a:pt x="129233" y="532309"/>
                  </a:lnTo>
                  <a:lnTo>
                    <a:pt x="138207" y="532309"/>
                  </a:lnTo>
                  <a:lnTo>
                    <a:pt x="134617" y="516151"/>
                  </a:lnTo>
                  <a:lnTo>
                    <a:pt x="131925" y="516151"/>
                  </a:lnTo>
                  <a:close/>
                  <a:moveTo>
                    <a:pt x="131925" y="110411"/>
                  </a:moveTo>
                  <a:lnTo>
                    <a:pt x="131925" y="113104"/>
                  </a:lnTo>
                  <a:lnTo>
                    <a:pt x="138207" y="113104"/>
                  </a:lnTo>
                  <a:lnTo>
                    <a:pt x="138207" y="110411"/>
                  </a:lnTo>
                  <a:lnTo>
                    <a:pt x="131925" y="110411"/>
                  </a:lnTo>
                  <a:close/>
                  <a:moveTo>
                    <a:pt x="135514" y="554750"/>
                  </a:moveTo>
                  <a:lnTo>
                    <a:pt x="135514" y="558341"/>
                  </a:lnTo>
                  <a:lnTo>
                    <a:pt x="148976" y="558341"/>
                  </a:lnTo>
                  <a:lnTo>
                    <a:pt x="148976" y="554750"/>
                  </a:lnTo>
                  <a:cubicBezTo>
                    <a:pt x="148976" y="550262"/>
                    <a:pt x="147181" y="548467"/>
                    <a:pt x="142694" y="548467"/>
                  </a:cubicBezTo>
                  <a:cubicBezTo>
                    <a:pt x="137309" y="549365"/>
                    <a:pt x="135514" y="552058"/>
                    <a:pt x="135514" y="554750"/>
                  </a:cubicBezTo>
                  <a:close/>
                  <a:moveTo>
                    <a:pt x="145386" y="113104"/>
                  </a:moveTo>
                  <a:lnTo>
                    <a:pt x="145386" y="116695"/>
                  </a:lnTo>
                  <a:lnTo>
                    <a:pt x="151669" y="116695"/>
                  </a:lnTo>
                  <a:lnTo>
                    <a:pt x="151669" y="113104"/>
                  </a:lnTo>
                  <a:lnTo>
                    <a:pt x="145386" y="113104"/>
                  </a:lnTo>
                  <a:close/>
                  <a:moveTo>
                    <a:pt x="148976" y="145420"/>
                  </a:moveTo>
                  <a:lnTo>
                    <a:pt x="148976" y="445237"/>
                  </a:lnTo>
                  <a:cubicBezTo>
                    <a:pt x="165130" y="451520"/>
                    <a:pt x="177695" y="454213"/>
                    <a:pt x="183977" y="454213"/>
                  </a:cubicBezTo>
                  <a:lnTo>
                    <a:pt x="200131" y="454213"/>
                  </a:lnTo>
                  <a:cubicBezTo>
                    <a:pt x="221669" y="454213"/>
                    <a:pt x="237823" y="438953"/>
                    <a:pt x="248593" y="409330"/>
                  </a:cubicBezTo>
                  <a:lnTo>
                    <a:pt x="248593" y="373424"/>
                  </a:lnTo>
                  <a:cubicBezTo>
                    <a:pt x="248593" y="364448"/>
                    <a:pt x="249490" y="356369"/>
                    <a:pt x="252183" y="348290"/>
                  </a:cubicBezTo>
                  <a:lnTo>
                    <a:pt x="248593" y="332132"/>
                  </a:lnTo>
                  <a:cubicBezTo>
                    <a:pt x="250388" y="268399"/>
                    <a:pt x="252183" y="221721"/>
                    <a:pt x="252183" y="190303"/>
                  </a:cubicBezTo>
                  <a:cubicBezTo>
                    <a:pt x="239618" y="159782"/>
                    <a:pt x="218977" y="145420"/>
                    <a:pt x="191156" y="145420"/>
                  </a:cubicBezTo>
                  <a:lnTo>
                    <a:pt x="148976" y="145420"/>
                  </a:lnTo>
                  <a:close/>
                  <a:moveTo>
                    <a:pt x="148976" y="539490"/>
                  </a:moveTo>
                  <a:lnTo>
                    <a:pt x="148976" y="543081"/>
                  </a:lnTo>
                  <a:lnTo>
                    <a:pt x="155258" y="543081"/>
                  </a:lnTo>
                  <a:lnTo>
                    <a:pt x="155258" y="539490"/>
                  </a:lnTo>
                  <a:lnTo>
                    <a:pt x="148976" y="539490"/>
                  </a:lnTo>
                  <a:close/>
                  <a:moveTo>
                    <a:pt x="151669" y="78096"/>
                  </a:moveTo>
                  <a:lnTo>
                    <a:pt x="151669" y="94254"/>
                  </a:lnTo>
                  <a:cubicBezTo>
                    <a:pt x="156156" y="94254"/>
                    <a:pt x="157951" y="92458"/>
                    <a:pt x="157951" y="87970"/>
                  </a:cubicBezTo>
                  <a:lnTo>
                    <a:pt x="157951" y="84379"/>
                  </a:lnTo>
                  <a:cubicBezTo>
                    <a:pt x="157951" y="79891"/>
                    <a:pt x="156156" y="78096"/>
                    <a:pt x="151669" y="78096"/>
                  </a:cubicBezTo>
                  <a:close/>
                  <a:moveTo>
                    <a:pt x="151669" y="519742"/>
                  </a:moveTo>
                  <a:lnTo>
                    <a:pt x="151669" y="523332"/>
                  </a:lnTo>
                  <a:cubicBezTo>
                    <a:pt x="155258" y="531411"/>
                    <a:pt x="157951" y="535900"/>
                    <a:pt x="161540" y="535900"/>
                  </a:cubicBezTo>
                  <a:lnTo>
                    <a:pt x="165130" y="519742"/>
                  </a:lnTo>
                  <a:lnTo>
                    <a:pt x="151669" y="519742"/>
                  </a:lnTo>
                  <a:close/>
                  <a:moveTo>
                    <a:pt x="180387" y="499994"/>
                  </a:moveTo>
                  <a:lnTo>
                    <a:pt x="180387" y="509868"/>
                  </a:lnTo>
                  <a:cubicBezTo>
                    <a:pt x="184874" y="509868"/>
                    <a:pt x="186669" y="508072"/>
                    <a:pt x="186669" y="503584"/>
                  </a:cubicBezTo>
                  <a:lnTo>
                    <a:pt x="186669" y="499994"/>
                  </a:lnTo>
                  <a:lnTo>
                    <a:pt x="180387" y="499994"/>
                  </a:lnTo>
                  <a:close/>
                  <a:moveTo>
                    <a:pt x="212695" y="113104"/>
                  </a:moveTo>
                  <a:lnTo>
                    <a:pt x="212695" y="119388"/>
                  </a:lnTo>
                  <a:lnTo>
                    <a:pt x="218977" y="119388"/>
                  </a:lnTo>
                  <a:cubicBezTo>
                    <a:pt x="218977" y="114900"/>
                    <a:pt x="217182" y="113104"/>
                    <a:pt x="212695" y="113104"/>
                  </a:cubicBezTo>
                  <a:close/>
                  <a:moveTo>
                    <a:pt x="212695" y="516151"/>
                  </a:moveTo>
                  <a:lnTo>
                    <a:pt x="212695" y="526025"/>
                  </a:lnTo>
                  <a:cubicBezTo>
                    <a:pt x="223464" y="523332"/>
                    <a:pt x="228849" y="519742"/>
                    <a:pt x="228849" y="516151"/>
                  </a:cubicBezTo>
                  <a:lnTo>
                    <a:pt x="212695" y="516151"/>
                  </a:lnTo>
                  <a:close/>
                  <a:moveTo>
                    <a:pt x="226157" y="64631"/>
                  </a:moveTo>
                  <a:lnTo>
                    <a:pt x="226157" y="77198"/>
                  </a:lnTo>
                  <a:cubicBezTo>
                    <a:pt x="234234" y="73608"/>
                    <a:pt x="238721" y="70915"/>
                    <a:pt x="238721" y="68222"/>
                  </a:cubicBezTo>
                  <a:cubicBezTo>
                    <a:pt x="234234" y="68222"/>
                    <a:pt x="229747" y="67324"/>
                    <a:pt x="226157" y="64631"/>
                  </a:cubicBezTo>
                  <a:close/>
                  <a:moveTo>
                    <a:pt x="248593" y="554750"/>
                  </a:moveTo>
                  <a:lnTo>
                    <a:pt x="248593" y="561034"/>
                  </a:lnTo>
                  <a:lnTo>
                    <a:pt x="252183" y="561034"/>
                  </a:lnTo>
                  <a:lnTo>
                    <a:pt x="252183" y="554750"/>
                  </a:lnTo>
                  <a:lnTo>
                    <a:pt x="248593" y="554750"/>
                  </a:lnTo>
                  <a:close/>
                  <a:moveTo>
                    <a:pt x="257567" y="516151"/>
                  </a:moveTo>
                  <a:lnTo>
                    <a:pt x="257567" y="519742"/>
                  </a:lnTo>
                  <a:lnTo>
                    <a:pt x="273721" y="519742"/>
                  </a:lnTo>
                  <a:lnTo>
                    <a:pt x="273721" y="516151"/>
                  </a:lnTo>
                  <a:cubicBezTo>
                    <a:pt x="271926" y="511663"/>
                    <a:pt x="271029" y="508970"/>
                    <a:pt x="271029" y="507175"/>
                  </a:cubicBezTo>
                  <a:lnTo>
                    <a:pt x="267439" y="507175"/>
                  </a:lnTo>
                  <a:cubicBezTo>
                    <a:pt x="264747" y="507175"/>
                    <a:pt x="261157" y="509868"/>
                    <a:pt x="257567" y="516151"/>
                  </a:cubicBezTo>
                  <a:close/>
                  <a:moveTo>
                    <a:pt x="261157" y="561932"/>
                  </a:moveTo>
                  <a:lnTo>
                    <a:pt x="261157" y="568215"/>
                  </a:lnTo>
                  <a:lnTo>
                    <a:pt x="264747" y="568215"/>
                  </a:lnTo>
                  <a:lnTo>
                    <a:pt x="264747" y="561932"/>
                  </a:lnTo>
                  <a:lnTo>
                    <a:pt x="261157" y="561932"/>
                  </a:lnTo>
                  <a:close/>
                  <a:moveTo>
                    <a:pt x="264747" y="535900"/>
                  </a:moveTo>
                  <a:lnTo>
                    <a:pt x="264747" y="539490"/>
                  </a:lnTo>
                  <a:cubicBezTo>
                    <a:pt x="265645" y="543979"/>
                    <a:pt x="267439" y="545774"/>
                    <a:pt x="271029" y="545774"/>
                  </a:cubicBezTo>
                  <a:lnTo>
                    <a:pt x="273721" y="539490"/>
                  </a:lnTo>
                  <a:lnTo>
                    <a:pt x="273721" y="535900"/>
                  </a:lnTo>
                  <a:lnTo>
                    <a:pt x="264747" y="535900"/>
                  </a:lnTo>
                  <a:close/>
                  <a:moveTo>
                    <a:pt x="271029" y="487426"/>
                  </a:moveTo>
                  <a:lnTo>
                    <a:pt x="271029" y="493710"/>
                  </a:lnTo>
                  <a:lnTo>
                    <a:pt x="273721" y="493710"/>
                  </a:lnTo>
                  <a:lnTo>
                    <a:pt x="273721" y="487426"/>
                  </a:lnTo>
                  <a:lnTo>
                    <a:pt x="271029" y="487426"/>
                  </a:lnTo>
                  <a:close/>
                  <a:moveTo>
                    <a:pt x="273721" y="131955"/>
                  </a:moveTo>
                  <a:lnTo>
                    <a:pt x="273721" y="138239"/>
                  </a:lnTo>
                  <a:cubicBezTo>
                    <a:pt x="274619" y="142727"/>
                    <a:pt x="276413" y="144522"/>
                    <a:pt x="280003" y="144522"/>
                  </a:cubicBezTo>
                  <a:lnTo>
                    <a:pt x="283593" y="138239"/>
                  </a:lnTo>
                  <a:lnTo>
                    <a:pt x="283593" y="131955"/>
                  </a:lnTo>
                  <a:lnTo>
                    <a:pt x="273721" y="131955"/>
                  </a:lnTo>
                  <a:close/>
                  <a:moveTo>
                    <a:pt x="277311" y="574499"/>
                  </a:moveTo>
                  <a:lnTo>
                    <a:pt x="283593" y="578089"/>
                  </a:lnTo>
                  <a:cubicBezTo>
                    <a:pt x="288081" y="576294"/>
                    <a:pt x="290773" y="574499"/>
                    <a:pt x="292568" y="574499"/>
                  </a:cubicBezTo>
                  <a:lnTo>
                    <a:pt x="292568" y="549365"/>
                  </a:lnTo>
                  <a:cubicBezTo>
                    <a:pt x="282696" y="554750"/>
                    <a:pt x="277311" y="562829"/>
                    <a:pt x="277311" y="574499"/>
                  </a:cubicBezTo>
                  <a:close/>
                  <a:moveTo>
                    <a:pt x="283593" y="596940"/>
                  </a:moveTo>
                  <a:lnTo>
                    <a:pt x="283593" y="606814"/>
                  </a:lnTo>
                  <a:cubicBezTo>
                    <a:pt x="288081" y="606814"/>
                    <a:pt x="289875" y="605019"/>
                    <a:pt x="289875" y="600531"/>
                  </a:cubicBezTo>
                  <a:lnTo>
                    <a:pt x="289875" y="596940"/>
                  </a:lnTo>
                  <a:lnTo>
                    <a:pt x="283593" y="596940"/>
                  </a:lnTo>
                  <a:close/>
                  <a:moveTo>
                    <a:pt x="287183" y="394070"/>
                  </a:moveTo>
                  <a:cubicBezTo>
                    <a:pt x="288081" y="398559"/>
                    <a:pt x="289875" y="400354"/>
                    <a:pt x="293465" y="400354"/>
                  </a:cubicBezTo>
                  <a:lnTo>
                    <a:pt x="297055" y="400354"/>
                  </a:lnTo>
                  <a:lnTo>
                    <a:pt x="297055" y="394070"/>
                  </a:lnTo>
                  <a:lnTo>
                    <a:pt x="287183" y="394070"/>
                  </a:lnTo>
                  <a:close/>
                  <a:moveTo>
                    <a:pt x="287183" y="516151"/>
                  </a:moveTo>
                  <a:lnTo>
                    <a:pt x="287183" y="519742"/>
                  </a:lnTo>
                  <a:lnTo>
                    <a:pt x="293465" y="519742"/>
                  </a:lnTo>
                  <a:cubicBezTo>
                    <a:pt x="297952" y="519742"/>
                    <a:pt x="299747" y="517947"/>
                    <a:pt x="299747" y="513458"/>
                  </a:cubicBezTo>
                  <a:lnTo>
                    <a:pt x="299747" y="510765"/>
                  </a:lnTo>
                  <a:lnTo>
                    <a:pt x="293465" y="510765"/>
                  </a:lnTo>
                  <a:cubicBezTo>
                    <a:pt x="288978" y="510765"/>
                    <a:pt x="287183" y="512561"/>
                    <a:pt x="287183" y="516151"/>
                  </a:cubicBezTo>
                  <a:close/>
                  <a:moveTo>
                    <a:pt x="297055" y="461394"/>
                  </a:moveTo>
                  <a:lnTo>
                    <a:pt x="290773" y="471269"/>
                  </a:lnTo>
                  <a:lnTo>
                    <a:pt x="290773" y="480245"/>
                  </a:lnTo>
                  <a:cubicBezTo>
                    <a:pt x="295260" y="480245"/>
                    <a:pt x="299747" y="481143"/>
                    <a:pt x="303337" y="483836"/>
                  </a:cubicBezTo>
                  <a:cubicBezTo>
                    <a:pt x="303337" y="482040"/>
                    <a:pt x="304235" y="478450"/>
                    <a:pt x="306927" y="473961"/>
                  </a:cubicBezTo>
                  <a:cubicBezTo>
                    <a:pt x="303337" y="465883"/>
                    <a:pt x="299747" y="461394"/>
                    <a:pt x="297055" y="461394"/>
                  </a:cubicBezTo>
                  <a:close/>
                  <a:moveTo>
                    <a:pt x="293465" y="242367"/>
                  </a:moveTo>
                  <a:lnTo>
                    <a:pt x="293465" y="248650"/>
                  </a:lnTo>
                  <a:lnTo>
                    <a:pt x="297055" y="248650"/>
                  </a:lnTo>
                  <a:lnTo>
                    <a:pt x="297055" y="242367"/>
                  </a:lnTo>
                  <a:lnTo>
                    <a:pt x="293465" y="242367"/>
                  </a:lnTo>
                  <a:close/>
                  <a:moveTo>
                    <a:pt x="297055" y="403945"/>
                  </a:moveTo>
                  <a:lnTo>
                    <a:pt x="297055" y="410228"/>
                  </a:lnTo>
                  <a:lnTo>
                    <a:pt x="300645" y="410228"/>
                  </a:lnTo>
                  <a:lnTo>
                    <a:pt x="300645" y="403945"/>
                  </a:lnTo>
                  <a:lnTo>
                    <a:pt x="297055" y="403945"/>
                  </a:lnTo>
                  <a:close/>
                  <a:moveTo>
                    <a:pt x="303337" y="793527"/>
                  </a:moveTo>
                  <a:lnTo>
                    <a:pt x="303337" y="799810"/>
                  </a:lnTo>
                  <a:lnTo>
                    <a:pt x="306927" y="799810"/>
                  </a:lnTo>
                  <a:lnTo>
                    <a:pt x="306927" y="793527"/>
                  </a:lnTo>
                  <a:lnTo>
                    <a:pt x="303337" y="793527"/>
                  </a:lnTo>
                  <a:close/>
                  <a:moveTo>
                    <a:pt x="306927" y="145420"/>
                  </a:moveTo>
                  <a:lnTo>
                    <a:pt x="306927" y="154397"/>
                  </a:lnTo>
                  <a:cubicBezTo>
                    <a:pt x="307824" y="158885"/>
                    <a:pt x="309619" y="160680"/>
                    <a:pt x="313209" y="160680"/>
                  </a:cubicBezTo>
                  <a:lnTo>
                    <a:pt x="316799" y="160680"/>
                  </a:lnTo>
                  <a:lnTo>
                    <a:pt x="316799" y="157090"/>
                  </a:lnTo>
                  <a:cubicBezTo>
                    <a:pt x="313209" y="149908"/>
                    <a:pt x="309619" y="145420"/>
                    <a:pt x="306927" y="145420"/>
                  </a:cubicBezTo>
                  <a:close/>
                  <a:moveTo>
                    <a:pt x="312311" y="368038"/>
                  </a:moveTo>
                  <a:lnTo>
                    <a:pt x="312311" y="377015"/>
                  </a:lnTo>
                  <a:lnTo>
                    <a:pt x="318594" y="377015"/>
                  </a:lnTo>
                  <a:lnTo>
                    <a:pt x="318594" y="373424"/>
                  </a:lnTo>
                  <a:cubicBezTo>
                    <a:pt x="319491" y="370731"/>
                    <a:pt x="316799" y="368038"/>
                    <a:pt x="312311" y="368038"/>
                  </a:cubicBezTo>
                  <a:close/>
                  <a:moveTo>
                    <a:pt x="312311" y="533207"/>
                  </a:moveTo>
                  <a:lnTo>
                    <a:pt x="312311" y="542183"/>
                  </a:lnTo>
                  <a:cubicBezTo>
                    <a:pt x="316799" y="542183"/>
                    <a:pt x="318594" y="540388"/>
                    <a:pt x="318594" y="535900"/>
                  </a:cubicBezTo>
                  <a:lnTo>
                    <a:pt x="312311" y="533207"/>
                  </a:lnTo>
                  <a:close/>
                  <a:moveTo>
                    <a:pt x="315901" y="238776"/>
                  </a:moveTo>
                  <a:lnTo>
                    <a:pt x="315901" y="245060"/>
                  </a:lnTo>
                  <a:lnTo>
                    <a:pt x="319491" y="245060"/>
                  </a:lnTo>
                  <a:cubicBezTo>
                    <a:pt x="323081" y="245060"/>
                    <a:pt x="325773" y="241469"/>
                    <a:pt x="329363" y="235185"/>
                  </a:cubicBezTo>
                  <a:lnTo>
                    <a:pt x="329363" y="231595"/>
                  </a:lnTo>
                  <a:lnTo>
                    <a:pt x="323081" y="231595"/>
                  </a:lnTo>
                  <a:cubicBezTo>
                    <a:pt x="318594" y="233390"/>
                    <a:pt x="315901" y="235185"/>
                    <a:pt x="315901" y="238776"/>
                  </a:cubicBezTo>
                  <a:close/>
                  <a:moveTo>
                    <a:pt x="319491" y="167861"/>
                  </a:moveTo>
                  <a:lnTo>
                    <a:pt x="319491" y="170554"/>
                  </a:lnTo>
                  <a:lnTo>
                    <a:pt x="332953" y="170554"/>
                  </a:lnTo>
                  <a:lnTo>
                    <a:pt x="332953" y="167861"/>
                  </a:lnTo>
                  <a:lnTo>
                    <a:pt x="319491" y="167861"/>
                  </a:lnTo>
                  <a:close/>
                  <a:moveTo>
                    <a:pt x="319491" y="703761"/>
                  </a:moveTo>
                  <a:lnTo>
                    <a:pt x="319491" y="707352"/>
                  </a:lnTo>
                  <a:cubicBezTo>
                    <a:pt x="320389" y="711840"/>
                    <a:pt x="322184" y="713635"/>
                    <a:pt x="325773" y="713635"/>
                  </a:cubicBezTo>
                  <a:lnTo>
                    <a:pt x="329363" y="707352"/>
                  </a:lnTo>
                  <a:lnTo>
                    <a:pt x="329363" y="703761"/>
                  </a:lnTo>
                  <a:lnTo>
                    <a:pt x="319491" y="703761"/>
                  </a:lnTo>
                  <a:close/>
                  <a:moveTo>
                    <a:pt x="329363" y="716328"/>
                  </a:moveTo>
                  <a:lnTo>
                    <a:pt x="325773" y="732486"/>
                  </a:lnTo>
                  <a:lnTo>
                    <a:pt x="334747" y="732486"/>
                  </a:lnTo>
                  <a:lnTo>
                    <a:pt x="332055" y="716328"/>
                  </a:lnTo>
                  <a:lnTo>
                    <a:pt x="329363" y="716328"/>
                  </a:lnTo>
                  <a:close/>
                  <a:moveTo>
                    <a:pt x="329363" y="797117"/>
                  </a:moveTo>
                  <a:cubicBezTo>
                    <a:pt x="329363" y="800708"/>
                    <a:pt x="333850" y="803401"/>
                    <a:pt x="341927" y="806991"/>
                  </a:cubicBezTo>
                  <a:lnTo>
                    <a:pt x="341927" y="797117"/>
                  </a:lnTo>
                  <a:lnTo>
                    <a:pt x="329363" y="797117"/>
                  </a:lnTo>
                  <a:close/>
                  <a:moveTo>
                    <a:pt x="332953" y="280966"/>
                  </a:moveTo>
                  <a:lnTo>
                    <a:pt x="332953" y="287249"/>
                  </a:lnTo>
                  <a:cubicBezTo>
                    <a:pt x="337440" y="287249"/>
                    <a:pt x="339235" y="285454"/>
                    <a:pt x="339235" y="280966"/>
                  </a:cubicBezTo>
                  <a:lnTo>
                    <a:pt x="332953" y="280966"/>
                  </a:lnTo>
                  <a:close/>
                  <a:moveTo>
                    <a:pt x="335645" y="157987"/>
                  </a:moveTo>
                  <a:lnTo>
                    <a:pt x="335645" y="167861"/>
                  </a:lnTo>
                  <a:lnTo>
                    <a:pt x="339235" y="167861"/>
                  </a:lnTo>
                  <a:lnTo>
                    <a:pt x="339235" y="157987"/>
                  </a:lnTo>
                  <a:lnTo>
                    <a:pt x="335645" y="157987"/>
                  </a:lnTo>
                  <a:close/>
                </a:path>
              </a:pathLst>
            </a:custGeom>
            <a:solidFill>
              <a:srgbClr val="65B24C"/>
            </a:solidFill>
            <a:ln w="8971"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B87C7F2-B3DF-5A16-322B-C736E69B4FF7}"/>
                </a:ext>
              </a:extLst>
            </p:cNvPr>
            <p:cNvSpPr/>
            <p:nvPr/>
          </p:nvSpPr>
          <p:spPr>
            <a:xfrm>
              <a:off x="4855077" y="4210203"/>
              <a:ext cx="637294" cy="883291"/>
            </a:xfrm>
            <a:custGeom>
              <a:avLst/>
              <a:gdLst>
                <a:gd name="connsiteX0" fmla="*/ 59339 w 637294"/>
                <a:gd name="connsiteY0" fmla="*/ 0 h 883291"/>
                <a:gd name="connsiteX1" fmla="*/ 149084 w 637294"/>
                <a:gd name="connsiteY1" fmla="*/ 42190 h 883291"/>
                <a:gd name="connsiteX2" fmla="*/ 323189 w 637294"/>
                <a:gd name="connsiteY2" fmla="*/ 623870 h 883291"/>
                <a:gd name="connsiteX3" fmla="*/ 335753 w 637294"/>
                <a:gd name="connsiteY3" fmla="*/ 623870 h 883291"/>
                <a:gd name="connsiteX4" fmla="*/ 325881 w 637294"/>
                <a:gd name="connsiteY4" fmla="*/ 610405 h 883291"/>
                <a:gd name="connsiteX5" fmla="*/ 329471 w 637294"/>
                <a:gd name="connsiteY5" fmla="*/ 597838 h 883291"/>
                <a:gd name="connsiteX6" fmla="*/ 323189 w 637294"/>
                <a:gd name="connsiteY6" fmla="*/ 581680 h 883291"/>
                <a:gd name="connsiteX7" fmla="*/ 396779 w 637294"/>
                <a:gd name="connsiteY7" fmla="*/ 359959 h 883291"/>
                <a:gd name="connsiteX8" fmla="*/ 448831 w 637294"/>
                <a:gd name="connsiteY8" fmla="*/ 176838 h 883291"/>
                <a:gd name="connsiteX9" fmla="*/ 512550 w 637294"/>
                <a:gd name="connsiteY9" fmla="*/ 8977 h 883291"/>
                <a:gd name="connsiteX10" fmla="*/ 547550 w 637294"/>
                <a:gd name="connsiteY10" fmla="*/ 2693 h 883291"/>
                <a:gd name="connsiteX11" fmla="*/ 598705 w 637294"/>
                <a:gd name="connsiteY11" fmla="*/ 2693 h 883291"/>
                <a:gd name="connsiteX12" fmla="*/ 637295 w 637294"/>
                <a:gd name="connsiteY12" fmla="*/ 37701 h 883291"/>
                <a:gd name="connsiteX13" fmla="*/ 637295 w 637294"/>
                <a:gd name="connsiteY13" fmla="*/ 841102 h 883291"/>
                <a:gd name="connsiteX14" fmla="*/ 602294 w 637294"/>
                <a:gd name="connsiteY14" fmla="*/ 883292 h 883291"/>
                <a:gd name="connsiteX15" fmla="*/ 525114 w 637294"/>
                <a:gd name="connsiteY15" fmla="*/ 883292 h 883291"/>
                <a:gd name="connsiteX16" fmla="*/ 490113 w 637294"/>
                <a:gd name="connsiteY16" fmla="*/ 834819 h 883291"/>
                <a:gd name="connsiteX17" fmla="*/ 493704 w 637294"/>
                <a:gd name="connsiteY17" fmla="*/ 802503 h 883291"/>
                <a:gd name="connsiteX18" fmla="*/ 493704 w 637294"/>
                <a:gd name="connsiteY18" fmla="*/ 763904 h 883291"/>
                <a:gd name="connsiteX19" fmla="*/ 490113 w 637294"/>
                <a:gd name="connsiteY19" fmla="*/ 705556 h 883291"/>
                <a:gd name="connsiteX20" fmla="*/ 496396 w 637294"/>
                <a:gd name="connsiteY20" fmla="*/ 676831 h 883291"/>
                <a:gd name="connsiteX21" fmla="*/ 486524 w 637294"/>
                <a:gd name="connsiteY21" fmla="*/ 573601 h 883291"/>
                <a:gd name="connsiteX22" fmla="*/ 499986 w 637294"/>
                <a:gd name="connsiteY22" fmla="*/ 554750 h 883291"/>
                <a:gd name="connsiteX23" fmla="*/ 499986 w 637294"/>
                <a:gd name="connsiteY23" fmla="*/ 551160 h 883291"/>
                <a:gd name="connsiteX24" fmla="*/ 486524 w 637294"/>
                <a:gd name="connsiteY24" fmla="*/ 541286 h 883291"/>
                <a:gd name="connsiteX25" fmla="*/ 486524 w 637294"/>
                <a:gd name="connsiteY25" fmla="*/ 525128 h 883291"/>
                <a:gd name="connsiteX26" fmla="*/ 470370 w 637294"/>
                <a:gd name="connsiteY26" fmla="*/ 521537 h 883291"/>
                <a:gd name="connsiteX27" fmla="*/ 476652 w 637294"/>
                <a:gd name="connsiteY27" fmla="*/ 505379 h 883291"/>
                <a:gd name="connsiteX28" fmla="*/ 466780 w 637294"/>
                <a:gd name="connsiteY28" fmla="*/ 482938 h 883291"/>
                <a:gd name="connsiteX29" fmla="*/ 466780 w 637294"/>
                <a:gd name="connsiteY29" fmla="*/ 479347 h 883291"/>
                <a:gd name="connsiteX30" fmla="*/ 473062 w 637294"/>
                <a:gd name="connsiteY30" fmla="*/ 473064 h 883291"/>
                <a:gd name="connsiteX31" fmla="*/ 482934 w 637294"/>
                <a:gd name="connsiteY31" fmla="*/ 499096 h 883291"/>
                <a:gd name="connsiteX32" fmla="*/ 499088 w 637294"/>
                <a:gd name="connsiteY32" fmla="*/ 511663 h 883291"/>
                <a:gd name="connsiteX33" fmla="*/ 511652 w 637294"/>
                <a:gd name="connsiteY33" fmla="*/ 501789 h 883291"/>
                <a:gd name="connsiteX34" fmla="*/ 520627 w 637294"/>
                <a:gd name="connsiteY34" fmla="*/ 511663 h 883291"/>
                <a:gd name="connsiteX35" fmla="*/ 514345 w 637294"/>
                <a:gd name="connsiteY35" fmla="*/ 520640 h 883291"/>
                <a:gd name="connsiteX36" fmla="*/ 526909 w 637294"/>
                <a:gd name="connsiteY36" fmla="*/ 536797 h 883291"/>
                <a:gd name="connsiteX37" fmla="*/ 526909 w 637294"/>
                <a:gd name="connsiteY37" fmla="*/ 543081 h 883291"/>
                <a:gd name="connsiteX38" fmla="*/ 523319 w 637294"/>
                <a:gd name="connsiteY38" fmla="*/ 549365 h 883291"/>
                <a:gd name="connsiteX39" fmla="*/ 529601 w 637294"/>
                <a:gd name="connsiteY39" fmla="*/ 552955 h 883291"/>
                <a:gd name="connsiteX40" fmla="*/ 545755 w 637294"/>
                <a:gd name="connsiteY40" fmla="*/ 536797 h 883291"/>
                <a:gd name="connsiteX41" fmla="*/ 542166 w 637294"/>
                <a:gd name="connsiteY41" fmla="*/ 520640 h 883291"/>
                <a:gd name="connsiteX42" fmla="*/ 545755 w 637294"/>
                <a:gd name="connsiteY42" fmla="*/ 517947 h 883291"/>
                <a:gd name="connsiteX43" fmla="*/ 519730 w 637294"/>
                <a:gd name="connsiteY43" fmla="*/ 473064 h 883291"/>
                <a:gd name="connsiteX44" fmla="*/ 529601 w 637294"/>
                <a:gd name="connsiteY44" fmla="*/ 473064 h 883291"/>
                <a:gd name="connsiteX45" fmla="*/ 529601 w 637294"/>
                <a:gd name="connsiteY45" fmla="*/ 464087 h 883291"/>
                <a:gd name="connsiteX46" fmla="*/ 513447 w 637294"/>
                <a:gd name="connsiteY46" fmla="*/ 466780 h 883291"/>
                <a:gd name="connsiteX47" fmla="*/ 503575 w 637294"/>
                <a:gd name="connsiteY47" fmla="*/ 454213 h 883291"/>
                <a:gd name="connsiteX48" fmla="*/ 517037 w 637294"/>
                <a:gd name="connsiteY48" fmla="*/ 438055 h 883291"/>
                <a:gd name="connsiteX49" fmla="*/ 513447 w 637294"/>
                <a:gd name="connsiteY49" fmla="*/ 429079 h 883291"/>
                <a:gd name="connsiteX50" fmla="*/ 522422 w 637294"/>
                <a:gd name="connsiteY50" fmla="*/ 412921 h 883291"/>
                <a:gd name="connsiteX51" fmla="*/ 518832 w 637294"/>
                <a:gd name="connsiteY51" fmla="*/ 409330 h 883291"/>
                <a:gd name="connsiteX52" fmla="*/ 532294 w 637294"/>
                <a:gd name="connsiteY52" fmla="*/ 395866 h 883291"/>
                <a:gd name="connsiteX53" fmla="*/ 538576 w 637294"/>
                <a:gd name="connsiteY53" fmla="*/ 399456 h 883291"/>
                <a:gd name="connsiteX54" fmla="*/ 534986 w 637294"/>
                <a:gd name="connsiteY54" fmla="*/ 405740 h 883291"/>
                <a:gd name="connsiteX55" fmla="*/ 534986 w 637294"/>
                <a:gd name="connsiteY55" fmla="*/ 418307 h 883291"/>
                <a:gd name="connsiteX56" fmla="*/ 554730 w 637294"/>
                <a:gd name="connsiteY56" fmla="*/ 424590 h 883291"/>
                <a:gd name="connsiteX57" fmla="*/ 564602 w 637294"/>
                <a:gd name="connsiteY57" fmla="*/ 421000 h 883291"/>
                <a:gd name="connsiteX58" fmla="*/ 564602 w 637294"/>
                <a:gd name="connsiteY58" fmla="*/ 408433 h 883291"/>
                <a:gd name="connsiteX59" fmla="*/ 548448 w 637294"/>
                <a:gd name="connsiteY59" fmla="*/ 392275 h 883291"/>
                <a:gd name="connsiteX60" fmla="*/ 548448 w 637294"/>
                <a:gd name="connsiteY60" fmla="*/ 362652 h 883291"/>
                <a:gd name="connsiteX61" fmla="*/ 552038 w 637294"/>
                <a:gd name="connsiteY61" fmla="*/ 356369 h 883291"/>
                <a:gd name="connsiteX62" fmla="*/ 517037 w 637294"/>
                <a:gd name="connsiteY62" fmla="*/ 317770 h 883291"/>
                <a:gd name="connsiteX63" fmla="*/ 517037 w 637294"/>
                <a:gd name="connsiteY63" fmla="*/ 321360 h 883291"/>
                <a:gd name="connsiteX64" fmla="*/ 519730 w 637294"/>
                <a:gd name="connsiteY64" fmla="*/ 359062 h 883291"/>
                <a:gd name="connsiteX65" fmla="*/ 526011 w 637294"/>
                <a:gd name="connsiteY65" fmla="*/ 356369 h 883291"/>
                <a:gd name="connsiteX66" fmla="*/ 542166 w 637294"/>
                <a:gd name="connsiteY66" fmla="*/ 368936 h 883291"/>
                <a:gd name="connsiteX67" fmla="*/ 535884 w 637294"/>
                <a:gd name="connsiteY67" fmla="*/ 375219 h 883291"/>
                <a:gd name="connsiteX68" fmla="*/ 533191 w 637294"/>
                <a:gd name="connsiteY68" fmla="*/ 375219 h 883291"/>
                <a:gd name="connsiteX69" fmla="*/ 513447 w 637294"/>
                <a:gd name="connsiteY69" fmla="*/ 359062 h 883291"/>
                <a:gd name="connsiteX70" fmla="*/ 517037 w 637294"/>
                <a:gd name="connsiteY70" fmla="*/ 346495 h 883291"/>
                <a:gd name="connsiteX71" fmla="*/ 500883 w 637294"/>
                <a:gd name="connsiteY71" fmla="*/ 340211 h 883291"/>
                <a:gd name="connsiteX72" fmla="*/ 488319 w 637294"/>
                <a:gd name="connsiteY72" fmla="*/ 368936 h 883291"/>
                <a:gd name="connsiteX73" fmla="*/ 472165 w 637294"/>
                <a:gd name="connsiteY73" fmla="*/ 359062 h 883291"/>
                <a:gd name="connsiteX74" fmla="*/ 465883 w 637294"/>
                <a:gd name="connsiteY74" fmla="*/ 359062 h 883291"/>
                <a:gd name="connsiteX75" fmla="*/ 465883 w 637294"/>
                <a:gd name="connsiteY75" fmla="*/ 365345 h 883291"/>
                <a:gd name="connsiteX76" fmla="*/ 482037 w 637294"/>
                <a:gd name="connsiteY76" fmla="*/ 377912 h 883291"/>
                <a:gd name="connsiteX77" fmla="*/ 488319 w 637294"/>
                <a:gd name="connsiteY77" fmla="*/ 375219 h 883291"/>
                <a:gd name="connsiteX78" fmla="*/ 491908 w 637294"/>
                <a:gd name="connsiteY78" fmla="*/ 375219 h 883291"/>
                <a:gd name="connsiteX79" fmla="*/ 500883 w 637294"/>
                <a:gd name="connsiteY79" fmla="*/ 384196 h 883291"/>
                <a:gd name="connsiteX80" fmla="*/ 465883 w 637294"/>
                <a:gd name="connsiteY80" fmla="*/ 419205 h 883291"/>
                <a:gd name="connsiteX81" fmla="*/ 472165 w 637294"/>
                <a:gd name="connsiteY81" fmla="*/ 422795 h 883291"/>
                <a:gd name="connsiteX82" fmla="*/ 478447 w 637294"/>
                <a:gd name="connsiteY82" fmla="*/ 422795 h 883291"/>
                <a:gd name="connsiteX83" fmla="*/ 507165 w 637294"/>
                <a:gd name="connsiteY83" fmla="*/ 400354 h 883291"/>
                <a:gd name="connsiteX84" fmla="*/ 513447 w 637294"/>
                <a:gd name="connsiteY84" fmla="*/ 400354 h 883291"/>
                <a:gd name="connsiteX85" fmla="*/ 513447 w 637294"/>
                <a:gd name="connsiteY85" fmla="*/ 406637 h 883291"/>
                <a:gd name="connsiteX86" fmla="*/ 474857 w 637294"/>
                <a:gd name="connsiteY86" fmla="*/ 441646 h 883291"/>
                <a:gd name="connsiteX87" fmla="*/ 468575 w 637294"/>
                <a:gd name="connsiteY87" fmla="*/ 438055 h 883291"/>
                <a:gd name="connsiteX88" fmla="*/ 462293 w 637294"/>
                <a:gd name="connsiteY88" fmla="*/ 425488 h 883291"/>
                <a:gd name="connsiteX89" fmla="*/ 458703 w 637294"/>
                <a:gd name="connsiteY89" fmla="*/ 425488 h 883291"/>
                <a:gd name="connsiteX90" fmla="*/ 446139 w 637294"/>
                <a:gd name="connsiteY90" fmla="*/ 438055 h 883291"/>
                <a:gd name="connsiteX91" fmla="*/ 446139 w 637294"/>
                <a:gd name="connsiteY91" fmla="*/ 441646 h 883291"/>
                <a:gd name="connsiteX92" fmla="*/ 458703 w 637294"/>
                <a:gd name="connsiteY92" fmla="*/ 447930 h 883291"/>
                <a:gd name="connsiteX93" fmla="*/ 464985 w 637294"/>
                <a:gd name="connsiteY93" fmla="*/ 445237 h 883291"/>
                <a:gd name="connsiteX94" fmla="*/ 478447 w 637294"/>
                <a:gd name="connsiteY94" fmla="*/ 454213 h 883291"/>
                <a:gd name="connsiteX95" fmla="*/ 478447 w 637294"/>
                <a:gd name="connsiteY95" fmla="*/ 457804 h 883291"/>
                <a:gd name="connsiteX96" fmla="*/ 462293 w 637294"/>
                <a:gd name="connsiteY96" fmla="*/ 464087 h 883291"/>
                <a:gd name="connsiteX97" fmla="*/ 458703 w 637294"/>
                <a:gd name="connsiteY97" fmla="*/ 464087 h 883291"/>
                <a:gd name="connsiteX98" fmla="*/ 452421 w 637294"/>
                <a:gd name="connsiteY98" fmla="*/ 455111 h 883291"/>
                <a:gd name="connsiteX99" fmla="*/ 446139 w 637294"/>
                <a:gd name="connsiteY99" fmla="*/ 461394 h 883291"/>
                <a:gd name="connsiteX100" fmla="*/ 446139 w 637294"/>
                <a:gd name="connsiteY100" fmla="*/ 464087 h 883291"/>
                <a:gd name="connsiteX101" fmla="*/ 458703 w 637294"/>
                <a:gd name="connsiteY101" fmla="*/ 506277 h 883291"/>
                <a:gd name="connsiteX102" fmla="*/ 455113 w 637294"/>
                <a:gd name="connsiteY102" fmla="*/ 516151 h 883291"/>
                <a:gd name="connsiteX103" fmla="*/ 474857 w 637294"/>
                <a:gd name="connsiteY103" fmla="*/ 532309 h 883291"/>
                <a:gd name="connsiteX104" fmla="*/ 481139 w 637294"/>
                <a:gd name="connsiteY104" fmla="*/ 535002 h 883291"/>
                <a:gd name="connsiteX105" fmla="*/ 471267 w 637294"/>
                <a:gd name="connsiteY105" fmla="*/ 548467 h 883291"/>
                <a:gd name="connsiteX106" fmla="*/ 474857 w 637294"/>
                <a:gd name="connsiteY106" fmla="*/ 552058 h 883291"/>
                <a:gd name="connsiteX107" fmla="*/ 375240 w 637294"/>
                <a:gd name="connsiteY107" fmla="*/ 873418 h 883291"/>
                <a:gd name="connsiteX108" fmla="*/ 352804 w 637294"/>
                <a:gd name="connsiteY108" fmla="*/ 879701 h 883291"/>
                <a:gd name="connsiteX109" fmla="*/ 279214 w 637294"/>
                <a:gd name="connsiteY109" fmla="*/ 879701 h 883291"/>
                <a:gd name="connsiteX110" fmla="*/ 220880 w 637294"/>
                <a:gd name="connsiteY110" fmla="*/ 754030 h 883291"/>
                <a:gd name="connsiteX111" fmla="*/ 157161 w 637294"/>
                <a:gd name="connsiteY111" fmla="*/ 554750 h 883291"/>
                <a:gd name="connsiteX112" fmla="*/ 157161 w 637294"/>
                <a:gd name="connsiteY112" fmla="*/ 542183 h 883291"/>
                <a:gd name="connsiteX113" fmla="*/ 166136 w 637294"/>
                <a:gd name="connsiteY113" fmla="*/ 533207 h 883291"/>
                <a:gd name="connsiteX114" fmla="*/ 157161 w 637294"/>
                <a:gd name="connsiteY114" fmla="*/ 523332 h 883291"/>
                <a:gd name="connsiteX115" fmla="*/ 166136 w 637294"/>
                <a:gd name="connsiteY115" fmla="*/ 514356 h 883291"/>
                <a:gd name="connsiteX116" fmla="*/ 157161 w 637294"/>
                <a:gd name="connsiteY116" fmla="*/ 504482 h 883291"/>
                <a:gd name="connsiteX117" fmla="*/ 152674 w 637294"/>
                <a:gd name="connsiteY117" fmla="*/ 504482 h 883291"/>
                <a:gd name="connsiteX118" fmla="*/ 143699 w 637294"/>
                <a:gd name="connsiteY118" fmla="*/ 526923 h 883291"/>
                <a:gd name="connsiteX119" fmla="*/ 147289 w 637294"/>
                <a:gd name="connsiteY119" fmla="*/ 533207 h 883291"/>
                <a:gd name="connsiteX120" fmla="*/ 147289 w 637294"/>
                <a:gd name="connsiteY120" fmla="*/ 848283 h 883291"/>
                <a:gd name="connsiteX121" fmla="*/ 108699 w 637294"/>
                <a:gd name="connsiteY121" fmla="*/ 880599 h 883291"/>
                <a:gd name="connsiteX122" fmla="*/ 35109 w 637294"/>
                <a:gd name="connsiteY122" fmla="*/ 880599 h 883291"/>
                <a:gd name="connsiteX123" fmla="*/ 2800 w 637294"/>
                <a:gd name="connsiteY123" fmla="*/ 838409 h 883291"/>
                <a:gd name="connsiteX124" fmla="*/ 2800 w 637294"/>
                <a:gd name="connsiteY124" fmla="*/ 835716 h 883291"/>
                <a:gd name="connsiteX125" fmla="*/ 6390 w 637294"/>
                <a:gd name="connsiteY125" fmla="*/ 815968 h 883291"/>
                <a:gd name="connsiteX126" fmla="*/ 2800 w 637294"/>
                <a:gd name="connsiteY126" fmla="*/ 809684 h 883291"/>
                <a:gd name="connsiteX127" fmla="*/ 6390 w 637294"/>
                <a:gd name="connsiteY127" fmla="*/ 774676 h 883291"/>
                <a:gd name="connsiteX128" fmla="*/ 6390 w 637294"/>
                <a:gd name="connsiteY128" fmla="*/ 771085 h 883291"/>
                <a:gd name="connsiteX129" fmla="*/ 2800 w 637294"/>
                <a:gd name="connsiteY129" fmla="*/ 758518 h 883291"/>
                <a:gd name="connsiteX130" fmla="*/ 6390 w 637294"/>
                <a:gd name="connsiteY130" fmla="*/ 752234 h 883291"/>
                <a:gd name="connsiteX131" fmla="*/ 2800 w 637294"/>
                <a:gd name="connsiteY131" fmla="*/ 707352 h 883291"/>
                <a:gd name="connsiteX132" fmla="*/ 6390 w 637294"/>
                <a:gd name="connsiteY132" fmla="*/ 633744 h 883291"/>
                <a:gd name="connsiteX133" fmla="*/ 2800 w 637294"/>
                <a:gd name="connsiteY133" fmla="*/ 595145 h 883291"/>
                <a:gd name="connsiteX134" fmla="*/ 6390 w 637294"/>
                <a:gd name="connsiteY134" fmla="*/ 578987 h 883291"/>
                <a:gd name="connsiteX135" fmla="*/ 2800 w 637294"/>
                <a:gd name="connsiteY135" fmla="*/ 570011 h 883291"/>
                <a:gd name="connsiteX136" fmla="*/ 6390 w 637294"/>
                <a:gd name="connsiteY136" fmla="*/ 566420 h 883291"/>
                <a:gd name="connsiteX137" fmla="*/ 2800 w 637294"/>
                <a:gd name="connsiteY137" fmla="*/ 543979 h 883291"/>
                <a:gd name="connsiteX138" fmla="*/ 2800 w 637294"/>
                <a:gd name="connsiteY138" fmla="*/ 535002 h 883291"/>
                <a:gd name="connsiteX139" fmla="*/ 6390 w 637294"/>
                <a:gd name="connsiteY139" fmla="*/ 518844 h 883291"/>
                <a:gd name="connsiteX140" fmla="*/ 2800 w 637294"/>
                <a:gd name="connsiteY140" fmla="*/ 505379 h 883291"/>
                <a:gd name="connsiteX141" fmla="*/ 6390 w 637294"/>
                <a:gd name="connsiteY141" fmla="*/ 421898 h 883291"/>
                <a:gd name="connsiteX142" fmla="*/ 2800 w 637294"/>
                <a:gd name="connsiteY142" fmla="*/ 377015 h 883291"/>
                <a:gd name="connsiteX143" fmla="*/ 6390 w 637294"/>
                <a:gd name="connsiteY143" fmla="*/ 328541 h 883291"/>
                <a:gd name="connsiteX144" fmla="*/ 2800 w 637294"/>
                <a:gd name="connsiteY144" fmla="*/ 267501 h 883291"/>
                <a:gd name="connsiteX145" fmla="*/ 6390 w 637294"/>
                <a:gd name="connsiteY145" fmla="*/ 200177 h 883291"/>
                <a:gd name="connsiteX146" fmla="*/ 2800 w 637294"/>
                <a:gd name="connsiteY146" fmla="*/ 177735 h 883291"/>
                <a:gd name="connsiteX147" fmla="*/ 6390 w 637294"/>
                <a:gd name="connsiteY147" fmla="*/ 135546 h 883291"/>
                <a:gd name="connsiteX148" fmla="*/ 6390 w 637294"/>
                <a:gd name="connsiteY148" fmla="*/ 115797 h 883291"/>
                <a:gd name="connsiteX149" fmla="*/ 108 w 637294"/>
                <a:gd name="connsiteY149" fmla="*/ 42190 h 883291"/>
                <a:gd name="connsiteX150" fmla="*/ 59339 w 637294"/>
                <a:gd name="connsiteY150" fmla="*/ 0 h 883291"/>
                <a:gd name="connsiteX151" fmla="*/ 56647 w 637294"/>
                <a:gd name="connsiteY151" fmla="*/ 189405 h 883291"/>
                <a:gd name="connsiteX152" fmla="*/ 56647 w 637294"/>
                <a:gd name="connsiteY152" fmla="*/ 199279 h 883291"/>
                <a:gd name="connsiteX153" fmla="*/ 62929 w 637294"/>
                <a:gd name="connsiteY153" fmla="*/ 192996 h 883291"/>
                <a:gd name="connsiteX154" fmla="*/ 56647 w 637294"/>
                <a:gd name="connsiteY154" fmla="*/ 189405 h 883291"/>
                <a:gd name="connsiteX155" fmla="*/ 56647 w 637294"/>
                <a:gd name="connsiteY155" fmla="*/ 675934 h 883291"/>
                <a:gd name="connsiteX156" fmla="*/ 69211 w 637294"/>
                <a:gd name="connsiteY156" fmla="*/ 701068 h 883291"/>
                <a:gd name="connsiteX157" fmla="*/ 72801 w 637294"/>
                <a:gd name="connsiteY157" fmla="*/ 694785 h 883291"/>
                <a:gd name="connsiteX158" fmla="*/ 62929 w 637294"/>
                <a:gd name="connsiteY158" fmla="*/ 675036 h 883291"/>
                <a:gd name="connsiteX159" fmla="*/ 56647 w 637294"/>
                <a:gd name="connsiteY159" fmla="*/ 675036 h 883291"/>
                <a:gd name="connsiteX160" fmla="*/ 59339 w 637294"/>
                <a:gd name="connsiteY160" fmla="*/ 508072 h 883291"/>
                <a:gd name="connsiteX161" fmla="*/ 59339 w 637294"/>
                <a:gd name="connsiteY161" fmla="*/ 511663 h 883291"/>
                <a:gd name="connsiteX162" fmla="*/ 65621 w 637294"/>
                <a:gd name="connsiteY162" fmla="*/ 511663 h 883291"/>
                <a:gd name="connsiteX163" fmla="*/ 65621 w 637294"/>
                <a:gd name="connsiteY163" fmla="*/ 508072 h 883291"/>
                <a:gd name="connsiteX164" fmla="*/ 59339 w 637294"/>
                <a:gd name="connsiteY164" fmla="*/ 508072 h 883291"/>
                <a:gd name="connsiteX165" fmla="*/ 62032 w 637294"/>
                <a:gd name="connsiteY165" fmla="*/ 164271 h 883291"/>
                <a:gd name="connsiteX166" fmla="*/ 62032 w 637294"/>
                <a:gd name="connsiteY166" fmla="*/ 170554 h 883291"/>
                <a:gd name="connsiteX167" fmla="*/ 71904 w 637294"/>
                <a:gd name="connsiteY167" fmla="*/ 170554 h 883291"/>
                <a:gd name="connsiteX168" fmla="*/ 71904 w 637294"/>
                <a:gd name="connsiteY168" fmla="*/ 164271 h 883291"/>
                <a:gd name="connsiteX169" fmla="*/ 62032 w 637294"/>
                <a:gd name="connsiteY169" fmla="*/ 164271 h 883291"/>
                <a:gd name="connsiteX170" fmla="*/ 65621 w 637294"/>
                <a:gd name="connsiteY170" fmla="*/ 96947 h 883291"/>
                <a:gd name="connsiteX171" fmla="*/ 71904 w 637294"/>
                <a:gd name="connsiteY171" fmla="*/ 103230 h 883291"/>
                <a:gd name="connsiteX172" fmla="*/ 71904 w 637294"/>
                <a:gd name="connsiteY172" fmla="*/ 96947 h 883291"/>
                <a:gd name="connsiteX173" fmla="*/ 65621 w 637294"/>
                <a:gd name="connsiteY173" fmla="*/ 96947 h 883291"/>
                <a:gd name="connsiteX174" fmla="*/ 65621 w 637294"/>
                <a:gd name="connsiteY174" fmla="*/ 289942 h 883291"/>
                <a:gd name="connsiteX175" fmla="*/ 65621 w 637294"/>
                <a:gd name="connsiteY175" fmla="*/ 292635 h 883291"/>
                <a:gd name="connsiteX176" fmla="*/ 78186 w 637294"/>
                <a:gd name="connsiteY176" fmla="*/ 292635 h 883291"/>
                <a:gd name="connsiteX177" fmla="*/ 78186 w 637294"/>
                <a:gd name="connsiteY177" fmla="*/ 289942 h 883291"/>
                <a:gd name="connsiteX178" fmla="*/ 65621 w 637294"/>
                <a:gd name="connsiteY178" fmla="*/ 289942 h 883291"/>
                <a:gd name="connsiteX179" fmla="*/ 65621 w 637294"/>
                <a:gd name="connsiteY179" fmla="*/ 546672 h 883291"/>
                <a:gd name="connsiteX180" fmla="*/ 65621 w 637294"/>
                <a:gd name="connsiteY180" fmla="*/ 552955 h 883291"/>
                <a:gd name="connsiteX181" fmla="*/ 78186 w 637294"/>
                <a:gd name="connsiteY181" fmla="*/ 552955 h 883291"/>
                <a:gd name="connsiteX182" fmla="*/ 78186 w 637294"/>
                <a:gd name="connsiteY182" fmla="*/ 549365 h 883291"/>
                <a:gd name="connsiteX183" fmla="*/ 65621 w 637294"/>
                <a:gd name="connsiteY183" fmla="*/ 546672 h 883291"/>
                <a:gd name="connsiteX184" fmla="*/ 69211 w 637294"/>
                <a:gd name="connsiteY184" fmla="*/ 106821 h 883291"/>
                <a:gd name="connsiteX185" fmla="*/ 69211 w 637294"/>
                <a:gd name="connsiteY185" fmla="*/ 113104 h 883291"/>
                <a:gd name="connsiteX186" fmla="*/ 72801 w 637294"/>
                <a:gd name="connsiteY186" fmla="*/ 113104 h 883291"/>
                <a:gd name="connsiteX187" fmla="*/ 72801 w 637294"/>
                <a:gd name="connsiteY187" fmla="*/ 106821 h 883291"/>
                <a:gd name="connsiteX188" fmla="*/ 69211 w 637294"/>
                <a:gd name="connsiteY188" fmla="*/ 106821 h 883291"/>
                <a:gd name="connsiteX189" fmla="*/ 69211 w 637294"/>
                <a:gd name="connsiteY189" fmla="*/ 244162 h 883291"/>
                <a:gd name="connsiteX190" fmla="*/ 91648 w 637294"/>
                <a:gd name="connsiteY190" fmla="*/ 260320 h 883291"/>
                <a:gd name="connsiteX191" fmla="*/ 111391 w 637294"/>
                <a:gd name="connsiteY191" fmla="*/ 237878 h 883291"/>
                <a:gd name="connsiteX192" fmla="*/ 101519 w 637294"/>
                <a:gd name="connsiteY192" fmla="*/ 234288 h 883291"/>
                <a:gd name="connsiteX193" fmla="*/ 92545 w 637294"/>
                <a:gd name="connsiteY193" fmla="*/ 243264 h 883291"/>
                <a:gd name="connsiteX194" fmla="*/ 82673 w 637294"/>
                <a:gd name="connsiteY194" fmla="*/ 243264 h 883291"/>
                <a:gd name="connsiteX195" fmla="*/ 82673 w 637294"/>
                <a:gd name="connsiteY195" fmla="*/ 234288 h 883291"/>
                <a:gd name="connsiteX196" fmla="*/ 79083 w 637294"/>
                <a:gd name="connsiteY196" fmla="*/ 234288 h 883291"/>
                <a:gd name="connsiteX197" fmla="*/ 69211 w 637294"/>
                <a:gd name="connsiteY197" fmla="*/ 244162 h 883291"/>
                <a:gd name="connsiteX198" fmla="*/ 97930 w 637294"/>
                <a:gd name="connsiteY198" fmla="*/ 263910 h 883291"/>
                <a:gd name="connsiteX199" fmla="*/ 85365 w 637294"/>
                <a:gd name="connsiteY199" fmla="*/ 292635 h 883291"/>
                <a:gd name="connsiteX200" fmla="*/ 85365 w 637294"/>
                <a:gd name="connsiteY200" fmla="*/ 296226 h 883291"/>
                <a:gd name="connsiteX201" fmla="*/ 95237 w 637294"/>
                <a:gd name="connsiteY201" fmla="*/ 312384 h 883291"/>
                <a:gd name="connsiteX202" fmla="*/ 81775 w 637294"/>
                <a:gd name="connsiteY202" fmla="*/ 325848 h 883291"/>
                <a:gd name="connsiteX203" fmla="*/ 111391 w 637294"/>
                <a:gd name="connsiteY203" fmla="*/ 360857 h 883291"/>
                <a:gd name="connsiteX204" fmla="*/ 111391 w 637294"/>
                <a:gd name="connsiteY204" fmla="*/ 363550 h 883291"/>
                <a:gd name="connsiteX205" fmla="*/ 97930 w 637294"/>
                <a:gd name="connsiteY205" fmla="*/ 377015 h 883291"/>
                <a:gd name="connsiteX206" fmla="*/ 97930 w 637294"/>
                <a:gd name="connsiteY206" fmla="*/ 393173 h 883291"/>
                <a:gd name="connsiteX207" fmla="*/ 114084 w 637294"/>
                <a:gd name="connsiteY207" fmla="*/ 393173 h 883291"/>
                <a:gd name="connsiteX208" fmla="*/ 114084 w 637294"/>
                <a:gd name="connsiteY208" fmla="*/ 399456 h 883291"/>
                <a:gd name="connsiteX209" fmla="*/ 88955 w 637294"/>
                <a:gd name="connsiteY209" fmla="*/ 412921 h 883291"/>
                <a:gd name="connsiteX210" fmla="*/ 88955 w 637294"/>
                <a:gd name="connsiteY210" fmla="*/ 416512 h 883291"/>
                <a:gd name="connsiteX211" fmla="*/ 114084 w 637294"/>
                <a:gd name="connsiteY211" fmla="*/ 435362 h 883291"/>
                <a:gd name="connsiteX212" fmla="*/ 117673 w 637294"/>
                <a:gd name="connsiteY212" fmla="*/ 445237 h 883291"/>
                <a:gd name="connsiteX213" fmla="*/ 111391 w 637294"/>
                <a:gd name="connsiteY213" fmla="*/ 448827 h 883291"/>
                <a:gd name="connsiteX214" fmla="*/ 79083 w 637294"/>
                <a:gd name="connsiteY214" fmla="*/ 438953 h 883291"/>
                <a:gd name="connsiteX215" fmla="*/ 70109 w 637294"/>
                <a:gd name="connsiteY215" fmla="*/ 445237 h 883291"/>
                <a:gd name="connsiteX216" fmla="*/ 108699 w 637294"/>
                <a:gd name="connsiteY216" fmla="*/ 467678 h 883291"/>
                <a:gd name="connsiteX217" fmla="*/ 108699 w 637294"/>
                <a:gd name="connsiteY217" fmla="*/ 470371 h 883291"/>
                <a:gd name="connsiteX218" fmla="*/ 105109 w 637294"/>
                <a:gd name="connsiteY218" fmla="*/ 473961 h 883291"/>
                <a:gd name="connsiteX219" fmla="*/ 111391 w 637294"/>
                <a:gd name="connsiteY219" fmla="*/ 480245 h 883291"/>
                <a:gd name="connsiteX220" fmla="*/ 111391 w 637294"/>
                <a:gd name="connsiteY220" fmla="*/ 489222 h 883291"/>
                <a:gd name="connsiteX221" fmla="*/ 95237 w 637294"/>
                <a:gd name="connsiteY221" fmla="*/ 489222 h 883291"/>
                <a:gd name="connsiteX222" fmla="*/ 95237 w 637294"/>
                <a:gd name="connsiteY222" fmla="*/ 476654 h 883291"/>
                <a:gd name="connsiteX223" fmla="*/ 91648 w 637294"/>
                <a:gd name="connsiteY223" fmla="*/ 476654 h 883291"/>
                <a:gd name="connsiteX224" fmla="*/ 91648 w 637294"/>
                <a:gd name="connsiteY224" fmla="*/ 482938 h 883291"/>
                <a:gd name="connsiteX225" fmla="*/ 120366 w 637294"/>
                <a:gd name="connsiteY225" fmla="*/ 515254 h 883291"/>
                <a:gd name="connsiteX226" fmla="*/ 126648 w 637294"/>
                <a:gd name="connsiteY226" fmla="*/ 505379 h 883291"/>
                <a:gd name="connsiteX227" fmla="*/ 120366 w 637294"/>
                <a:gd name="connsiteY227" fmla="*/ 496403 h 883291"/>
                <a:gd name="connsiteX228" fmla="*/ 126648 w 637294"/>
                <a:gd name="connsiteY228" fmla="*/ 476654 h 883291"/>
                <a:gd name="connsiteX229" fmla="*/ 132930 w 637294"/>
                <a:gd name="connsiteY229" fmla="*/ 480245 h 883291"/>
                <a:gd name="connsiteX230" fmla="*/ 142802 w 637294"/>
                <a:gd name="connsiteY230" fmla="*/ 480245 h 883291"/>
                <a:gd name="connsiteX231" fmla="*/ 149084 w 637294"/>
                <a:gd name="connsiteY231" fmla="*/ 464087 h 883291"/>
                <a:gd name="connsiteX232" fmla="*/ 168828 w 637294"/>
                <a:gd name="connsiteY232" fmla="*/ 480245 h 883291"/>
                <a:gd name="connsiteX233" fmla="*/ 166136 w 637294"/>
                <a:gd name="connsiteY233" fmla="*/ 499994 h 883291"/>
                <a:gd name="connsiteX234" fmla="*/ 166136 w 637294"/>
                <a:gd name="connsiteY234" fmla="*/ 503584 h 883291"/>
                <a:gd name="connsiteX235" fmla="*/ 201136 w 637294"/>
                <a:gd name="connsiteY235" fmla="*/ 519742 h 883291"/>
                <a:gd name="connsiteX236" fmla="*/ 207418 w 637294"/>
                <a:gd name="connsiteY236" fmla="*/ 519742 h 883291"/>
                <a:gd name="connsiteX237" fmla="*/ 207418 w 637294"/>
                <a:gd name="connsiteY237" fmla="*/ 516151 h 883291"/>
                <a:gd name="connsiteX238" fmla="*/ 198443 w 637294"/>
                <a:gd name="connsiteY238" fmla="*/ 503584 h 883291"/>
                <a:gd name="connsiteX239" fmla="*/ 198443 w 637294"/>
                <a:gd name="connsiteY239" fmla="*/ 487426 h 883291"/>
                <a:gd name="connsiteX240" fmla="*/ 182289 w 637294"/>
                <a:gd name="connsiteY240" fmla="*/ 477552 h 883291"/>
                <a:gd name="connsiteX241" fmla="*/ 182289 w 637294"/>
                <a:gd name="connsiteY241" fmla="*/ 468576 h 883291"/>
                <a:gd name="connsiteX242" fmla="*/ 191264 w 637294"/>
                <a:gd name="connsiteY242" fmla="*/ 455111 h 883291"/>
                <a:gd name="connsiteX243" fmla="*/ 191264 w 637294"/>
                <a:gd name="connsiteY243" fmla="*/ 452418 h 883291"/>
                <a:gd name="connsiteX244" fmla="*/ 168828 w 637294"/>
                <a:gd name="connsiteY244" fmla="*/ 438953 h 883291"/>
                <a:gd name="connsiteX245" fmla="*/ 152674 w 637294"/>
                <a:gd name="connsiteY245" fmla="*/ 390480 h 883291"/>
                <a:gd name="connsiteX246" fmla="*/ 143699 w 637294"/>
                <a:gd name="connsiteY246" fmla="*/ 396763 h 883291"/>
                <a:gd name="connsiteX247" fmla="*/ 137417 w 637294"/>
                <a:gd name="connsiteY247" fmla="*/ 396763 h 883291"/>
                <a:gd name="connsiteX248" fmla="*/ 117673 w 637294"/>
                <a:gd name="connsiteY248" fmla="*/ 380605 h 883291"/>
                <a:gd name="connsiteX249" fmla="*/ 117673 w 637294"/>
                <a:gd name="connsiteY249" fmla="*/ 374322 h 883291"/>
                <a:gd name="connsiteX250" fmla="*/ 123955 w 637294"/>
                <a:gd name="connsiteY250" fmla="*/ 368038 h 883291"/>
                <a:gd name="connsiteX251" fmla="*/ 130238 w 637294"/>
                <a:gd name="connsiteY251" fmla="*/ 377912 h 883291"/>
                <a:gd name="connsiteX252" fmla="*/ 132930 w 637294"/>
                <a:gd name="connsiteY252" fmla="*/ 377912 h 883291"/>
                <a:gd name="connsiteX253" fmla="*/ 132930 w 637294"/>
                <a:gd name="connsiteY253" fmla="*/ 368038 h 883291"/>
                <a:gd name="connsiteX254" fmla="*/ 123955 w 637294"/>
                <a:gd name="connsiteY254" fmla="*/ 351881 h 883291"/>
                <a:gd name="connsiteX255" fmla="*/ 123955 w 637294"/>
                <a:gd name="connsiteY255" fmla="*/ 344699 h 883291"/>
                <a:gd name="connsiteX256" fmla="*/ 156264 w 637294"/>
                <a:gd name="connsiteY256" fmla="*/ 347392 h 883291"/>
                <a:gd name="connsiteX257" fmla="*/ 131135 w 637294"/>
                <a:gd name="connsiteY257" fmla="*/ 331234 h 883291"/>
                <a:gd name="connsiteX258" fmla="*/ 133828 w 637294"/>
                <a:gd name="connsiteY258" fmla="*/ 308793 h 883291"/>
                <a:gd name="connsiteX259" fmla="*/ 133828 w 637294"/>
                <a:gd name="connsiteY259" fmla="*/ 298919 h 883291"/>
                <a:gd name="connsiteX260" fmla="*/ 143699 w 637294"/>
                <a:gd name="connsiteY260" fmla="*/ 298919 h 883291"/>
                <a:gd name="connsiteX261" fmla="*/ 152674 w 637294"/>
                <a:gd name="connsiteY261" fmla="*/ 311486 h 883291"/>
                <a:gd name="connsiteX262" fmla="*/ 152674 w 637294"/>
                <a:gd name="connsiteY262" fmla="*/ 302510 h 883291"/>
                <a:gd name="connsiteX263" fmla="*/ 130238 w 637294"/>
                <a:gd name="connsiteY263" fmla="*/ 276477 h 883291"/>
                <a:gd name="connsiteX264" fmla="*/ 126648 w 637294"/>
                <a:gd name="connsiteY264" fmla="*/ 276477 h 883291"/>
                <a:gd name="connsiteX265" fmla="*/ 113186 w 637294"/>
                <a:gd name="connsiteY265" fmla="*/ 298919 h 883291"/>
                <a:gd name="connsiteX266" fmla="*/ 110494 w 637294"/>
                <a:gd name="connsiteY266" fmla="*/ 298919 h 883291"/>
                <a:gd name="connsiteX267" fmla="*/ 104211 w 637294"/>
                <a:gd name="connsiteY267" fmla="*/ 292635 h 883291"/>
                <a:gd name="connsiteX268" fmla="*/ 120366 w 637294"/>
                <a:gd name="connsiteY268" fmla="*/ 280068 h 883291"/>
                <a:gd name="connsiteX269" fmla="*/ 111391 w 637294"/>
                <a:gd name="connsiteY269" fmla="*/ 263910 h 883291"/>
                <a:gd name="connsiteX270" fmla="*/ 101519 w 637294"/>
                <a:gd name="connsiteY270" fmla="*/ 267501 h 883291"/>
                <a:gd name="connsiteX271" fmla="*/ 97930 w 637294"/>
                <a:gd name="connsiteY271" fmla="*/ 263910 h 883291"/>
                <a:gd name="connsiteX272" fmla="*/ 75494 w 637294"/>
                <a:gd name="connsiteY272" fmla="*/ 621177 h 883291"/>
                <a:gd name="connsiteX273" fmla="*/ 71904 w 637294"/>
                <a:gd name="connsiteY273" fmla="*/ 630153 h 883291"/>
                <a:gd name="connsiteX274" fmla="*/ 71904 w 637294"/>
                <a:gd name="connsiteY274" fmla="*/ 640028 h 883291"/>
                <a:gd name="connsiteX275" fmla="*/ 68314 w 637294"/>
                <a:gd name="connsiteY275" fmla="*/ 640028 h 883291"/>
                <a:gd name="connsiteX276" fmla="*/ 68314 w 637294"/>
                <a:gd name="connsiteY276" fmla="*/ 646311 h 883291"/>
                <a:gd name="connsiteX277" fmla="*/ 74596 w 637294"/>
                <a:gd name="connsiteY277" fmla="*/ 640028 h 883291"/>
                <a:gd name="connsiteX278" fmla="*/ 80878 w 637294"/>
                <a:gd name="connsiteY278" fmla="*/ 643618 h 883291"/>
                <a:gd name="connsiteX279" fmla="*/ 84468 w 637294"/>
                <a:gd name="connsiteY279" fmla="*/ 643618 h 883291"/>
                <a:gd name="connsiteX280" fmla="*/ 84468 w 637294"/>
                <a:gd name="connsiteY280" fmla="*/ 630153 h 883291"/>
                <a:gd name="connsiteX281" fmla="*/ 75494 w 637294"/>
                <a:gd name="connsiteY281" fmla="*/ 621177 h 883291"/>
                <a:gd name="connsiteX282" fmla="*/ 71904 w 637294"/>
                <a:gd name="connsiteY282" fmla="*/ 205563 h 883291"/>
                <a:gd name="connsiteX283" fmla="*/ 78186 w 637294"/>
                <a:gd name="connsiteY283" fmla="*/ 211846 h 883291"/>
                <a:gd name="connsiteX284" fmla="*/ 91648 w 637294"/>
                <a:gd name="connsiteY284" fmla="*/ 211846 h 883291"/>
                <a:gd name="connsiteX285" fmla="*/ 100622 w 637294"/>
                <a:gd name="connsiteY285" fmla="*/ 205563 h 883291"/>
                <a:gd name="connsiteX286" fmla="*/ 97032 w 637294"/>
                <a:gd name="connsiteY286" fmla="*/ 199279 h 883291"/>
                <a:gd name="connsiteX287" fmla="*/ 100622 w 637294"/>
                <a:gd name="connsiteY287" fmla="*/ 183121 h 883291"/>
                <a:gd name="connsiteX288" fmla="*/ 104211 w 637294"/>
                <a:gd name="connsiteY288" fmla="*/ 183121 h 883291"/>
                <a:gd name="connsiteX289" fmla="*/ 110494 w 637294"/>
                <a:gd name="connsiteY289" fmla="*/ 185814 h 883291"/>
                <a:gd name="connsiteX290" fmla="*/ 110494 w 637294"/>
                <a:gd name="connsiteY290" fmla="*/ 179531 h 883291"/>
                <a:gd name="connsiteX291" fmla="*/ 100622 w 637294"/>
                <a:gd name="connsiteY291" fmla="*/ 169657 h 883291"/>
                <a:gd name="connsiteX292" fmla="*/ 71904 w 637294"/>
                <a:gd name="connsiteY292" fmla="*/ 199279 h 883291"/>
                <a:gd name="connsiteX293" fmla="*/ 71904 w 637294"/>
                <a:gd name="connsiteY293" fmla="*/ 205563 h 883291"/>
                <a:gd name="connsiteX294" fmla="*/ 75494 w 637294"/>
                <a:gd name="connsiteY294" fmla="*/ 745951 h 883291"/>
                <a:gd name="connsiteX295" fmla="*/ 75494 w 637294"/>
                <a:gd name="connsiteY295" fmla="*/ 765699 h 883291"/>
                <a:gd name="connsiteX296" fmla="*/ 78186 w 637294"/>
                <a:gd name="connsiteY296" fmla="*/ 765699 h 883291"/>
                <a:gd name="connsiteX297" fmla="*/ 78186 w 637294"/>
                <a:gd name="connsiteY297" fmla="*/ 745951 h 883291"/>
                <a:gd name="connsiteX298" fmla="*/ 75494 w 637294"/>
                <a:gd name="connsiteY298" fmla="*/ 745951 h 883291"/>
                <a:gd name="connsiteX299" fmla="*/ 81775 w 637294"/>
                <a:gd name="connsiteY299" fmla="*/ 559239 h 883291"/>
                <a:gd name="connsiteX300" fmla="*/ 88058 w 637294"/>
                <a:gd name="connsiteY300" fmla="*/ 559239 h 883291"/>
                <a:gd name="connsiteX301" fmla="*/ 88058 w 637294"/>
                <a:gd name="connsiteY301" fmla="*/ 552955 h 883291"/>
                <a:gd name="connsiteX302" fmla="*/ 81775 w 637294"/>
                <a:gd name="connsiteY302" fmla="*/ 559239 h 883291"/>
                <a:gd name="connsiteX303" fmla="*/ 85365 w 637294"/>
                <a:gd name="connsiteY303" fmla="*/ 148113 h 883291"/>
                <a:gd name="connsiteX304" fmla="*/ 85365 w 637294"/>
                <a:gd name="connsiteY304" fmla="*/ 150806 h 883291"/>
                <a:gd name="connsiteX305" fmla="*/ 91648 w 637294"/>
                <a:gd name="connsiteY305" fmla="*/ 157090 h 883291"/>
                <a:gd name="connsiteX306" fmla="*/ 95237 w 637294"/>
                <a:gd name="connsiteY306" fmla="*/ 157090 h 883291"/>
                <a:gd name="connsiteX307" fmla="*/ 101519 w 637294"/>
                <a:gd name="connsiteY307" fmla="*/ 150806 h 883291"/>
                <a:gd name="connsiteX308" fmla="*/ 85365 w 637294"/>
                <a:gd name="connsiteY308" fmla="*/ 148113 h 883291"/>
                <a:gd name="connsiteX309" fmla="*/ 88058 w 637294"/>
                <a:gd name="connsiteY309" fmla="*/ 662469 h 883291"/>
                <a:gd name="connsiteX310" fmla="*/ 97032 w 637294"/>
                <a:gd name="connsiteY310" fmla="*/ 675036 h 883291"/>
                <a:gd name="connsiteX311" fmla="*/ 103314 w 637294"/>
                <a:gd name="connsiteY311" fmla="*/ 668753 h 883291"/>
                <a:gd name="connsiteX312" fmla="*/ 97032 w 637294"/>
                <a:gd name="connsiteY312" fmla="*/ 662469 h 883291"/>
                <a:gd name="connsiteX313" fmla="*/ 88058 w 637294"/>
                <a:gd name="connsiteY313" fmla="*/ 662469 h 883291"/>
                <a:gd name="connsiteX314" fmla="*/ 95237 w 637294"/>
                <a:gd name="connsiteY314" fmla="*/ 553853 h 883291"/>
                <a:gd name="connsiteX315" fmla="*/ 91648 w 637294"/>
                <a:gd name="connsiteY315" fmla="*/ 570011 h 883291"/>
                <a:gd name="connsiteX316" fmla="*/ 91648 w 637294"/>
                <a:gd name="connsiteY316" fmla="*/ 576294 h 883291"/>
                <a:gd name="connsiteX317" fmla="*/ 97930 w 637294"/>
                <a:gd name="connsiteY317" fmla="*/ 582578 h 883291"/>
                <a:gd name="connsiteX318" fmla="*/ 120366 w 637294"/>
                <a:gd name="connsiteY318" fmla="*/ 570011 h 883291"/>
                <a:gd name="connsiteX319" fmla="*/ 120366 w 637294"/>
                <a:gd name="connsiteY319" fmla="*/ 566420 h 883291"/>
                <a:gd name="connsiteX320" fmla="*/ 104211 w 637294"/>
                <a:gd name="connsiteY320" fmla="*/ 553853 h 883291"/>
                <a:gd name="connsiteX321" fmla="*/ 95237 w 637294"/>
                <a:gd name="connsiteY321" fmla="*/ 553853 h 883291"/>
                <a:gd name="connsiteX322" fmla="*/ 100622 w 637294"/>
                <a:gd name="connsiteY322" fmla="*/ 517947 h 883291"/>
                <a:gd name="connsiteX323" fmla="*/ 94340 w 637294"/>
                <a:gd name="connsiteY323" fmla="*/ 530514 h 883291"/>
                <a:gd name="connsiteX324" fmla="*/ 103314 w 637294"/>
                <a:gd name="connsiteY324" fmla="*/ 543081 h 883291"/>
                <a:gd name="connsiteX325" fmla="*/ 125750 w 637294"/>
                <a:gd name="connsiteY325" fmla="*/ 523332 h 883291"/>
                <a:gd name="connsiteX326" fmla="*/ 100622 w 637294"/>
                <a:gd name="connsiteY326" fmla="*/ 517947 h 883291"/>
                <a:gd name="connsiteX327" fmla="*/ 97930 w 637294"/>
                <a:gd name="connsiteY327" fmla="*/ 129262 h 883291"/>
                <a:gd name="connsiteX328" fmla="*/ 97930 w 637294"/>
                <a:gd name="connsiteY328" fmla="*/ 135546 h 883291"/>
                <a:gd name="connsiteX329" fmla="*/ 111391 w 637294"/>
                <a:gd name="connsiteY329" fmla="*/ 135546 h 883291"/>
                <a:gd name="connsiteX330" fmla="*/ 111391 w 637294"/>
                <a:gd name="connsiteY330" fmla="*/ 132853 h 883291"/>
                <a:gd name="connsiteX331" fmla="*/ 97930 w 637294"/>
                <a:gd name="connsiteY331" fmla="*/ 129262 h 883291"/>
                <a:gd name="connsiteX332" fmla="*/ 114084 w 637294"/>
                <a:gd name="connsiteY332" fmla="*/ 318667 h 883291"/>
                <a:gd name="connsiteX333" fmla="*/ 120366 w 637294"/>
                <a:gd name="connsiteY333" fmla="*/ 338416 h 883291"/>
                <a:gd name="connsiteX334" fmla="*/ 120366 w 637294"/>
                <a:gd name="connsiteY334" fmla="*/ 344699 h 883291"/>
                <a:gd name="connsiteX335" fmla="*/ 116776 w 637294"/>
                <a:gd name="connsiteY335" fmla="*/ 344699 h 883291"/>
                <a:gd name="connsiteX336" fmla="*/ 107801 w 637294"/>
                <a:gd name="connsiteY336" fmla="*/ 322258 h 883291"/>
                <a:gd name="connsiteX337" fmla="*/ 114084 w 637294"/>
                <a:gd name="connsiteY337" fmla="*/ 318667 h 883291"/>
                <a:gd name="connsiteX338" fmla="*/ 114084 w 637294"/>
                <a:gd name="connsiteY338" fmla="*/ 221721 h 883291"/>
                <a:gd name="connsiteX339" fmla="*/ 120366 w 637294"/>
                <a:gd name="connsiteY339" fmla="*/ 231595 h 883291"/>
                <a:gd name="connsiteX340" fmla="*/ 126648 w 637294"/>
                <a:gd name="connsiteY340" fmla="*/ 225311 h 883291"/>
                <a:gd name="connsiteX341" fmla="*/ 126648 w 637294"/>
                <a:gd name="connsiteY341" fmla="*/ 216335 h 883291"/>
                <a:gd name="connsiteX342" fmla="*/ 120366 w 637294"/>
                <a:gd name="connsiteY342" fmla="*/ 216335 h 883291"/>
                <a:gd name="connsiteX343" fmla="*/ 114084 w 637294"/>
                <a:gd name="connsiteY343" fmla="*/ 221721 h 883291"/>
                <a:gd name="connsiteX344" fmla="*/ 136520 w 637294"/>
                <a:gd name="connsiteY344" fmla="*/ 402149 h 883291"/>
                <a:gd name="connsiteX345" fmla="*/ 140109 w 637294"/>
                <a:gd name="connsiteY345" fmla="*/ 402149 h 883291"/>
                <a:gd name="connsiteX346" fmla="*/ 162545 w 637294"/>
                <a:gd name="connsiteY346" fmla="*/ 447032 h 883291"/>
                <a:gd name="connsiteX347" fmla="*/ 130238 w 637294"/>
                <a:gd name="connsiteY347" fmla="*/ 463190 h 883291"/>
                <a:gd name="connsiteX348" fmla="*/ 120366 w 637294"/>
                <a:gd name="connsiteY348" fmla="*/ 472166 h 883291"/>
                <a:gd name="connsiteX349" fmla="*/ 116776 w 637294"/>
                <a:gd name="connsiteY349" fmla="*/ 472166 h 883291"/>
                <a:gd name="connsiteX350" fmla="*/ 116776 w 637294"/>
                <a:gd name="connsiteY350" fmla="*/ 463190 h 883291"/>
                <a:gd name="connsiteX351" fmla="*/ 123058 w 637294"/>
                <a:gd name="connsiteY351" fmla="*/ 453316 h 883291"/>
                <a:gd name="connsiteX352" fmla="*/ 119468 w 637294"/>
                <a:gd name="connsiteY352" fmla="*/ 444339 h 883291"/>
                <a:gd name="connsiteX353" fmla="*/ 139212 w 637294"/>
                <a:gd name="connsiteY353" fmla="*/ 438055 h 883291"/>
                <a:gd name="connsiteX354" fmla="*/ 139212 w 637294"/>
                <a:gd name="connsiteY354" fmla="*/ 431772 h 883291"/>
                <a:gd name="connsiteX355" fmla="*/ 123058 w 637294"/>
                <a:gd name="connsiteY355" fmla="*/ 418307 h 883291"/>
                <a:gd name="connsiteX356" fmla="*/ 136520 w 637294"/>
                <a:gd name="connsiteY356" fmla="*/ 402149 h 883291"/>
                <a:gd name="connsiteX357" fmla="*/ 120366 w 637294"/>
                <a:gd name="connsiteY357" fmla="*/ 247753 h 883291"/>
                <a:gd name="connsiteX358" fmla="*/ 126648 w 637294"/>
                <a:gd name="connsiteY358" fmla="*/ 254036 h 883291"/>
                <a:gd name="connsiteX359" fmla="*/ 132930 w 637294"/>
                <a:gd name="connsiteY359" fmla="*/ 254036 h 883291"/>
                <a:gd name="connsiteX360" fmla="*/ 146392 w 637294"/>
                <a:gd name="connsiteY360" fmla="*/ 231595 h 883291"/>
                <a:gd name="connsiteX361" fmla="*/ 146392 w 637294"/>
                <a:gd name="connsiteY361" fmla="*/ 228004 h 883291"/>
                <a:gd name="connsiteX362" fmla="*/ 120366 w 637294"/>
                <a:gd name="connsiteY362" fmla="*/ 247753 h 883291"/>
                <a:gd name="connsiteX363" fmla="*/ 123955 w 637294"/>
                <a:gd name="connsiteY363" fmla="*/ 154397 h 883291"/>
                <a:gd name="connsiteX364" fmla="*/ 130238 w 637294"/>
                <a:gd name="connsiteY364" fmla="*/ 157987 h 883291"/>
                <a:gd name="connsiteX365" fmla="*/ 130238 w 637294"/>
                <a:gd name="connsiteY365" fmla="*/ 149011 h 883291"/>
                <a:gd name="connsiteX366" fmla="*/ 123955 w 637294"/>
                <a:gd name="connsiteY366" fmla="*/ 154397 h 883291"/>
                <a:gd name="connsiteX367" fmla="*/ 132930 w 637294"/>
                <a:gd name="connsiteY367" fmla="*/ 174145 h 883291"/>
                <a:gd name="connsiteX368" fmla="*/ 132930 w 637294"/>
                <a:gd name="connsiteY368" fmla="*/ 177735 h 883291"/>
                <a:gd name="connsiteX369" fmla="*/ 139212 w 637294"/>
                <a:gd name="connsiteY369" fmla="*/ 177735 h 883291"/>
                <a:gd name="connsiteX370" fmla="*/ 139212 w 637294"/>
                <a:gd name="connsiteY370" fmla="*/ 168759 h 883291"/>
                <a:gd name="connsiteX371" fmla="*/ 132930 w 637294"/>
                <a:gd name="connsiteY371" fmla="*/ 174145 h 883291"/>
                <a:gd name="connsiteX372" fmla="*/ 132930 w 637294"/>
                <a:gd name="connsiteY372" fmla="*/ 485631 h 883291"/>
                <a:gd name="connsiteX373" fmla="*/ 132930 w 637294"/>
                <a:gd name="connsiteY373" fmla="*/ 488324 h 883291"/>
                <a:gd name="connsiteX374" fmla="*/ 139212 w 637294"/>
                <a:gd name="connsiteY374" fmla="*/ 488324 h 883291"/>
                <a:gd name="connsiteX375" fmla="*/ 139212 w 637294"/>
                <a:gd name="connsiteY375" fmla="*/ 485631 h 883291"/>
                <a:gd name="connsiteX376" fmla="*/ 132930 w 637294"/>
                <a:gd name="connsiteY376" fmla="*/ 485631 h 883291"/>
                <a:gd name="connsiteX377" fmla="*/ 142802 w 637294"/>
                <a:gd name="connsiteY377" fmla="*/ 369834 h 883291"/>
                <a:gd name="connsiteX378" fmla="*/ 142802 w 637294"/>
                <a:gd name="connsiteY378" fmla="*/ 379708 h 883291"/>
                <a:gd name="connsiteX379" fmla="*/ 149084 w 637294"/>
                <a:gd name="connsiteY379" fmla="*/ 385991 h 883291"/>
                <a:gd name="connsiteX380" fmla="*/ 155366 w 637294"/>
                <a:gd name="connsiteY380" fmla="*/ 382401 h 883291"/>
                <a:gd name="connsiteX381" fmla="*/ 161648 w 637294"/>
                <a:gd name="connsiteY381" fmla="*/ 388684 h 883291"/>
                <a:gd name="connsiteX382" fmla="*/ 161648 w 637294"/>
                <a:gd name="connsiteY382" fmla="*/ 382401 h 883291"/>
                <a:gd name="connsiteX383" fmla="*/ 155366 w 637294"/>
                <a:gd name="connsiteY383" fmla="*/ 369834 h 883291"/>
                <a:gd name="connsiteX384" fmla="*/ 142802 w 637294"/>
                <a:gd name="connsiteY384" fmla="*/ 369834 h 883291"/>
                <a:gd name="connsiteX385" fmla="*/ 155366 w 637294"/>
                <a:gd name="connsiteY385" fmla="*/ 489222 h 883291"/>
                <a:gd name="connsiteX386" fmla="*/ 155366 w 637294"/>
                <a:gd name="connsiteY386" fmla="*/ 492812 h 883291"/>
                <a:gd name="connsiteX387" fmla="*/ 161648 w 637294"/>
                <a:gd name="connsiteY387" fmla="*/ 492812 h 883291"/>
                <a:gd name="connsiteX388" fmla="*/ 161648 w 637294"/>
                <a:gd name="connsiteY388" fmla="*/ 489222 h 883291"/>
                <a:gd name="connsiteX389" fmla="*/ 155366 w 637294"/>
                <a:gd name="connsiteY389" fmla="*/ 489222 h 883291"/>
                <a:gd name="connsiteX390" fmla="*/ 158956 w 637294"/>
                <a:gd name="connsiteY390" fmla="*/ 357266 h 883291"/>
                <a:gd name="connsiteX391" fmla="*/ 158956 w 637294"/>
                <a:gd name="connsiteY391" fmla="*/ 363550 h 883291"/>
                <a:gd name="connsiteX392" fmla="*/ 162545 w 637294"/>
                <a:gd name="connsiteY392" fmla="*/ 363550 h 883291"/>
                <a:gd name="connsiteX393" fmla="*/ 162545 w 637294"/>
                <a:gd name="connsiteY393" fmla="*/ 357266 h 883291"/>
                <a:gd name="connsiteX394" fmla="*/ 158956 w 637294"/>
                <a:gd name="connsiteY394" fmla="*/ 357266 h 883291"/>
                <a:gd name="connsiteX395" fmla="*/ 166136 w 637294"/>
                <a:gd name="connsiteY395" fmla="*/ 357266 h 883291"/>
                <a:gd name="connsiteX396" fmla="*/ 172418 w 637294"/>
                <a:gd name="connsiteY396" fmla="*/ 360857 h 883291"/>
                <a:gd name="connsiteX397" fmla="*/ 176007 w 637294"/>
                <a:gd name="connsiteY397" fmla="*/ 354574 h 883291"/>
                <a:gd name="connsiteX398" fmla="*/ 176007 w 637294"/>
                <a:gd name="connsiteY398" fmla="*/ 350983 h 883291"/>
                <a:gd name="connsiteX399" fmla="*/ 172418 w 637294"/>
                <a:gd name="connsiteY399" fmla="*/ 350983 h 883291"/>
                <a:gd name="connsiteX400" fmla="*/ 166136 w 637294"/>
                <a:gd name="connsiteY400" fmla="*/ 357266 h 883291"/>
                <a:gd name="connsiteX401" fmla="*/ 171520 w 637294"/>
                <a:gd name="connsiteY401" fmla="*/ 408433 h 883291"/>
                <a:gd name="connsiteX402" fmla="*/ 171520 w 637294"/>
                <a:gd name="connsiteY402" fmla="*/ 414716 h 883291"/>
                <a:gd name="connsiteX403" fmla="*/ 191264 w 637294"/>
                <a:gd name="connsiteY403" fmla="*/ 414716 h 883291"/>
                <a:gd name="connsiteX404" fmla="*/ 191264 w 637294"/>
                <a:gd name="connsiteY404" fmla="*/ 411126 h 883291"/>
                <a:gd name="connsiteX405" fmla="*/ 171520 w 637294"/>
                <a:gd name="connsiteY405" fmla="*/ 408433 h 883291"/>
                <a:gd name="connsiteX406" fmla="*/ 197546 w 637294"/>
                <a:gd name="connsiteY406" fmla="*/ 475757 h 883291"/>
                <a:gd name="connsiteX407" fmla="*/ 197546 w 637294"/>
                <a:gd name="connsiteY407" fmla="*/ 479347 h 883291"/>
                <a:gd name="connsiteX408" fmla="*/ 203828 w 637294"/>
                <a:gd name="connsiteY408" fmla="*/ 479347 h 883291"/>
                <a:gd name="connsiteX409" fmla="*/ 203828 w 637294"/>
                <a:gd name="connsiteY409" fmla="*/ 475757 h 883291"/>
                <a:gd name="connsiteX410" fmla="*/ 197546 w 637294"/>
                <a:gd name="connsiteY410" fmla="*/ 475757 h 883291"/>
                <a:gd name="connsiteX411" fmla="*/ 197546 w 637294"/>
                <a:gd name="connsiteY411" fmla="*/ 537695 h 883291"/>
                <a:gd name="connsiteX412" fmla="*/ 197546 w 637294"/>
                <a:gd name="connsiteY412" fmla="*/ 553853 h 883291"/>
                <a:gd name="connsiteX413" fmla="*/ 213700 w 637294"/>
                <a:gd name="connsiteY413" fmla="*/ 547569 h 883291"/>
                <a:gd name="connsiteX414" fmla="*/ 213700 w 637294"/>
                <a:gd name="connsiteY414" fmla="*/ 538593 h 883291"/>
                <a:gd name="connsiteX415" fmla="*/ 197546 w 637294"/>
                <a:gd name="connsiteY415" fmla="*/ 538593 h 883291"/>
                <a:gd name="connsiteX416" fmla="*/ 210111 w 637294"/>
                <a:gd name="connsiteY416" fmla="*/ 508072 h 883291"/>
                <a:gd name="connsiteX417" fmla="*/ 210111 w 637294"/>
                <a:gd name="connsiteY417" fmla="*/ 514356 h 883291"/>
                <a:gd name="connsiteX418" fmla="*/ 213700 w 637294"/>
                <a:gd name="connsiteY418" fmla="*/ 514356 h 883291"/>
                <a:gd name="connsiteX419" fmla="*/ 213700 w 637294"/>
                <a:gd name="connsiteY419" fmla="*/ 508072 h 883291"/>
                <a:gd name="connsiteX420" fmla="*/ 210111 w 637294"/>
                <a:gd name="connsiteY420" fmla="*/ 508072 h 883291"/>
                <a:gd name="connsiteX421" fmla="*/ 219982 w 637294"/>
                <a:gd name="connsiteY421" fmla="*/ 482938 h 883291"/>
                <a:gd name="connsiteX422" fmla="*/ 217290 w 637294"/>
                <a:gd name="connsiteY422" fmla="*/ 508072 h 883291"/>
                <a:gd name="connsiteX423" fmla="*/ 226265 w 637294"/>
                <a:gd name="connsiteY423" fmla="*/ 508072 h 883291"/>
                <a:gd name="connsiteX424" fmla="*/ 226265 w 637294"/>
                <a:gd name="connsiteY424" fmla="*/ 488324 h 883291"/>
                <a:gd name="connsiteX425" fmla="*/ 219982 w 637294"/>
                <a:gd name="connsiteY425" fmla="*/ 482938 h 883291"/>
                <a:gd name="connsiteX426" fmla="*/ 217290 w 637294"/>
                <a:gd name="connsiteY426" fmla="*/ 530514 h 883291"/>
                <a:gd name="connsiteX427" fmla="*/ 217290 w 637294"/>
                <a:gd name="connsiteY427" fmla="*/ 536797 h 883291"/>
                <a:gd name="connsiteX428" fmla="*/ 219982 w 637294"/>
                <a:gd name="connsiteY428" fmla="*/ 536797 h 883291"/>
                <a:gd name="connsiteX429" fmla="*/ 219982 w 637294"/>
                <a:gd name="connsiteY429" fmla="*/ 530514 h 883291"/>
                <a:gd name="connsiteX430" fmla="*/ 217290 w 637294"/>
                <a:gd name="connsiteY430" fmla="*/ 530514 h 883291"/>
                <a:gd name="connsiteX431" fmla="*/ 223572 w 637294"/>
                <a:gd name="connsiteY431" fmla="*/ 559239 h 883291"/>
                <a:gd name="connsiteX432" fmla="*/ 223572 w 637294"/>
                <a:gd name="connsiteY432" fmla="*/ 565522 h 883291"/>
                <a:gd name="connsiteX433" fmla="*/ 229854 w 637294"/>
                <a:gd name="connsiteY433" fmla="*/ 559239 h 883291"/>
                <a:gd name="connsiteX434" fmla="*/ 223572 w 637294"/>
                <a:gd name="connsiteY434" fmla="*/ 559239 h 883291"/>
                <a:gd name="connsiteX435" fmla="*/ 281009 w 637294"/>
                <a:gd name="connsiteY435" fmla="*/ 613996 h 883291"/>
                <a:gd name="connsiteX436" fmla="*/ 274726 w 637294"/>
                <a:gd name="connsiteY436" fmla="*/ 620279 h 883291"/>
                <a:gd name="connsiteX437" fmla="*/ 272034 w 637294"/>
                <a:gd name="connsiteY437" fmla="*/ 616689 h 883291"/>
                <a:gd name="connsiteX438" fmla="*/ 265752 w 637294"/>
                <a:gd name="connsiteY438" fmla="*/ 620279 h 883291"/>
                <a:gd name="connsiteX439" fmla="*/ 255880 w 637294"/>
                <a:gd name="connsiteY439" fmla="*/ 616689 h 883291"/>
                <a:gd name="connsiteX440" fmla="*/ 253188 w 637294"/>
                <a:gd name="connsiteY440" fmla="*/ 622972 h 883291"/>
                <a:gd name="connsiteX441" fmla="*/ 253188 w 637294"/>
                <a:gd name="connsiteY441" fmla="*/ 626563 h 883291"/>
                <a:gd name="connsiteX442" fmla="*/ 281906 w 637294"/>
                <a:gd name="connsiteY442" fmla="*/ 645414 h 883291"/>
                <a:gd name="connsiteX443" fmla="*/ 285496 w 637294"/>
                <a:gd name="connsiteY443" fmla="*/ 645414 h 883291"/>
                <a:gd name="connsiteX444" fmla="*/ 289086 w 637294"/>
                <a:gd name="connsiteY444" fmla="*/ 616689 h 883291"/>
                <a:gd name="connsiteX445" fmla="*/ 281009 w 637294"/>
                <a:gd name="connsiteY445" fmla="*/ 613996 h 883291"/>
                <a:gd name="connsiteX446" fmla="*/ 277419 w 637294"/>
                <a:gd name="connsiteY446" fmla="*/ 707352 h 883291"/>
                <a:gd name="connsiteX447" fmla="*/ 277419 w 637294"/>
                <a:gd name="connsiteY447" fmla="*/ 713635 h 883291"/>
                <a:gd name="connsiteX448" fmla="*/ 283701 w 637294"/>
                <a:gd name="connsiteY448" fmla="*/ 719919 h 883291"/>
                <a:gd name="connsiteX449" fmla="*/ 296265 w 637294"/>
                <a:gd name="connsiteY449" fmla="*/ 716328 h 883291"/>
                <a:gd name="connsiteX450" fmla="*/ 299855 w 637294"/>
                <a:gd name="connsiteY450" fmla="*/ 736077 h 883291"/>
                <a:gd name="connsiteX451" fmla="*/ 312419 w 637294"/>
                <a:gd name="connsiteY451" fmla="*/ 736077 h 883291"/>
                <a:gd name="connsiteX452" fmla="*/ 322291 w 637294"/>
                <a:gd name="connsiteY452" fmla="*/ 727100 h 883291"/>
                <a:gd name="connsiteX453" fmla="*/ 322291 w 637294"/>
                <a:gd name="connsiteY453" fmla="*/ 717226 h 883291"/>
                <a:gd name="connsiteX454" fmla="*/ 316009 w 637294"/>
                <a:gd name="connsiteY454" fmla="*/ 714533 h 883291"/>
                <a:gd name="connsiteX455" fmla="*/ 324984 w 637294"/>
                <a:gd name="connsiteY455" fmla="*/ 701068 h 883291"/>
                <a:gd name="connsiteX456" fmla="*/ 324984 w 637294"/>
                <a:gd name="connsiteY456" fmla="*/ 714533 h 883291"/>
                <a:gd name="connsiteX457" fmla="*/ 341138 w 637294"/>
                <a:gd name="connsiteY457" fmla="*/ 710942 h 883291"/>
                <a:gd name="connsiteX458" fmla="*/ 337548 w 637294"/>
                <a:gd name="connsiteY458" fmla="*/ 694785 h 883291"/>
                <a:gd name="connsiteX459" fmla="*/ 337548 w 637294"/>
                <a:gd name="connsiteY459" fmla="*/ 688501 h 883291"/>
                <a:gd name="connsiteX460" fmla="*/ 343830 w 637294"/>
                <a:gd name="connsiteY460" fmla="*/ 688501 h 883291"/>
                <a:gd name="connsiteX461" fmla="*/ 343830 w 637294"/>
                <a:gd name="connsiteY461" fmla="*/ 675934 h 883291"/>
                <a:gd name="connsiteX462" fmla="*/ 334855 w 637294"/>
                <a:gd name="connsiteY462" fmla="*/ 675934 h 883291"/>
                <a:gd name="connsiteX463" fmla="*/ 302547 w 637294"/>
                <a:gd name="connsiteY463" fmla="*/ 695682 h 883291"/>
                <a:gd name="connsiteX464" fmla="*/ 277419 w 637294"/>
                <a:gd name="connsiteY464" fmla="*/ 707352 h 883291"/>
                <a:gd name="connsiteX465" fmla="*/ 288188 w 637294"/>
                <a:gd name="connsiteY465" fmla="*/ 592452 h 883291"/>
                <a:gd name="connsiteX466" fmla="*/ 294470 w 637294"/>
                <a:gd name="connsiteY466" fmla="*/ 598736 h 883291"/>
                <a:gd name="connsiteX467" fmla="*/ 294470 w 637294"/>
                <a:gd name="connsiteY467" fmla="*/ 592452 h 883291"/>
                <a:gd name="connsiteX468" fmla="*/ 288188 w 637294"/>
                <a:gd name="connsiteY468" fmla="*/ 592452 h 883291"/>
                <a:gd name="connsiteX469" fmla="*/ 290881 w 637294"/>
                <a:gd name="connsiteY469" fmla="*/ 739667 h 883291"/>
                <a:gd name="connsiteX470" fmla="*/ 290881 w 637294"/>
                <a:gd name="connsiteY470" fmla="*/ 743258 h 883291"/>
                <a:gd name="connsiteX471" fmla="*/ 294470 w 637294"/>
                <a:gd name="connsiteY471" fmla="*/ 759416 h 883291"/>
                <a:gd name="connsiteX472" fmla="*/ 288188 w 637294"/>
                <a:gd name="connsiteY472" fmla="*/ 765699 h 883291"/>
                <a:gd name="connsiteX473" fmla="*/ 304342 w 637294"/>
                <a:gd name="connsiteY473" fmla="*/ 765699 h 883291"/>
                <a:gd name="connsiteX474" fmla="*/ 307932 w 637294"/>
                <a:gd name="connsiteY474" fmla="*/ 749542 h 883291"/>
                <a:gd name="connsiteX475" fmla="*/ 304342 w 637294"/>
                <a:gd name="connsiteY475" fmla="*/ 739667 h 883291"/>
                <a:gd name="connsiteX476" fmla="*/ 290881 w 637294"/>
                <a:gd name="connsiteY476" fmla="*/ 739667 h 883291"/>
                <a:gd name="connsiteX477" fmla="*/ 300752 w 637294"/>
                <a:gd name="connsiteY477" fmla="*/ 790834 h 883291"/>
                <a:gd name="connsiteX478" fmla="*/ 300752 w 637294"/>
                <a:gd name="connsiteY478" fmla="*/ 797117 h 883291"/>
                <a:gd name="connsiteX479" fmla="*/ 309727 w 637294"/>
                <a:gd name="connsiteY479" fmla="*/ 797117 h 883291"/>
                <a:gd name="connsiteX480" fmla="*/ 303445 w 637294"/>
                <a:gd name="connsiteY480" fmla="*/ 790834 h 883291"/>
                <a:gd name="connsiteX481" fmla="*/ 300752 w 637294"/>
                <a:gd name="connsiteY481" fmla="*/ 790834 h 883291"/>
                <a:gd name="connsiteX482" fmla="*/ 313317 w 637294"/>
                <a:gd name="connsiteY482" fmla="*/ 774676 h 883291"/>
                <a:gd name="connsiteX483" fmla="*/ 309727 w 637294"/>
                <a:gd name="connsiteY483" fmla="*/ 787243 h 883291"/>
                <a:gd name="connsiteX484" fmla="*/ 325881 w 637294"/>
                <a:gd name="connsiteY484" fmla="*/ 790834 h 883291"/>
                <a:gd name="connsiteX485" fmla="*/ 329471 w 637294"/>
                <a:gd name="connsiteY485" fmla="*/ 790834 h 883291"/>
                <a:gd name="connsiteX486" fmla="*/ 329471 w 637294"/>
                <a:gd name="connsiteY486" fmla="*/ 781857 h 883291"/>
                <a:gd name="connsiteX487" fmla="*/ 323189 w 637294"/>
                <a:gd name="connsiteY487" fmla="*/ 775573 h 883291"/>
                <a:gd name="connsiteX488" fmla="*/ 313317 w 637294"/>
                <a:gd name="connsiteY488" fmla="*/ 775573 h 883291"/>
                <a:gd name="connsiteX489" fmla="*/ 316906 w 637294"/>
                <a:gd name="connsiteY489" fmla="*/ 759416 h 883291"/>
                <a:gd name="connsiteX490" fmla="*/ 313317 w 637294"/>
                <a:gd name="connsiteY490" fmla="*/ 765699 h 883291"/>
                <a:gd name="connsiteX491" fmla="*/ 323189 w 637294"/>
                <a:gd name="connsiteY491" fmla="*/ 765699 h 883291"/>
                <a:gd name="connsiteX492" fmla="*/ 316906 w 637294"/>
                <a:gd name="connsiteY492" fmla="*/ 759416 h 883291"/>
                <a:gd name="connsiteX493" fmla="*/ 329471 w 637294"/>
                <a:gd name="connsiteY493" fmla="*/ 640028 h 883291"/>
                <a:gd name="connsiteX494" fmla="*/ 316906 w 637294"/>
                <a:gd name="connsiteY494" fmla="*/ 662469 h 883291"/>
                <a:gd name="connsiteX495" fmla="*/ 325881 w 637294"/>
                <a:gd name="connsiteY495" fmla="*/ 665162 h 883291"/>
                <a:gd name="connsiteX496" fmla="*/ 335753 w 637294"/>
                <a:gd name="connsiteY496" fmla="*/ 649004 h 883291"/>
                <a:gd name="connsiteX497" fmla="*/ 342035 w 637294"/>
                <a:gd name="connsiteY497" fmla="*/ 649004 h 883291"/>
                <a:gd name="connsiteX498" fmla="*/ 342035 w 637294"/>
                <a:gd name="connsiteY498" fmla="*/ 665162 h 883291"/>
                <a:gd name="connsiteX499" fmla="*/ 351009 w 637294"/>
                <a:gd name="connsiteY499" fmla="*/ 665162 h 883291"/>
                <a:gd name="connsiteX500" fmla="*/ 347420 w 637294"/>
                <a:gd name="connsiteY500" fmla="*/ 658878 h 883291"/>
                <a:gd name="connsiteX501" fmla="*/ 351009 w 637294"/>
                <a:gd name="connsiteY501" fmla="*/ 655288 h 883291"/>
                <a:gd name="connsiteX502" fmla="*/ 342035 w 637294"/>
                <a:gd name="connsiteY502" fmla="*/ 639130 h 883291"/>
                <a:gd name="connsiteX503" fmla="*/ 329471 w 637294"/>
                <a:gd name="connsiteY503" fmla="*/ 639130 h 883291"/>
                <a:gd name="connsiteX504" fmla="*/ 342933 w 637294"/>
                <a:gd name="connsiteY504" fmla="*/ 730691 h 883291"/>
                <a:gd name="connsiteX505" fmla="*/ 323189 w 637294"/>
                <a:gd name="connsiteY505" fmla="*/ 753132 h 883291"/>
                <a:gd name="connsiteX506" fmla="*/ 319599 w 637294"/>
                <a:gd name="connsiteY506" fmla="*/ 756723 h 883291"/>
                <a:gd name="connsiteX507" fmla="*/ 335753 w 637294"/>
                <a:gd name="connsiteY507" fmla="*/ 760313 h 883291"/>
                <a:gd name="connsiteX508" fmla="*/ 342035 w 637294"/>
                <a:gd name="connsiteY508" fmla="*/ 760313 h 883291"/>
                <a:gd name="connsiteX509" fmla="*/ 348317 w 637294"/>
                <a:gd name="connsiteY509" fmla="*/ 754030 h 883291"/>
                <a:gd name="connsiteX510" fmla="*/ 348317 w 637294"/>
                <a:gd name="connsiteY510" fmla="*/ 737872 h 883291"/>
                <a:gd name="connsiteX511" fmla="*/ 342933 w 637294"/>
                <a:gd name="connsiteY511" fmla="*/ 730691 h 883291"/>
                <a:gd name="connsiteX512" fmla="*/ 345625 w 637294"/>
                <a:gd name="connsiteY512" fmla="*/ 630153 h 883291"/>
                <a:gd name="connsiteX513" fmla="*/ 345625 w 637294"/>
                <a:gd name="connsiteY513" fmla="*/ 636437 h 883291"/>
                <a:gd name="connsiteX514" fmla="*/ 351907 w 637294"/>
                <a:gd name="connsiteY514" fmla="*/ 636437 h 883291"/>
                <a:gd name="connsiteX515" fmla="*/ 351907 w 637294"/>
                <a:gd name="connsiteY515" fmla="*/ 630153 h 883291"/>
                <a:gd name="connsiteX516" fmla="*/ 345625 w 637294"/>
                <a:gd name="connsiteY516" fmla="*/ 630153 h 883291"/>
                <a:gd name="connsiteX517" fmla="*/ 351907 w 637294"/>
                <a:gd name="connsiteY517" fmla="*/ 605019 h 883291"/>
                <a:gd name="connsiteX518" fmla="*/ 351907 w 637294"/>
                <a:gd name="connsiteY518" fmla="*/ 608610 h 883291"/>
                <a:gd name="connsiteX519" fmla="*/ 358189 w 637294"/>
                <a:gd name="connsiteY519" fmla="*/ 614893 h 883291"/>
                <a:gd name="connsiteX520" fmla="*/ 360882 w 637294"/>
                <a:gd name="connsiteY520" fmla="*/ 608610 h 883291"/>
                <a:gd name="connsiteX521" fmla="*/ 354599 w 637294"/>
                <a:gd name="connsiteY521" fmla="*/ 605019 h 883291"/>
                <a:gd name="connsiteX522" fmla="*/ 351907 w 637294"/>
                <a:gd name="connsiteY522" fmla="*/ 605019 h 883291"/>
                <a:gd name="connsiteX523" fmla="*/ 351907 w 637294"/>
                <a:gd name="connsiteY523" fmla="*/ 681320 h 883291"/>
                <a:gd name="connsiteX524" fmla="*/ 351907 w 637294"/>
                <a:gd name="connsiteY524" fmla="*/ 684910 h 883291"/>
                <a:gd name="connsiteX525" fmla="*/ 358189 w 637294"/>
                <a:gd name="connsiteY525" fmla="*/ 684910 h 883291"/>
                <a:gd name="connsiteX526" fmla="*/ 358189 w 637294"/>
                <a:gd name="connsiteY526" fmla="*/ 681320 h 883291"/>
                <a:gd name="connsiteX527" fmla="*/ 351907 w 637294"/>
                <a:gd name="connsiteY527" fmla="*/ 681320 h 883291"/>
                <a:gd name="connsiteX528" fmla="*/ 358189 w 637294"/>
                <a:gd name="connsiteY528" fmla="*/ 630153 h 883291"/>
                <a:gd name="connsiteX529" fmla="*/ 358189 w 637294"/>
                <a:gd name="connsiteY529" fmla="*/ 636437 h 883291"/>
                <a:gd name="connsiteX530" fmla="*/ 360882 w 637294"/>
                <a:gd name="connsiteY530" fmla="*/ 636437 h 883291"/>
                <a:gd name="connsiteX531" fmla="*/ 360882 w 637294"/>
                <a:gd name="connsiteY531" fmla="*/ 630153 h 883291"/>
                <a:gd name="connsiteX532" fmla="*/ 358189 w 637294"/>
                <a:gd name="connsiteY532" fmla="*/ 630153 h 883291"/>
                <a:gd name="connsiteX533" fmla="*/ 360882 w 637294"/>
                <a:gd name="connsiteY533" fmla="*/ 578987 h 883291"/>
                <a:gd name="connsiteX534" fmla="*/ 360882 w 637294"/>
                <a:gd name="connsiteY534" fmla="*/ 582578 h 883291"/>
                <a:gd name="connsiteX535" fmla="*/ 367164 w 637294"/>
                <a:gd name="connsiteY535" fmla="*/ 582578 h 883291"/>
                <a:gd name="connsiteX536" fmla="*/ 367164 w 637294"/>
                <a:gd name="connsiteY536" fmla="*/ 578987 h 883291"/>
                <a:gd name="connsiteX537" fmla="*/ 360882 w 637294"/>
                <a:gd name="connsiteY537" fmla="*/ 578987 h 883291"/>
                <a:gd name="connsiteX538" fmla="*/ 360882 w 637294"/>
                <a:gd name="connsiteY538" fmla="*/ 675934 h 883291"/>
                <a:gd name="connsiteX539" fmla="*/ 360882 w 637294"/>
                <a:gd name="connsiteY539" fmla="*/ 684910 h 883291"/>
                <a:gd name="connsiteX540" fmla="*/ 364471 w 637294"/>
                <a:gd name="connsiteY540" fmla="*/ 684910 h 883291"/>
                <a:gd name="connsiteX541" fmla="*/ 370753 w 637294"/>
                <a:gd name="connsiteY541" fmla="*/ 678627 h 883291"/>
                <a:gd name="connsiteX542" fmla="*/ 370753 w 637294"/>
                <a:gd name="connsiteY542" fmla="*/ 675036 h 883291"/>
                <a:gd name="connsiteX543" fmla="*/ 360882 w 637294"/>
                <a:gd name="connsiteY543" fmla="*/ 675036 h 883291"/>
                <a:gd name="connsiteX544" fmla="*/ 368061 w 637294"/>
                <a:gd name="connsiteY544" fmla="*/ 730691 h 883291"/>
                <a:gd name="connsiteX545" fmla="*/ 364471 w 637294"/>
                <a:gd name="connsiteY545" fmla="*/ 746849 h 883291"/>
                <a:gd name="connsiteX546" fmla="*/ 370753 w 637294"/>
                <a:gd name="connsiteY546" fmla="*/ 746849 h 883291"/>
                <a:gd name="connsiteX547" fmla="*/ 370753 w 637294"/>
                <a:gd name="connsiteY547" fmla="*/ 730691 h 883291"/>
                <a:gd name="connsiteX548" fmla="*/ 368061 w 637294"/>
                <a:gd name="connsiteY548" fmla="*/ 730691 h 883291"/>
                <a:gd name="connsiteX549" fmla="*/ 368061 w 637294"/>
                <a:gd name="connsiteY549" fmla="*/ 633744 h 883291"/>
                <a:gd name="connsiteX550" fmla="*/ 368061 w 637294"/>
                <a:gd name="connsiteY550" fmla="*/ 646311 h 883291"/>
                <a:gd name="connsiteX551" fmla="*/ 371651 w 637294"/>
                <a:gd name="connsiteY551" fmla="*/ 646311 h 883291"/>
                <a:gd name="connsiteX552" fmla="*/ 377933 w 637294"/>
                <a:gd name="connsiteY552" fmla="*/ 640028 h 883291"/>
                <a:gd name="connsiteX553" fmla="*/ 368061 w 637294"/>
                <a:gd name="connsiteY553" fmla="*/ 633744 h 883291"/>
                <a:gd name="connsiteX554" fmla="*/ 368061 w 637294"/>
                <a:gd name="connsiteY554" fmla="*/ 688501 h 883291"/>
                <a:gd name="connsiteX555" fmla="*/ 368061 w 637294"/>
                <a:gd name="connsiteY555" fmla="*/ 692092 h 883291"/>
                <a:gd name="connsiteX556" fmla="*/ 377933 w 637294"/>
                <a:gd name="connsiteY556" fmla="*/ 692092 h 883291"/>
                <a:gd name="connsiteX557" fmla="*/ 377933 w 637294"/>
                <a:gd name="connsiteY557" fmla="*/ 688501 h 883291"/>
                <a:gd name="connsiteX558" fmla="*/ 368061 w 637294"/>
                <a:gd name="connsiteY558" fmla="*/ 688501 h 883291"/>
                <a:gd name="connsiteX559" fmla="*/ 386907 w 637294"/>
                <a:gd name="connsiteY559" fmla="*/ 588861 h 883291"/>
                <a:gd name="connsiteX560" fmla="*/ 386907 w 637294"/>
                <a:gd name="connsiteY560" fmla="*/ 595145 h 883291"/>
                <a:gd name="connsiteX561" fmla="*/ 390497 w 637294"/>
                <a:gd name="connsiteY561" fmla="*/ 595145 h 883291"/>
                <a:gd name="connsiteX562" fmla="*/ 390497 w 637294"/>
                <a:gd name="connsiteY562" fmla="*/ 588861 h 883291"/>
                <a:gd name="connsiteX563" fmla="*/ 386907 w 637294"/>
                <a:gd name="connsiteY563" fmla="*/ 588861 h 883291"/>
                <a:gd name="connsiteX564" fmla="*/ 390497 w 637294"/>
                <a:gd name="connsiteY564" fmla="*/ 623870 h 883291"/>
                <a:gd name="connsiteX565" fmla="*/ 390497 w 637294"/>
                <a:gd name="connsiteY565" fmla="*/ 627460 h 883291"/>
                <a:gd name="connsiteX566" fmla="*/ 403062 w 637294"/>
                <a:gd name="connsiteY566" fmla="*/ 627460 h 883291"/>
                <a:gd name="connsiteX567" fmla="*/ 403062 w 637294"/>
                <a:gd name="connsiteY567" fmla="*/ 623870 h 883291"/>
                <a:gd name="connsiteX568" fmla="*/ 390497 w 637294"/>
                <a:gd name="connsiteY568" fmla="*/ 623870 h 883291"/>
                <a:gd name="connsiteX569" fmla="*/ 410241 w 637294"/>
                <a:gd name="connsiteY569" fmla="*/ 562829 h 883291"/>
                <a:gd name="connsiteX570" fmla="*/ 410241 w 637294"/>
                <a:gd name="connsiteY570" fmla="*/ 569113 h 883291"/>
                <a:gd name="connsiteX571" fmla="*/ 416523 w 637294"/>
                <a:gd name="connsiteY571" fmla="*/ 562829 h 883291"/>
                <a:gd name="connsiteX572" fmla="*/ 410241 w 637294"/>
                <a:gd name="connsiteY572" fmla="*/ 562829 h 883291"/>
                <a:gd name="connsiteX573" fmla="*/ 412933 w 637294"/>
                <a:gd name="connsiteY573" fmla="*/ 511663 h 883291"/>
                <a:gd name="connsiteX574" fmla="*/ 412933 w 637294"/>
                <a:gd name="connsiteY574" fmla="*/ 517947 h 883291"/>
                <a:gd name="connsiteX575" fmla="*/ 429087 w 637294"/>
                <a:gd name="connsiteY575" fmla="*/ 517947 h 883291"/>
                <a:gd name="connsiteX576" fmla="*/ 429087 w 637294"/>
                <a:gd name="connsiteY576" fmla="*/ 514356 h 883291"/>
                <a:gd name="connsiteX577" fmla="*/ 412933 w 637294"/>
                <a:gd name="connsiteY577" fmla="*/ 511663 h 883291"/>
                <a:gd name="connsiteX578" fmla="*/ 425498 w 637294"/>
                <a:gd name="connsiteY578" fmla="*/ 540388 h 883291"/>
                <a:gd name="connsiteX579" fmla="*/ 431779 w 637294"/>
                <a:gd name="connsiteY579" fmla="*/ 540388 h 883291"/>
                <a:gd name="connsiteX580" fmla="*/ 431779 w 637294"/>
                <a:gd name="connsiteY580" fmla="*/ 534104 h 883291"/>
                <a:gd name="connsiteX581" fmla="*/ 425498 w 637294"/>
                <a:gd name="connsiteY581" fmla="*/ 540388 h 883291"/>
                <a:gd name="connsiteX582" fmla="*/ 435369 w 637294"/>
                <a:gd name="connsiteY582" fmla="*/ 569113 h 883291"/>
                <a:gd name="connsiteX583" fmla="*/ 435369 w 637294"/>
                <a:gd name="connsiteY583" fmla="*/ 575396 h 883291"/>
                <a:gd name="connsiteX584" fmla="*/ 441652 w 637294"/>
                <a:gd name="connsiteY584" fmla="*/ 569113 h 883291"/>
                <a:gd name="connsiteX585" fmla="*/ 435369 w 637294"/>
                <a:gd name="connsiteY585" fmla="*/ 569113 h 883291"/>
                <a:gd name="connsiteX586" fmla="*/ 438959 w 637294"/>
                <a:gd name="connsiteY586" fmla="*/ 485631 h 883291"/>
                <a:gd name="connsiteX587" fmla="*/ 438959 w 637294"/>
                <a:gd name="connsiteY587" fmla="*/ 494608 h 883291"/>
                <a:gd name="connsiteX588" fmla="*/ 442549 w 637294"/>
                <a:gd name="connsiteY588" fmla="*/ 494608 h 883291"/>
                <a:gd name="connsiteX589" fmla="*/ 442549 w 637294"/>
                <a:gd name="connsiteY589" fmla="*/ 485631 h 883291"/>
                <a:gd name="connsiteX590" fmla="*/ 438959 w 637294"/>
                <a:gd name="connsiteY590" fmla="*/ 485631 h 883291"/>
                <a:gd name="connsiteX591" fmla="*/ 448831 w 637294"/>
                <a:gd name="connsiteY591" fmla="*/ 521537 h 883291"/>
                <a:gd name="connsiteX592" fmla="*/ 448831 w 637294"/>
                <a:gd name="connsiteY592" fmla="*/ 543979 h 883291"/>
                <a:gd name="connsiteX593" fmla="*/ 455113 w 637294"/>
                <a:gd name="connsiteY593" fmla="*/ 537695 h 883291"/>
                <a:gd name="connsiteX594" fmla="*/ 455113 w 637294"/>
                <a:gd name="connsiteY594" fmla="*/ 521537 h 883291"/>
                <a:gd name="connsiteX595" fmla="*/ 448831 w 637294"/>
                <a:gd name="connsiteY595" fmla="*/ 521537 h 883291"/>
                <a:gd name="connsiteX596" fmla="*/ 451523 w 637294"/>
                <a:gd name="connsiteY596" fmla="*/ 389582 h 883291"/>
                <a:gd name="connsiteX597" fmla="*/ 451523 w 637294"/>
                <a:gd name="connsiteY597" fmla="*/ 393173 h 883291"/>
                <a:gd name="connsiteX598" fmla="*/ 457806 w 637294"/>
                <a:gd name="connsiteY598" fmla="*/ 399456 h 883291"/>
                <a:gd name="connsiteX599" fmla="*/ 457806 w 637294"/>
                <a:gd name="connsiteY599" fmla="*/ 383298 h 883291"/>
                <a:gd name="connsiteX600" fmla="*/ 451523 w 637294"/>
                <a:gd name="connsiteY600" fmla="*/ 389582 h 883291"/>
                <a:gd name="connsiteX601" fmla="*/ 467677 w 637294"/>
                <a:gd name="connsiteY601" fmla="*/ 398559 h 883291"/>
                <a:gd name="connsiteX602" fmla="*/ 477550 w 637294"/>
                <a:gd name="connsiteY602" fmla="*/ 398559 h 883291"/>
                <a:gd name="connsiteX603" fmla="*/ 477550 w 637294"/>
                <a:gd name="connsiteY603" fmla="*/ 392275 h 883291"/>
                <a:gd name="connsiteX604" fmla="*/ 473960 w 637294"/>
                <a:gd name="connsiteY604" fmla="*/ 392275 h 883291"/>
                <a:gd name="connsiteX605" fmla="*/ 467677 w 637294"/>
                <a:gd name="connsiteY605" fmla="*/ 398559 h 883291"/>
                <a:gd name="connsiteX606" fmla="*/ 486524 w 637294"/>
                <a:gd name="connsiteY606" fmla="*/ 463190 h 883291"/>
                <a:gd name="connsiteX607" fmla="*/ 490113 w 637294"/>
                <a:gd name="connsiteY607" fmla="*/ 463190 h 883291"/>
                <a:gd name="connsiteX608" fmla="*/ 502678 w 637294"/>
                <a:gd name="connsiteY608" fmla="*/ 475757 h 883291"/>
                <a:gd name="connsiteX609" fmla="*/ 508960 w 637294"/>
                <a:gd name="connsiteY609" fmla="*/ 472166 h 883291"/>
                <a:gd name="connsiteX610" fmla="*/ 512550 w 637294"/>
                <a:gd name="connsiteY610" fmla="*/ 472166 h 883291"/>
                <a:gd name="connsiteX611" fmla="*/ 512550 w 637294"/>
                <a:gd name="connsiteY611" fmla="*/ 475757 h 883291"/>
                <a:gd name="connsiteX612" fmla="*/ 502678 w 637294"/>
                <a:gd name="connsiteY612" fmla="*/ 485631 h 883291"/>
                <a:gd name="connsiteX613" fmla="*/ 486524 w 637294"/>
                <a:gd name="connsiteY613" fmla="*/ 469473 h 883291"/>
                <a:gd name="connsiteX614" fmla="*/ 486524 w 637294"/>
                <a:gd name="connsiteY614" fmla="*/ 463190 h 883291"/>
                <a:gd name="connsiteX615" fmla="*/ 490113 w 637294"/>
                <a:gd name="connsiteY615" fmla="*/ 241469 h 883291"/>
                <a:gd name="connsiteX616" fmla="*/ 502678 w 637294"/>
                <a:gd name="connsiteY616" fmla="*/ 241469 h 883291"/>
                <a:gd name="connsiteX617" fmla="*/ 496396 w 637294"/>
                <a:gd name="connsiteY617" fmla="*/ 235185 h 883291"/>
                <a:gd name="connsiteX618" fmla="*/ 490113 w 637294"/>
                <a:gd name="connsiteY618" fmla="*/ 241469 h 883291"/>
                <a:gd name="connsiteX619" fmla="*/ 490113 w 637294"/>
                <a:gd name="connsiteY619" fmla="*/ 527821 h 883291"/>
                <a:gd name="connsiteX620" fmla="*/ 490113 w 637294"/>
                <a:gd name="connsiteY620" fmla="*/ 534104 h 883291"/>
                <a:gd name="connsiteX621" fmla="*/ 493704 w 637294"/>
                <a:gd name="connsiteY621" fmla="*/ 534104 h 883291"/>
                <a:gd name="connsiteX622" fmla="*/ 493704 w 637294"/>
                <a:gd name="connsiteY622" fmla="*/ 527821 h 883291"/>
                <a:gd name="connsiteX623" fmla="*/ 490113 w 637294"/>
                <a:gd name="connsiteY623" fmla="*/ 527821 h 883291"/>
                <a:gd name="connsiteX624" fmla="*/ 493704 w 637294"/>
                <a:gd name="connsiteY624" fmla="*/ 276477 h 883291"/>
                <a:gd name="connsiteX625" fmla="*/ 493704 w 637294"/>
                <a:gd name="connsiteY625" fmla="*/ 286352 h 883291"/>
                <a:gd name="connsiteX626" fmla="*/ 516140 w 637294"/>
                <a:gd name="connsiteY626" fmla="*/ 280068 h 883291"/>
                <a:gd name="connsiteX627" fmla="*/ 516140 w 637294"/>
                <a:gd name="connsiteY627" fmla="*/ 273785 h 883291"/>
                <a:gd name="connsiteX628" fmla="*/ 502678 w 637294"/>
                <a:gd name="connsiteY628" fmla="*/ 267501 h 883291"/>
                <a:gd name="connsiteX629" fmla="*/ 493704 w 637294"/>
                <a:gd name="connsiteY629" fmla="*/ 276477 h 883291"/>
                <a:gd name="connsiteX630" fmla="*/ 534986 w 637294"/>
                <a:gd name="connsiteY630" fmla="*/ 276477 h 883291"/>
                <a:gd name="connsiteX631" fmla="*/ 515242 w 637294"/>
                <a:gd name="connsiteY631" fmla="*/ 289942 h 883291"/>
                <a:gd name="connsiteX632" fmla="*/ 492806 w 637294"/>
                <a:gd name="connsiteY632" fmla="*/ 302510 h 883291"/>
                <a:gd name="connsiteX633" fmla="*/ 492806 w 637294"/>
                <a:gd name="connsiteY633" fmla="*/ 308793 h 883291"/>
                <a:gd name="connsiteX634" fmla="*/ 496396 w 637294"/>
                <a:gd name="connsiteY634" fmla="*/ 308793 h 883291"/>
                <a:gd name="connsiteX635" fmla="*/ 505370 w 637294"/>
                <a:gd name="connsiteY635" fmla="*/ 302510 h 883291"/>
                <a:gd name="connsiteX636" fmla="*/ 508960 w 637294"/>
                <a:gd name="connsiteY636" fmla="*/ 302510 h 883291"/>
                <a:gd name="connsiteX637" fmla="*/ 515242 w 637294"/>
                <a:gd name="connsiteY637" fmla="*/ 318667 h 883291"/>
                <a:gd name="connsiteX638" fmla="*/ 518832 w 637294"/>
                <a:gd name="connsiteY638" fmla="*/ 318667 h 883291"/>
                <a:gd name="connsiteX639" fmla="*/ 547550 w 637294"/>
                <a:gd name="connsiteY639" fmla="*/ 296226 h 883291"/>
                <a:gd name="connsiteX640" fmla="*/ 541268 w 637294"/>
                <a:gd name="connsiteY640" fmla="*/ 276477 h 883291"/>
                <a:gd name="connsiteX641" fmla="*/ 534986 w 637294"/>
                <a:gd name="connsiteY641" fmla="*/ 276477 h 883291"/>
                <a:gd name="connsiteX642" fmla="*/ 493704 w 637294"/>
                <a:gd name="connsiteY642" fmla="*/ 324951 h 883291"/>
                <a:gd name="connsiteX643" fmla="*/ 493704 w 637294"/>
                <a:gd name="connsiteY643" fmla="*/ 337518 h 883291"/>
                <a:gd name="connsiteX644" fmla="*/ 502678 w 637294"/>
                <a:gd name="connsiteY644" fmla="*/ 337518 h 883291"/>
                <a:gd name="connsiteX645" fmla="*/ 502678 w 637294"/>
                <a:gd name="connsiteY645" fmla="*/ 331234 h 883291"/>
                <a:gd name="connsiteX646" fmla="*/ 496396 w 637294"/>
                <a:gd name="connsiteY646" fmla="*/ 324951 h 883291"/>
                <a:gd name="connsiteX647" fmla="*/ 493704 w 637294"/>
                <a:gd name="connsiteY647" fmla="*/ 324951 h 883291"/>
                <a:gd name="connsiteX648" fmla="*/ 502678 w 637294"/>
                <a:gd name="connsiteY648" fmla="*/ 318667 h 883291"/>
                <a:gd name="connsiteX649" fmla="*/ 502678 w 637294"/>
                <a:gd name="connsiteY649" fmla="*/ 324951 h 883291"/>
                <a:gd name="connsiteX650" fmla="*/ 506268 w 637294"/>
                <a:gd name="connsiteY650" fmla="*/ 324951 h 883291"/>
                <a:gd name="connsiteX651" fmla="*/ 506268 w 637294"/>
                <a:gd name="connsiteY651" fmla="*/ 318667 h 883291"/>
                <a:gd name="connsiteX652" fmla="*/ 502678 w 637294"/>
                <a:gd name="connsiteY652" fmla="*/ 318667 h 883291"/>
                <a:gd name="connsiteX653" fmla="*/ 506268 w 637294"/>
                <a:gd name="connsiteY653" fmla="*/ 550262 h 883291"/>
                <a:gd name="connsiteX654" fmla="*/ 502678 w 637294"/>
                <a:gd name="connsiteY654" fmla="*/ 556546 h 883291"/>
                <a:gd name="connsiteX655" fmla="*/ 512550 w 637294"/>
                <a:gd name="connsiteY655" fmla="*/ 556546 h 883291"/>
                <a:gd name="connsiteX656" fmla="*/ 506268 w 637294"/>
                <a:gd name="connsiteY656" fmla="*/ 550262 h 883291"/>
                <a:gd name="connsiteX657" fmla="*/ 506268 w 637294"/>
                <a:gd name="connsiteY657" fmla="*/ 202870 h 883291"/>
                <a:gd name="connsiteX658" fmla="*/ 506268 w 637294"/>
                <a:gd name="connsiteY658" fmla="*/ 211846 h 883291"/>
                <a:gd name="connsiteX659" fmla="*/ 509857 w 637294"/>
                <a:gd name="connsiteY659" fmla="*/ 211846 h 883291"/>
                <a:gd name="connsiteX660" fmla="*/ 509857 w 637294"/>
                <a:gd name="connsiteY660" fmla="*/ 202870 h 883291"/>
                <a:gd name="connsiteX661" fmla="*/ 506268 w 637294"/>
                <a:gd name="connsiteY661" fmla="*/ 202870 h 883291"/>
                <a:gd name="connsiteX662" fmla="*/ 525114 w 637294"/>
                <a:gd name="connsiteY662" fmla="*/ 87072 h 883291"/>
                <a:gd name="connsiteX663" fmla="*/ 534986 w 637294"/>
                <a:gd name="connsiteY663" fmla="*/ 96947 h 883291"/>
                <a:gd name="connsiteX664" fmla="*/ 541268 w 637294"/>
                <a:gd name="connsiteY664" fmla="*/ 96947 h 883291"/>
                <a:gd name="connsiteX665" fmla="*/ 541268 w 637294"/>
                <a:gd name="connsiteY665" fmla="*/ 93356 h 883291"/>
                <a:gd name="connsiteX666" fmla="*/ 534986 w 637294"/>
                <a:gd name="connsiteY666" fmla="*/ 87072 h 883291"/>
                <a:gd name="connsiteX667" fmla="*/ 525114 w 637294"/>
                <a:gd name="connsiteY667" fmla="*/ 87072 h 883291"/>
                <a:gd name="connsiteX668" fmla="*/ 563704 w 637294"/>
                <a:gd name="connsiteY668" fmla="*/ 219028 h 883291"/>
                <a:gd name="connsiteX669" fmla="*/ 551140 w 637294"/>
                <a:gd name="connsiteY669" fmla="*/ 228004 h 883291"/>
                <a:gd name="connsiteX670" fmla="*/ 554730 w 637294"/>
                <a:gd name="connsiteY670" fmla="*/ 244162 h 883291"/>
                <a:gd name="connsiteX671" fmla="*/ 544858 w 637294"/>
                <a:gd name="connsiteY671" fmla="*/ 228004 h 883291"/>
                <a:gd name="connsiteX672" fmla="*/ 525114 w 637294"/>
                <a:gd name="connsiteY672" fmla="*/ 256729 h 883291"/>
                <a:gd name="connsiteX673" fmla="*/ 551140 w 637294"/>
                <a:gd name="connsiteY673" fmla="*/ 263013 h 883291"/>
                <a:gd name="connsiteX674" fmla="*/ 554730 w 637294"/>
                <a:gd name="connsiteY674" fmla="*/ 254036 h 883291"/>
                <a:gd name="connsiteX675" fmla="*/ 551140 w 637294"/>
                <a:gd name="connsiteY675" fmla="*/ 250446 h 883291"/>
                <a:gd name="connsiteX676" fmla="*/ 554730 w 637294"/>
                <a:gd name="connsiteY676" fmla="*/ 246855 h 883291"/>
                <a:gd name="connsiteX677" fmla="*/ 561012 w 637294"/>
                <a:gd name="connsiteY677" fmla="*/ 250446 h 883291"/>
                <a:gd name="connsiteX678" fmla="*/ 573576 w 637294"/>
                <a:gd name="connsiteY678" fmla="*/ 244162 h 883291"/>
                <a:gd name="connsiteX679" fmla="*/ 570884 w 637294"/>
                <a:gd name="connsiteY679" fmla="*/ 237878 h 883291"/>
                <a:gd name="connsiteX680" fmla="*/ 577166 w 637294"/>
                <a:gd name="connsiteY680" fmla="*/ 218130 h 883291"/>
                <a:gd name="connsiteX681" fmla="*/ 563704 w 637294"/>
                <a:gd name="connsiteY681" fmla="*/ 218130 h 883291"/>
                <a:gd name="connsiteX682" fmla="*/ 563704 w 637294"/>
                <a:gd name="connsiteY682" fmla="*/ 129262 h 883291"/>
                <a:gd name="connsiteX683" fmla="*/ 557422 w 637294"/>
                <a:gd name="connsiteY683" fmla="*/ 141829 h 883291"/>
                <a:gd name="connsiteX684" fmla="*/ 557422 w 637294"/>
                <a:gd name="connsiteY684" fmla="*/ 145420 h 883291"/>
                <a:gd name="connsiteX685" fmla="*/ 563704 w 637294"/>
                <a:gd name="connsiteY685" fmla="*/ 154397 h 883291"/>
                <a:gd name="connsiteX686" fmla="*/ 563704 w 637294"/>
                <a:gd name="connsiteY686" fmla="*/ 157987 h 883291"/>
                <a:gd name="connsiteX687" fmla="*/ 551140 w 637294"/>
                <a:gd name="connsiteY687" fmla="*/ 167861 h 883291"/>
                <a:gd name="connsiteX688" fmla="*/ 531396 w 637294"/>
                <a:gd name="connsiteY688" fmla="*/ 161578 h 883291"/>
                <a:gd name="connsiteX689" fmla="*/ 527806 w 637294"/>
                <a:gd name="connsiteY689" fmla="*/ 161578 h 883291"/>
                <a:gd name="connsiteX690" fmla="*/ 527806 w 637294"/>
                <a:gd name="connsiteY690" fmla="*/ 165168 h 883291"/>
                <a:gd name="connsiteX691" fmla="*/ 540371 w 637294"/>
                <a:gd name="connsiteY691" fmla="*/ 184917 h 883291"/>
                <a:gd name="connsiteX692" fmla="*/ 575371 w 637294"/>
                <a:gd name="connsiteY692" fmla="*/ 155294 h 883291"/>
                <a:gd name="connsiteX693" fmla="*/ 581653 w 637294"/>
                <a:gd name="connsiteY693" fmla="*/ 146318 h 883291"/>
                <a:gd name="connsiteX694" fmla="*/ 581653 w 637294"/>
                <a:gd name="connsiteY694" fmla="*/ 142727 h 883291"/>
                <a:gd name="connsiteX695" fmla="*/ 563704 w 637294"/>
                <a:gd name="connsiteY695" fmla="*/ 129262 h 883291"/>
                <a:gd name="connsiteX696" fmla="*/ 528704 w 637294"/>
                <a:gd name="connsiteY696" fmla="*/ 129262 h 883291"/>
                <a:gd name="connsiteX697" fmla="*/ 528704 w 637294"/>
                <a:gd name="connsiteY697" fmla="*/ 132853 h 883291"/>
                <a:gd name="connsiteX698" fmla="*/ 537679 w 637294"/>
                <a:gd name="connsiteY698" fmla="*/ 132853 h 883291"/>
                <a:gd name="connsiteX699" fmla="*/ 537679 w 637294"/>
                <a:gd name="connsiteY699" fmla="*/ 129262 h 883291"/>
                <a:gd name="connsiteX700" fmla="*/ 528704 w 637294"/>
                <a:gd name="connsiteY700" fmla="*/ 129262 h 883291"/>
                <a:gd name="connsiteX701" fmla="*/ 528704 w 637294"/>
                <a:gd name="connsiteY701" fmla="*/ 192996 h 883291"/>
                <a:gd name="connsiteX702" fmla="*/ 528704 w 637294"/>
                <a:gd name="connsiteY702" fmla="*/ 199279 h 883291"/>
                <a:gd name="connsiteX703" fmla="*/ 534986 w 637294"/>
                <a:gd name="connsiteY703" fmla="*/ 205563 h 883291"/>
                <a:gd name="connsiteX704" fmla="*/ 547550 w 637294"/>
                <a:gd name="connsiteY704" fmla="*/ 202870 h 883291"/>
                <a:gd name="connsiteX705" fmla="*/ 537679 w 637294"/>
                <a:gd name="connsiteY705" fmla="*/ 183121 h 883291"/>
                <a:gd name="connsiteX706" fmla="*/ 528704 w 637294"/>
                <a:gd name="connsiteY706" fmla="*/ 192996 h 883291"/>
                <a:gd name="connsiteX707" fmla="*/ 528704 w 637294"/>
                <a:gd name="connsiteY707" fmla="*/ 292635 h 883291"/>
                <a:gd name="connsiteX708" fmla="*/ 534986 w 637294"/>
                <a:gd name="connsiteY708" fmla="*/ 292635 h 883291"/>
                <a:gd name="connsiteX709" fmla="*/ 534986 w 637294"/>
                <a:gd name="connsiteY709" fmla="*/ 296226 h 883291"/>
                <a:gd name="connsiteX710" fmla="*/ 528704 w 637294"/>
                <a:gd name="connsiteY710" fmla="*/ 296226 h 883291"/>
                <a:gd name="connsiteX711" fmla="*/ 528704 w 637294"/>
                <a:gd name="connsiteY711" fmla="*/ 292635 h 883291"/>
                <a:gd name="connsiteX712" fmla="*/ 532294 w 637294"/>
                <a:gd name="connsiteY712" fmla="*/ 431772 h 883291"/>
                <a:gd name="connsiteX713" fmla="*/ 528704 w 637294"/>
                <a:gd name="connsiteY713" fmla="*/ 451520 h 883291"/>
                <a:gd name="connsiteX714" fmla="*/ 534986 w 637294"/>
                <a:gd name="connsiteY714" fmla="*/ 464087 h 883291"/>
                <a:gd name="connsiteX715" fmla="*/ 537679 w 637294"/>
                <a:gd name="connsiteY715" fmla="*/ 464087 h 883291"/>
                <a:gd name="connsiteX716" fmla="*/ 551140 w 637294"/>
                <a:gd name="connsiteY716" fmla="*/ 451520 h 883291"/>
                <a:gd name="connsiteX717" fmla="*/ 557422 w 637294"/>
                <a:gd name="connsiteY717" fmla="*/ 460497 h 883291"/>
                <a:gd name="connsiteX718" fmla="*/ 563704 w 637294"/>
                <a:gd name="connsiteY718" fmla="*/ 460497 h 883291"/>
                <a:gd name="connsiteX719" fmla="*/ 572679 w 637294"/>
                <a:gd name="connsiteY719" fmla="*/ 447930 h 883291"/>
                <a:gd name="connsiteX720" fmla="*/ 566396 w 637294"/>
                <a:gd name="connsiteY720" fmla="*/ 438055 h 883291"/>
                <a:gd name="connsiteX721" fmla="*/ 560115 w 637294"/>
                <a:gd name="connsiteY721" fmla="*/ 441646 h 883291"/>
                <a:gd name="connsiteX722" fmla="*/ 532294 w 637294"/>
                <a:gd name="connsiteY722" fmla="*/ 431772 h 883291"/>
                <a:gd name="connsiteX723" fmla="*/ 570884 w 637294"/>
                <a:gd name="connsiteY723" fmla="*/ 479347 h 883291"/>
                <a:gd name="connsiteX724" fmla="*/ 564602 w 637294"/>
                <a:gd name="connsiteY724" fmla="*/ 479347 h 883291"/>
                <a:gd name="connsiteX725" fmla="*/ 552038 w 637294"/>
                <a:gd name="connsiteY725" fmla="*/ 475757 h 883291"/>
                <a:gd name="connsiteX726" fmla="*/ 535884 w 637294"/>
                <a:gd name="connsiteY726" fmla="*/ 495505 h 883291"/>
                <a:gd name="connsiteX727" fmla="*/ 532294 w 637294"/>
                <a:gd name="connsiteY727" fmla="*/ 495505 h 883291"/>
                <a:gd name="connsiteX728" fmla="*/ 532294 w 637294"/>
                <a:gd name="connsiteY728" fmla="*/ 499096 h 883291"/>
                <a:gd name="connsiteX729" fmla="*/ 544858 w 637294"/>
                <a:gd name="connsiteY729" fmla="*/ 502687 h 883291"/>
                <a:gd name="connsiteX730" fmla="*/ 557422 w 637294"/>
                <a:gd name="connsiteY730" fmla="*/ 499096 h 883291"/>
                <a:gd name="connsiteX731" fmla="*/ 563704 w 637294"/>
                <a:gd name="connsiteY731" fmla="*/ 515254 h 883291"/>
                <a:gd name="connsiteX732" fmla="*/ 576269 w 637294"/>
                <a:gd name="connsiteY732" fmla="*/ 515254 h 883291"/>
                <a:gd name="connsiteX733" fmla="*/ 582551 w 637294"/>
                <a:gd name="connsiteY733" fmla="*/ 499096 h 883291"/>
                <a:gd name="connsiteX734" fmla="*/ 586140 w 637294"/>
                <a:gd name="connsiteY734" fmla="*/ 502687 h 883291"/>
                <a:gd name="connsiteX735" fmla="*/ 589730 w 637294"/>
                <a:gd name="connsiteY735" fmla="*/ 496403 h 883291"/>
                <a:gd name="connsiteX736" fmla="*/ 589730 w 637294"/>
                <a:gd name="connsiteY736" fmla="*/ 490119 h 883291"/>
                <a:gd name="connsiteX737" fmla="*/ 583448 w 637294"/>
                <a:gd name="connsiteY737" fmla="*/ 473961 h 883291"/>
                <a:gd name="connsiteX738" fmla="*/ 579858 w 637294"/>
                <a:gd name="connsiteY738" fmla="*/ 473961 h 883291"/>
                <a:gd name="connsiteX739" fmla="*/ 570884 w 637294"/>
                <a:gd name="connsiteY739" fmla="*/ 479347 h 883291"/>
                <a:gd name="connsiteX740" fmla="*/ 544858 w 637294"/>
                <a:gd name="connsiteY740" fmla="*/ 109514 h 883291"/>
                <a:gd name="connsiteX741" fmla="*/ 544858 w 637294"/>
                <a:gd name="connsiteY741" fmla="*/ 125672 h 883291"/>
                <a:gd name="connsiteX742" fmla="*/ 557422 w 637294"/>
                <a:gd name="connsiteY742" fmla="*/ 125672 h 883291"/>
                <a:gd name="connsiteX743" fmla="*/ 567294 w 637294"/>
                <a:gd name="connsiteY743" fmla="*/ 109514 h 883291"/>
                <a:gd name="connsiteX744" fmla="*/ 563704 w 637294"/>
                <a:gd name="connsiteY744" fmla="*/ 109514 h 883291"/>
                <a:gd name="connsiteX745" fmla="*/ 554730 w 637294"/>
                <a:gd name="connsiteY745" fmla="*/ 113104 h 883291"/>
                <a:gd name="connsiteX746" fmla="*/ 544858 w 637294"/>
                <a:gd name="connsiteY746" fmla="*/ 109514 h 883291"/>
                <a:gd name="connsiteX747" fmla="*/ 551140 w 637294"/>
                <a:gd name="connsiteY747" fmla="*/ 585271 h 883291"/>
                <a:gd name="connsiteX748" fmla="*/ 551140 w 637294"/>
                <a:gd name="connsiteY748" fmla="*/ 591554 h 883291"/>
                <a:gd name="connsiteX749" fmla="*/ 560115 w 637294"/>
                <a:gd name="connsiteY749" fmla="*/ 591554 h 883291"/>
                <a:gd name="connsiteX750" fmla="*/ 566396 w 637294"/>
                <a:gd name="connsiteY750" fmla="*/ 585271 h 883291"/>
                <a:gd name="connsiteX751" fmla="*/ 551140 w 637294"/>
                <a:gd name="connsiteY751" fmla="*/ 585271 h 883291"/>
                <a:gd name="connsiteX752" fmla="*/ 551140 w 637294"/>
                <a:gd name="connsiteY752" fmla="*/ 611303 h 883291"/>
                <a:gd name="connsiteX753" fmla="*/ 557422 w 637294"/>
                <a:gd name="connsiteY753" fmla="*/ 614893 h 883291"/>
                <a:gd name="connsiteX754" fmla="*/ 557422 w 637294"/>
                <a:gd name="connsiteY754" fmla="*/ 605917 h 883291"/>
                <a:gd name="connsiteX755" fmla="*/ 551140 w 637294"/>
                <a:gd name="connsiteY755" fmla="*/ 611303 h 883291"/>
                <a:gd name="connsiteX756" fmla="*/ 554730 w 637294"/>
                <a:gd name="connsiteY756" fmla="*/ 209153 h 883291"/>
                <a:gd name="connsiteX757" fmla="*/ 554730 w 637294"/>
                <a:gd name="connsiteY757" fmla="*/ 212744 h 883291"/>
                <a:gd name="connsiteX758" fmla="*/ 561012 w 637294"/>
                <a:gd name="connsiteY758" fmla="*/ 212744 h 883291"/>
                <a:gd name="connsiteX759" fmla="*/ 561012 w 637294"/>
                <a:gd name="connsiteY759" fmla="*/ 209153 h 883291"/>
                <a:gd name="connsiteX760" fmla="*/ 554730 w 637294"/>
                <a:gd name="connsiteY760" fmla="*/ 209153 h 883291"/>
                <a:gd name="connsiteX761" fmla="*/ 554730 w 637294"/>
                <a:gd name="connsiteY761" fmla="*/ 341109 h 883291"/>
                <a:gd name="connsiteX762" fmla="*/ 557422 w 637294"/>
                <a:gd name="connsiteY762" fmla="*/ 347392 h 883291"/>
                <a:gd name="connsiteX763" fmla="*/ 554730 w 637294"/>
                <a:gd name="connsiteY763" fmla="*/ 353676 h 883291"/>
                <a:gd name="connsiteX764" fmla="*/ 561012 w 637294"/>
                <a:gd name="connsiteY764" fmla="*/ 357266 h 883291"/>
                <a:gd name="connsiteX765" fmla="*/ 567294 w 637294"/>
                <a:gd name="connsiteY765" fmla="*/ 350983 h 883291"/>
                <a:gd name="connsiteX766" fmla="*/ 567294 w 637294"/>
                <a:gd name="connsiteY766" fmla="*/ 347392 h 883291"/>
                <a:gd name="connsiteX767" fmla="*/ 561012 w 637294"/>
                <a:gd name="connsiteY767" fmla="*/ 341109 h 883291"/>
                <a:gd name="connsiteX768" fmla="*/ 554730 w 637294"/>
                <a:gd name="connsiteY768" fmla="*/ 341109 h 883291"/>
                <a:gd name="connsiteX769" fmla="*/ 554730 w 637294"/>
                <a:gd name="connsiteY769" fmla="*/ 771983 h 883291"/>
                <a:gd name="connsiteX770" fmla="*/ 554730 w 637294"/>
                <a:gd name="connsiteY770" fmla="*/ 778266 h 883291"/>
                <a:gd name="connsiteX771" fmla="*/ 561012 w 637294"/>
                <a:gd name="connsiteY771" fmla="*/ 771983 h 883291"/>
                <a:gd name="connsiteX772" fmla="*/ 554730 w 637294"/>
                <a:gd name="connsiteY772" fmla="*/ 771983 h 883291"/>
                <a:gd name="connsiteX773" fmla="*/ 557422 w 637294"/>
                <a:gd name="connsiteY773" fmla="*/ 517947 h 883291"/>
                <a:gd name="connsiteX774" fmla="*/ 557422 w 637294"/>
                <a:gd name="connsiteY774" fmla="*/ 524230 h 883291"/>
                <a:gd name="connsiteX775" fmla="*/ 561012 w 637294"/>
                <a:gd name="connsiteY775" fmla="*/ 524230 h 883291"/>
                <a:gd name="connsiteX776" fmla="*/ 561012 w 637294"/>
                <a:gd name="connsiteY776" fmla="*/ 517947 h 883291"/>
                <a:gd name="connsiteX777" fmla="*/ 557422 w 637294"/>
                <a:gd name="connsiteY777" fmla="*/ 517947 h 883291"/>
                <a:gd name="connsiteX778" fmla="*/ 563704 w 637294"/>
                <a:gd name="connsiteY778" fmla="*/ 678627 h 883291"/>
                <a:gd name="connsiteX779" fmla="*/ 557422 w 637294"/>
                <a:gd name="connsiteY779" fmla="*/ 694785 h 883291"/>
                <a:gd name="connsiteX780" fmla="*/ 563704 w 637294"/>
                <a:gd name="connsiteY780" fmla="*/ 698375 h 883291"/>
                <a:gd name="connsiteX781" fmla="*/ 569986 w 637294"/>
                <a:gd name="connsiteY781" fmla="*/ 682217 h 883291"/>
                <a:gd name="connsiteX782" fmla="*/ 563704 w 637294"/>
                <a:gd name="connsiteY782" fmla="*/ 678627 h 883291"/>
                <a:gd name="connsiteX783" fmla="*/ 563704 w 637294"/>
                <a:gd name="connsiteY783" fmla="*/ 611303 h 883291"/>
                <a:gd name="connsiteX784" fmla="*/ 563704 w 637294"/>
                <a:gd name="connsiteY784" fmla="*/ 614893 h 883291"/>
                <a:gd name="connsiteX785" fmla="*/ 569986 w 637294"/>
                <a:gd name="connsiteY785" fmla="*/ 614893 h 883291"/>
                <a:gd name="connsiteX786" fmla="*/ 569986 w 637294"/>
                <a:gd name="connsiteY786" fmla="*/ 611303 h 883291"/>
                <a:gd name="connsiteX787" fmla="*/ 563704 w 637294"/>
                <a:gd name="connsiteY787" fmla="*/ 611303 h 883291"/>
                <a:gd name="connsiteX788" fmla="*/ 567294 w 637294"/>
                <a:gd name="connsiteY788" fmla="*/ 743258 h 883291"/>
                <a:gd name="connsiteX789" fmla="*/ 567294 w 637294"/>
                <a:gd name="connsiteY789" fmla="*/ 746849 h 883291"/>
                <a:gd name="connsiteX790" fmla="*/ 573576 w 637294"/>
                <a:gd name="connsiteY790" fmla="*/ 753132 h 883291"/>
                <a:gd name="connsiteX791" fmla="*/ 573576 w 637294"/>
                <a:gd name="connsiteY791" fmla="*/ 736974 h 883291"/>
                <a:gd name="connsiteX792" fmla="*/ 567294 w 637294"/>
                <a:gd name="connsiteY792" fmla="*/ 743258 h 883291"/>
                <a:gd name="connsiteX793" fmla="*/ 577166 w 637294"/>
                <a:gd name="connsiteY793" fmla="*/ 273785 h 883291"/>
                <a:gd name="connsiteX794" fmla="*/ 577166 w 637294"/>
                <a:gd name="connsiteY794" fmla="*/ 276477 h 883291"/>
                <a:gd name="connsiteX795" fmla="*/ 580756 w 637294"/>
                <a:gd name="connsiteY795" fmla="*/ 286352 h 883291"/>
                <a:gd name="connsiteX796" fmla="*/ 584345 w 637294"/>
                <a:gd name="connsiteY796" fmla="*/ 286352 h 883291"/>
                <a:gd name="connsiteX797" fmla="*/ 587935 w 637294"/>
                <a:gd name="connsiteY797" fmla="*/ 273785 h 883291"/>
                <a:gd name="connsiteX798" fmla="*/ 577166 w 637294"/>
                <a:gd name="connsiteY798" fmla="*/ 273785 h 883291"/>
                <a:gd name="connsiteX799" fmla="*/ 577166 w 637294"/>
                <a:gd name="connsiteY799" fmla="*/ 524230 h 883291"/>
                <a:gd name="connsiteX800" fmla="*/ 577166 w 637294"/>
                <a:gd name="connsiteY800" fmla="*/ 537695 h 883291"/>
                <a:gd name="connsiteX801" fmla="*/ 583448 w 637294"/>
                <a:gd name="connsiteY801" fmla="*/ 531411 h 883291"/>
                <a:gd name="connsiteX802" fmla="*/ 577166 w 637294"/>
                <a:gd name="connsiteY802" fmla="*/ 524230 h 883291"/>
                <a:gd name="connsiteX803" fmla="*/ 579858 w 637294"/>
                <a:gd name="connsiteY803" fmla="*/ 408433 h 883291"/>
                <a:gd name="connsiteX804" fmla="*/ 579858 w 637294"/>
                <a:gd name="connsiteY804" fmla="*/ 414716 h 883291"/>
                <a:gd name="connsiteX805" fmla="*/ 586140 w 637294"/>
                <a:gd name="connsiteY805" fmla="*/ 414716 h 883291"/>
                <a:gd name="connsiteX806" fmla="*/ 586140 w 637294"/>
                <a:gd name="connsiteY806" fmla="*/ 408433 h 883291"/>
                <a:gd name="connsiteX807" fmla="*/ 579858 w 637294"/>
                <a:gd name="connsiteY807" fmla="*/ 408433 h 883291"/>
                <a:gd name="connsiteX808" fmla="*/ 579858 w 637294"/>
                <a:gd name="connsiteY808" fmla="*/ 769290 h 883291"/>
                <a:gd name="connsiteX809" fmla="*/ 579858 w 637294"/>
                <a:gd name="connsiteY809" fmla="*/ 775573 h 883291"/>
                <a:gd name="connsiteX810" fmla="*/ 583448 w 637294"/>
                <a:gd name="connsiteY810" fmla="*/ 775573 h 883291"/>
                <a:gd name="connsiteX811" fmla="*/ 583448 w 637294"/>
                <a:gd name="connsiteY811" fmla="*/ 769290 h 883291"/>
                <a:gd name="connsiteX812" fmla="*/ 579858 w 637294"/>
                <a:gd name="connsiteY812" fmla="*/ 769290 h 883291"/>
                <a:gd name="connsiteX813" fmla="*/ 589730 w 637294"/>
                <a:gd name="connsiteY813" fmla="*/ 135546 h 883291"/>
                <a:gd name="connsiteX814" fmla="*/ 589730 w 637294"/>
                <a:gd name="connsiteY814" fmla="*/ 141829 h 883291"/>
                <a:gd name="connsiteX815" fmla="*/ 592423 w 637294"/>
                <a:gd name="connsiteY815" fmla="*/ 141829 h 883291"/>
                <a:gd name="connsiteX816" fmla="*/ 592423 w 637294"/>
                <a:gd name="connsiteY816" fmla="*/ 135546 h 883291"/>
                <a:gd name="connsiteX817" fmla="*/ 589730 w 637294"/>
                <a:gd name="connsiteY817" fmla="*/ 135546 h 88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Lst>
              <a:rect l="l" t="t" r="r" b="b"/>
              <a:pathLst>
                <a:path w="637294" h="883291">
                  <a:moveTo>
                    <a:pt x="59339" y="0"/>
                  </a:moveTo>
                  <a:cubicBezTo>
                    <a:pt x="118571" y="0"/>
                    <a:pt x="149084" y="14362"/>
                    <a:pt x="149084" y="42190"/>
                  </a:cubicBezTo>
                  <a:lnTo>
                    <a:pt x="323189" y="623870"/>
                  </a:lnTo>
                  <a:lnTo>
                    <a:pt x="335753" y="623870"/>
                  </a:lnTo>
                  <a:lnTo>
                    <a:pt x="325881" y="610405"/>
                  </a:lnTo>
                  <a:cubicBezTo>
                    <a:pt x="325881" y="605917"/>
                    <a:pt x="326779" y="601429"/>
                    <a:pt x="329471" y="597838"/>
                  </a:cubicBezTo>
                  <a:cubicBezTo>
                    <a:pt x="324984" y="590657"/>
                    <a:pt x="323189" y="585271"/>
                    <a:pt x="323189" y="581680"/>
                  </a:cubicBezTo>
                  <a:cubicBezTo>
                    <a:pt x="333060" y="581680"/>
                    <a:pt x="357292" y="508072"/>
                    <a:pt x="396779" y="359959"/>
                  </a:cubicBezTo>
                  <a:cubicBezTo>
                    <a:pt x="407549" y="331234"/>
                    <a:pt x="425498" y="269296"/>
                    <a:pt x="448831" y="176838"/>
                  </a:cubicBezTo>
                  <a:cubicBezTo>
                    <a:pt x="479345" y="65529"/>
                    <a:pt x="500883" y="8977"/>
                    <a:pt x="512550" y="8977"/>
                  </a:cubicBezTo>
                  <a:cubicBezTo>
                    <a:pt x="520627" y="4488"/>
                    <a:pt x="533191" y="2693"/>
                    <a:pt x="547550" y="2693"/>
                  </a:cubicBezTo>
                  <a:lnTo>
                    <a:pt x="598705" y="2693"/>
                  </a:lnTo>
                  <a:cubicBezTo>
                    <a:pt x="624730" y="8977"/>
                    <a:pt x="637295" y="20646"/>
                    <a:pt x="637295" y="37701"/>
                  </a:cubicBezTo>
                  <a:lnTo>
                    <a:pt x="637295" y="841102"/>
                  </a:lnTo>
                  <a:cubicBezTo>
                    <a:pt x="637295" y="868929"/>
                    <a:pt x="625628" y="883292"/>
                    <a:pt x="602294" y="883292"/>
                  </a:cubicBezTo>
                  <a:lnTo>
                    <a:pt x="525114" y="883292"/>
                  </a:lnTo>
                  <a:cubicBezTo>
                    <a:pt x="501781" y="883292"/>
                    <a:pt x="490113" y="867134"/>
                    <a:pt x="490113" y="834819"/>
                  </a:cubicBezTo>
                  <a:lnTo>
                    <a:pt x="493704" y="802503"/>
                  </a:lnTo>
                  <a:lnTo>
                    <a:pt x="493704" y="763904"/>
                  </a:lnTo>
                  <a:cubicBezTo>
                    <a:pt x="493704" y="745053"/>
                    <a:pt x="492806" y="726202"/>
                    <a:pt x="490113" y="705556"/>
                  </a:cubicBezTo>
                  <a:cubicBezTo>
                    <a:pt x="491908" y="691194"/>
                    <a:pt x="494601" y="681320"/>
                    <a:pt x="496396" y="676831"/>
                  </a:cubicBezTo>
                  <a:cubicBezTo>
                    <a:pt x="494601" y="631949"/>
                    <a:pt x="491011" y="597838"/>
                    <a:pt x="486524" y="573601"/>
                  </a:cubicBezTo>
                  <a:cubicBezTo>
                    <a:pt x="486524" y="561034"/>
                    <a:pt x="491011" y="554750"/>
                    <a:pt x="499986" y="554750"/>
                  </a:cubicBezTo>
                  <a:lnTo>
                    <a:pt x="499986" y="551160"/>
                  </a:lnTo>
                  <a:cubicBezTo>
                    <a:pt x="491011" y="551160"/>
                    <a:pt x="486524" y="547569"/>
                    <a:pt x="486524" y="541286"/>
                  </a:cubicBezTo>
                  <a:lnTo>
                    <a:pt x="486524" y="525128"/>
                  </a:lnTo>
                  <a:lnTo>
                    <a:pt x="470370" y="521537"/>
                  </a:lnTo>
                  <a:cubicBezTo>
                    <a:pt x="472165" y="510765"/>
                    <a:pt x="474857" y="505379"/>
                    <a:pt x="476652" y="505379"/>
                  </a:cubicBezTo>
                  <a:cubicBezTo>
                    <a:pt x="474857" y="497301"/>
                    <a:pt x="471267" y="489222"/>
                    <a:pt x="466780" y="482938"/>
                  </a:cubicBezTo>
                  <a:lnTo>
                    <a:pt x="466780" y="479347"/>
                  </a:lnTo>
                  <a:cubicBezTo>
                    <a:pt x="467677" y="474859"/>
                    <a:pt x="469472" y="473064"/>
                    <a:pt x="473062" y="473064"/>
                  </a:cubicBezTo>
                  <a:cubicBezTo>
                    <a:pt x="477550" y="473064"/>
                    <a:pt x="481139" y="482040"/>
                    <a:pt x="482934" y="499096"/>
                  </a:cubicBezTo>
                  <a:cubicBezTo>
                    <a:pt x="491908" y="507175"/>
                    <a:pt x="497294" y="511663"/>
                    <a:pt x="499088" y="511663"/>
                  </a:cubicBezTo>
                  <a:lnTo>
                    <a:pt x="511652" y="501789"/>
                  </a:lnTo>
                  <a:cubicBezTo>
                    <a:pt x="514345" y="501789"/>
                    <a:pt x="517935" y="505379"/>
                    <a:pt x="520627" y="511663"/>
                  </a:cubicBezTo>
                  <a:lnTo>
                    <a:pt x="514345" y="520640"/>
                  </a:lnTo>
                  <a:cubicBezTo>
                    <a:pt x="522422" y="530514"/>
                    <a:pt x="526909" y="535900"/>
                    <a:pt x="526909" y="536797"/>
                  </a:cubicBezTo>
                  <a:lnTo>
                    <a:pt x="526909" y="543081"/>
                  </a:lnTo>
                  <a:lnTo>
                    <a:pt x="523319" y="549365"/>
                  </a:lnTo>
                  <a:lnTo>
                    <a:pt x="529601" y="552955"/>
                  </a:lnTo>
                  <a:cubicBezTo>
                    <a:pt x="540371" y="547569"/>
                    <a:pt x="545755" y="542183"/>
                    <a:pt x="545755" y="536797"/>
                  </a:cubicBezTo>
                  <a:lnTo>
                    <a:pt x="542166" y="520640"/>
                  </a:lnTo>
                  <a:cubicBezTo>
                    <a:pt x="543960" y="520640"/>
                    <a:pt x="545755" y="519742"/>
                    <a:pt x="545755" y="517947"/>
                  </a:cubicBezTo>
                  <a:cubicBezTo>
                    <a:pt x="528704" y="517947"/>
                    <a:pt x="519730" y="502687"/>
                    <a:pt x="519730" y="473064"/>
                  </a:cubicBezTo>
                  <a:lnTo>
                    <a:pt x="529601" y="473064"/>
                  </a:lnTo>
                  <a:lnTo>
                    <a:pt x="529601" y="464087"/>
                  </a:lnTo>
                  <a:lnTo>
                    <a:pt x="513447" y="466780"/>
                  </a:lnTo>
                  <a:lnTo>
                    <a:pt x="503575" y="454213"/>
                  </a:lnTo>
                  <a:lnTo>
                    <a:pt x="517037" y="438055"/>
                  </a:lnTo>
                  <a:cubicBezTo>
                    <a:pt x="515242" y="433567"/>
                    <a:pt x="513447" y="430874"/>
                    <a:pt x="513447" y="429079"/>
                  </a:cubicBezTo>
                  <a:lnTo>
                    <a:pt x="522422" y="412921"/>
                  </a:lnTo>
                  <a:cubicBezTo>
                    <a:pt x="520627" y="412921"/>
                    <a:pt x="518832" y="412023"/>
                    <a:pt x="518832" y="409330"/>
                  </a:cubicBezTo>
                  <a:lnTo>
                    <a:pt x="532294" y="395866"/>
                  </a:lnTo>
                  <a:lnTo>
                    <a:pt x="538576" y="399456"/>
                  </a:lnTo>
                  <a:lnTo>
                    <a:pt x="534986" y="405740"/>
                  </a:lnTo>
                  <a:lnTo>
                    <a:pt x="534986" y="418307"/>
                  </a:lnTo>
                  <a:cubicBezTo>
                    <a:pt x="543063" y="418307"/>
                    <a:pt x="549345" y="420102"/>
                    <a:pt x="554730" y="424590"/>
                  </a:cubicBezTo>
                  <a:cubicBezTo>
                    <a:pt x="559217" y="422795"/>
                    <a:pt x="562807" y="421000"/>
                    <a:pt x="564602" y="421000"/>
                  </a:cubicBezTo>
                  <a:lnTo>
                    <a:pt x="564602" y="408433"/>
                  </a:lnTo>
                  <a:cubicBezTo>
                    <a:pt x="558320" y="408433"/>
                    <a:pt x="552935" y="403047"/>
                    <a:pt x="548448" y="392275"/>
                  </a:cubicBezTo>
                  <a:lnTo>
                    <a:pt x="548448" y="362652"/>
                  </a:lnTo>
                  <a:lnTo>
                    <a:pt x="552038" y="356369"/>
                  </a:lnTo>
                  <a:lnTo>
                    <a:pt x="517037" y="317770"/>
                  </a:lnTo>
                  <a:lnTo>
                    <a:pt x="517037" y="321360"/>
                  </a:lnTo>
                  <a:lnTo>
                    <a:pt x="519730" y="359062"/>
                  </a:lnTo>
                  <a:lnTo>
                    <a:pt x="526011" y="356369"/>
                  </a:lnTo>
                  <a:cubicBezTo>
                    <a:pt x="536781" y="361755"/>
                    <a:pt x="542166" y="366243"/>
                    <a:pt x="542166" y="368936"/>
                  </a:cubicBezTo>
                  <a:cubicBezTo>
                    <a:pt x="542166" y="373424"/>
                    <a:pt x="540371" y="375219"/>
                    <a:pt x="535884" y="375219"/>
                  </a:cubicBezTo>
                  <a:lnTo>
                    <a:pt x="533191" y="375219"/>
                  </a:lnTo>
                  <a:lnTo>
                    <a:pt x="513447" y="359062"/>
                  </a:lnTo>
                  <a:cubicBezTo>
                    <a:pt x="515242" y="355471"/>
                    <a:pt x="517037" y="350983"/>
                    <a:pt x="517037" y="346495"/>
                  </a:cubicBezTo>
                  <a:cubicBezTo>
                    <a:pt x="511652" y="346495"/>
                    <a:pt x="506268" y="344699"/>
                    <a:pt x="500883" y="340211"/>
                  </a:cubicBezTo>
                  <a:cubicBezTo>
                    <a:pt x="500883" y="342006"/>
                    <a:pt x="496396" y="351881"/>
                    <a:pt x="488319" y="368936"/>
                  </a:cubicBezTo>
                  <a:lnTo>
                    <a:pt x="472165" y="359062"/>
                  </a:lnTo>
                  <a:lnTo>
                    <a:pt x="465883" y="359062"/>
                  </a:lnTo>
                  <a:lnTo>
                    <a:pt x="465883" y="365345"/>
                  </a:lnTo>
                  <a:lnTo>
                    <a:pt x="482037" y="377912"/>
                  </a:lnTo>
                  <a:lnTo>
                    <a:pt x="488319" y="375219"/>
                  </a:lnTo>
                  <a:lnTo>
                    <a:pt x="491908" y="375219"/>
                  </a:lnTo>
                  <a:cubicBezTo>
                    <a:pt x="494601" y="375219"/>
                    <a:pt x="498191" y="377912"/>
                    <a:pt x="500883" y="384196"/>
                  </a:cubicBezTo>
                  <a:cubicBezTo>
                    <a:pt x="477550" y="401252"/>
                    <a:pt x="465883" y="412921"/>
                    <a:pt x="465883" y="419205"/>
                  </a:cubicBezTo>
                  <a:lnTo>
                    <a:pt x="472165" y="422795"/>
                  </a:lnTo>
                  <a:lnTo>
                    <a:pt x="478447" y="422795"/>
                  </a:lnTo>
                  <a:cubicBezTo>
                    <a:pt x="497294" y="411126"/>
                    <a:pt x="507165" y="403945"/>
                    <a:pt x="507165" y="400354"/>
                  </a:cubicBezTo>
                  <a:lnTo>
                    <a:pt x="513447" y="400354"/>
                  </a:lnTo>
                  <a:lnTo>
                    <a:pt x="513447" y="406637"/>
                  </a:lnTo>
                  <a:cubicBezTo>
                    <a:pt x="493704" y="429976"/>
                    <a:pt x="481139" y="441646"/>
                    <a:pt x="474857" y="441646"/>
                  </a:cubicBezTo>
                  <a:cubicBezTo>
                    <a:pt x="470370" y="441646"/>
                    <a:pt x="468575" y="440748"/>
                    <a:pt x="468575" y="438055"/>
                  </a:cubicBezTo>
                  <a:cubicBezTo>
                    <a:pt x="464088" y="432669"/>
                    <a:pt x="462293" y="429079"/>
                    <a:pt x="462293" y="425488"/>
                  </a:cubicBezTo>
                  <a:lnTo>
                    <a:pt x="458703" y="425488"/>
                  </a:lnTo>
                  <a:cubicBezTo>
                    <a:pt x="458703" y="433567"/>
                    <a:pt x="454216" y="438055"/>
                    <a:pt x="446139" y="438055"/>
                  </a:cubicBezTo>
                  <a:lnTo>
                    <a:pt x="446139" y="441646"/>
                  </a:lnTo>
                  <a:cubicBezTo>
                    <a:pt x="449728" y="441646"/>
                    <a:pt x="453318" y="443441"/>
                    <a:pt x="458703" y="447930"/>
                  </a:cubicBezTo>
                  <a:lnTo>
                    <a:pt x="464985" y="445237"/>
                  </a:lnTo>
                  <a:cubicBezTo>
                    <a:pt x="473960" y="447930"/>
                    <a:pt x="478447" y="451520"/>
                    <a:pt x="478447" y="454213"/>
                  </a:cubicBezTo>
                  <a:lnTo>
                    <a:pt x="478447" y="457804"/>
                  </a:lnTo>
                  <a:cubicBezTo>
                    <a:pt x="473062" y="457804"/>
                    <a:pt x="467677" y="459599"/>
                    <a:pt x="462293" y="464087"/>
                  </a:cubicBezTo>
                  <a:lnTo>
                    <a:pt x="458703" y="464087"/>
                  </a:lnTo>
                  <a:cubicBezTo>
                    <a:pt x="454216" y="464087"/>
                    <a:pt x="452421" y="461394"/>
                    <a:pt x="452421" y="455111"/>
                  </a:cubicBezTo>
                  <a:cubicBezTo>
                    <a:pt x="447934" y="456008"/>
                    <a:pt x="446139" y="457804"/>
                    <a:pt x="446139" y="461394"/>
                  </a:cubicBezTo>
                  <a:lnTo>
                    <a:pt x="446139" y="464087"/>
                  </a:lnTo>
                  <a:cubicBezTo>
                    <a:pt x="454216" y="473064"/>
                    <a:pt x="458703" y="486529"/>
                    <a:pt x="458703" y="506277"/>
                  </a:cubicBezTo>
                  <a:cubicBezTo>
                    <a:pt x="456908" y="510765"/>
                    <a:pt x="455113" y="513458"/>
                    <a:pt x="455113" y="516151"/>
                  </a:cubicBezTo>
                  <a:cubicBezTo>
                    <a:pt x="459601" y="516151"/>
                    <a:pt x="465883" y="521537"/>
                    <a:pt x="474857" y="532309"/>
                  </a:cubicBezTo>
                  <a:cubicBezTo>
                    <a:pt x="479345" y="532309"/>
                    <a:pt x="481139" y="533207"/>
                    <a:pt x="481139" y="535002"/>
                  </a:cubicBezTo>
                  <a:cubicBezTo>
                    <a:pt x="477550" y="543979"/>
                    <a:pt x="474857" y="548467"/>
                    <a:pt x="471267" y="548467"/>
                  </a:cubicBezTo>
                  <a:cubicBezTo>
                    <a:pt x="471267" y="550262"/>
                    <a:pt x="472165" y="552058"/>
                    <a:pt x="474857" y="552058"/>
                  </a:cubicBezTo>
                  <a:cubicBezTo>
                    <a:pt x="417421" y="754030"/>
                    <a:pt x="384215" y="860851"/>
                    <a:pt x="375240" y="873418"/>
                  </a:cubicBezTo>
                  <a:lnTo>
                    <a:pt x="352804" y="879701"/>
                  </a:lnTo>
                  <a:lnTo>
                    <a:pt x="279214" y="879701"/>
                  </a:lnTo>
                  <a:cubicBezTo>
                    <a:pt x="256777" y="879701"/>
                    <a:pt x="237034" y="837512"/>
                    <a:pt x="220880" y="754030"/>
                  </a:cubicBezTo>
                  <a:cubicBezTo>
                    <a:pt x="199341" y="678627"/>
                    <a:pt x="177802" y="612200"/>
                    <a:pt x="157161" y="554750"/>
                  </a:cubicBezTo>
                  <a:lnTo>
                    <a:pt x="157161" y="542183"/>
                  </a:lnTo>
                  <a:cubicBezTo>
                    <a:pt x="159853" y="542183"/>
                    <a:pt x="163443" y="539490"/>
                    <a:pt x="166136" y="533207"/>
                  </a:cubicBezTo>
                  <a:cubicBezTo>
                    <a:pt x="163443" y="533207"/>
                    <a:pt x="159853" y="529616"/>
                    <a:pt x="157161" y="523332"/>
                  </a:cubicBezTo>
                  <a:cubicBezTo>
                    <a:pt x="159853" y="523332"/>
                    <a:pt x="163443" y="520640"/>
                    <a:pt x="166136" y="514356"/>
                  </a:cubicBezTo>
                  <a:cubicBezTo>
                    <a:pt x="166136" y="510765"/>
                    <a:pt x="163443" y="508072"/>
                    <a:pt x="157161" y="504482"/>
                  </a:cubicBezTo>
                  <a:lnTo>
                    <a:pt x="152674" y="504482"/>
                  </a:lnTo>
                  <a:cubicBezTo>
                    <a:pt x="149084" y="504482"/>
                    <a:pt x="146392" y="511663"/>
                    <a:pt x="143699" y="526923"/>
                  </a:cubicBezTo>
                  <a:lnTo>
                    <a:pt x="147289" y="533207"/>
                  </a:lnTo>
                  <a:lnTo>
                    <a:pt x="147289" y="848283"/>
                  </a:lnTo>
                  <a:cubicBezTo>
                    <a:pt x="147289" y="867134"/>
                    <a:pt x="134725" y="877906"/>
                    <a:pt x="108699" y="880599"/>
                  </a:cubicBezTo>
                  <a:lnTo>
                    <a:pt x="35109" y="880599"/>
                  </a:lnTo>
                  <a:cubicBezTo>
                    <a:pt x="16262" y="880599"/>
                    <a:pt x="5492" y="866237"/>
                    <a:pt x="2800" y="838409"/>
                  </a:cubicBezTo>
                  <a:lnTo>
                    <a:pt x="2800" y="835716"/>
                  </a:lnTo>
                  <a:lnTo>
                    <a:pt x="6390" y="815968"/>
                  </a:lnTo>
                  <a:lnTo>
                    <a:pt x="2800" y="809684"/>
                  </a:lnTo>
                  <a:cubicBezTo>
                    <a:pt x="4595" y="795322"/>
                    <a:pt x="6390" y="782755"/>
                    <a:pt x="6390" y="774676"/>
                  </a:cubicBezTo>
                  <a:lnTo>
                    <a:pt x="6390" y="771085"/>
                  </a:lnTo>
                  <a:cubicBezTo>
                    <a:pt x="6390" y="766597"/>
                    <a:pt x="5492" y="762109"/>
                    <a:pt x="2800" y="758518"/>
                  </a:cubicBezTo>
                  <a:lnTo>
                    <a:pt x="6390" y="752234"/>
                  </a:lnTo>
                  <a:lnTo>
                    <a:pt x="2800" y="707352"/>
                  </a:lnTo>
                  <a:cubicBezTo>
                    <a:pt x="4595" y="667855"/>
                    <a:pt x="6390" y="643618"/>
                    <a:pt x="6390" y="633744"/>
                  </a:cubicBezTo>
                  <a:lnTo>
                    <a:pt x="2800" y="595145"/>
                  </a:lnTo>
                  <a:lnTo>
                    <a:pt x="6390" y="578987"/>
                  </a:lnTo>
                  <a:cubicBezTo>
                    <a:pt x="4595" y="574499"/>
                    <a:pt x="2800" y="571806"/>
                    <a:pt x="2800" y="570011"/>
                  </a:cubicBezTo>
                  <a:cubicBezTo>
                    <a:pt x="2800" y="568215"/>
                    <a:pt x="3698" y="566420"/>
                    <a:pt x="6390" y="566420"/>
                  </a:cubicBezTo>
                  <a:lnTo>
                    <a:pt x="2800" y="543979"/>
                  </a:lnTo>
                  <a:lnTo>
                    <a:pt x="2800" y="535002"/>
                  </a:lnTo>
                  <a:cubicBezTo>
                    <a:pt x="2800" y="527821"/>
                    <a:pt x="3698" y="522435"/>
                    <a:pt x="6390" y="518844"/>
                  </a:cubicBezTo>
                  <a:lnTo>
                    <a:pt x="2800" y="505379"/>
                  </a:lnTo>
                  <a:cubicBezTo>
                    <a:pt x="2800" y="491915"/>
                    <a:pt x="3698" y="464087"/>
                    <a:pt x="6390" y="421898"/>
                  </a:cubicBezTo>
                  <a:lnTo>
                    <a:pt x="2800" y="377015"/>
                  </a:lnTo>
                  <a:cubicBezTo>
                    <a:pt x="4595" y="355471"/>
                    <a:pt x="6390" y="339313"/>
                    <a:pt x="6390" y="328541"/>
                  </a:cubicBezTo>
                  <a:cubicBezTo>
                    <a:pt x="6390" y="316872"/>
                    <a:pt x="5492" y="297124"/>
                    <a:pt x="2800" y="267501"/>
                  </a:cubicBezTo>
                  <a:cubicBezTo>
                    <a:pt x="4595" y="243264"/>
                    <a:pt x="6390" y="220823"/>
                    <a:pt x="6390" y="200177"/>
                  </a:cubicBezTo>
                  <a:cubicBezTo>
                    <a:pt x="6390" y="193893"/>
                    <a:pt x="5492" y="185814"/>
                    <a:pt x="2800" y="177735"/>
                  </a:cubicBezTo>
                  <a:cubicBezTo>
                    <a:pt x="4595" y="163373"/>
                    <a:pt x="6390" y="149908"/>
                    <a:pt x="6390" y="135546"/>
                  </a:cubicBezTo>
                  <a:lnTo>
                    <a:pt x="6390" y="115797"/>
                  </a:lnTo>
                  <a:cubicBezTo>
                    <a:pt x="6390" y="77198"/>
                    <a:pt x="4595" y="52962"/>
                    <a:pt x="108" y="42190"/>
                  </a:cubicBezTo>
                  <a:cubicBezTo>
                    <a:pt x="-1687" y="22441"/>
                    <a:pt x="18954" y="8079"/>
                    <a:pt x="59339" y="0"/>
                  </a:cubicBezTo>
                  <a:close/>
                  <a:moveTo>
                    <a:pt x="56647" y="189405"/>
                  </a:moveTo>
                  <a:lnTo>
                    <a:pt x="56647" y="199279"/>
                  </a:lnTo>
                  <a:cubicBezTo>
                    <a:pt x="61134" y="199279"/>
                    <a:pt x="62929" y="197484"/>
                    <a:pt x="62929" y="192996"/>
                  </a:cubicBezTo>
                  <a:lnTo>
                    <a:pt x="56647" y="189405"/>
                  </a:lnTo>
                  <a:close/>
                  <a:moveTo>
                    <a:pt x="56647" y="675934"/>
                  </a:moveTo>
                  <a:cubicBezTo>
                    <a:pt x="61134" y="692989"/>
                    <a:pt x="64724" y="701068"/>
                    <a:pt x="69211" y="701068"/>
                  </a:cubicBezTo>
                  <a:lnTo>
                    <a:pt x="72801" y="694785"/>
                  </a:lnTo>
                  <a:cubicBezTo>
                    <a:pt x="71006" y="682217"/>
                    <a:pt x="67416" y="675036"/>
                    <a:pt x="62929" y="675036"/>
                  </a:cubicBezTo>
                  <a:lnTo>
                    <a:pt x="56647" y="675036"/>
                  </a:lnTo>
                  <a:close/>
                  <a:moveTo>
                    <a:pt x="59339" y="508072"/>
                  </a:moveTo>
                  <a:lnTo>
                    <a:pt x="59339" y="511663"/>
                  </a:lnTo>
                  <a:lnTo>
                    <a:pt x="65621" y="511663"/>
                  </a:lnTo>
                  <a:lnTo>
                    <a:pt x="65621" y="508072"/>
                  </a:lnTo>
                  <a:lnTo>
                    <a:pt x="59339" y="508072"/>
                  </a:lnTo>
                  <a:close/>
                  <a:moveTo>
                    <a:pt x="62032" y="164271"/>
                  </a:moveTo>
                  <a:lnTo>
                    <a:pt x="62032" y="170554"/>
                  </a:lnTo>
                  <a:lnTo>
                    <a:pt x="71904" y="170554"/>
                  </a:lnTo>
                  <a:lnTo>
                    <a:pt x="71904" y="164271"/>
                  </a:lnTo>
                  <a:lnTo>
                    <a:pt x="62032" y="164271"/>
                  </a:lnTo>
                  <a:close/>
                  <a:moveTo>
                    <a:pt x="65621" y="96947"/>
                  </a:moveTo>
                  <a:cubicBezTo>
                    <a:pt x="66519" y="101435"/>
                    <a:pt x="68314" y="103230"/>
                    <a:pt x="71904" y="103230"/>
                  </a:cubicBezTo>
                  <a:lnTo>
                    <a:pt x="71904" y="96947"/>
                  </a:lnTo>
                  <a:lnTo>
                    <a:pt x="65621" y="96947"/>
                  </a:lnTo>
                  <a:close/>
                  <a:moveTo>
                    <a:pt x="65621" y="289942"/>
                  </a:moveTo>
                  <a:lnTo>
                    <a:pt x="65621" y="292635"/>
                  </a:lnTo>
                  <a:lnTo>
                    <a:pt x="78186" y="292635"/>
                  </a:lnTo>
                  <a:lnTo>
                    <a:pt x="78186" y="289942"/>
                  </a:lnTo>
                  <a:lnTo>
                    <a:pt x="65621" y="289942"/>
                  </a:lnTo>
                  <a:close/>
                  <a:moveTo>
                    <a:pt x="65621" y="546672"/>
                  </a:moveTo>
                  <a:lnTo>
                    <a:pt x="65621" y="552955"/>
                  </a:lnTo>
                  <a:lnTo>
                    <a:pt x="78186" y="552955"/>
                  </a:lnTo>
                  <a:lnTo>
                    <a:pt x="78186" y="549365"/>
                  </a:lnTo>
                  <a:lnTo>
                    <a:pt x="65621" y="546672"/>
                  </a:lnTo>
                  <a:close/>
                  <a:moveTo>
                    <a:pt x="69211" y="106821"/>
                  </a:moveTo>
                  <a:lnTo>
                    <a:pt x="69211" y="113104"/>
                  </a:lnTo>
                  <a:lnTo>
                    <a:pt x="72801" y="113104"/>
                  </a:lnTo>
                  <a:lnTo>
                    <a:pt x="72801" y="106821"/>
                  </a:lnTo>
                  <a:lnTo>
                    <a:pt x="69211" y="106821"/>
                  </a:lnTo>
                  <a:close/>
                  <a:moveTo>
                    <a:pt x="69211" y="244162"/>
                  </a:moveTo>
                  <a:cubicBezTo>
                    <a:pt x="84468" y="252241"/>
                    <a:pt x="91648" y="257627"/>
                    <a:pt x="91648" y="260320"/>
                  </a:cubicBezTo>
                  <a:cubicBezTo>
                    <a:pt x="104211" y="255832"/>
                    <a:pt x="111391" y="247753"/>
                    <a:pt x="111391" y="237878"/>
                  </a:cubicBezTo>
                  <a:cubicBezTo>
                    <a:pt x="106904" y="236083"/>
                    <a:pt x="103314" y="234288"/>
                    <a:pt x="101519" y="234288"/>
                  </a:cubicBezTo>
                  <a:cubicBezTo>
                    <a:pt x="95237" y="234288"/>
                    <a:pt x="92545" y="236981"/>
                    <a:pt x="92545" y="243264"/>
                  </a:cubicBezTo>
                  <a:lnTo>
                    <a:pt x="82673" y="243264"/>
                  </a:lnTo>
                  <a:lnTo>
                    <a:pt x="82673" y="234288"/>
                  </a:lnTo>
                  <a:lnTo>
                    <a:pt x="79083" y="234288"/>
                  </a:lnTo>
                  <a:cubicBezTo>
                    <a:pt x="75494" y="235185"/>
                    <a:pt x="71904" y="237878"/>
                    <a:pt x="69211" y="244162"/>
                  </a:cubicBezTo>
                  <a:close/>
                  <a:moveTo>
                    <a:pt x="97930" y="263910"/>
                  </a:moveTo>
                  <a:cubicBezTo>
                    <a:pt x="97930" y="273785"/>
                    <a:pt x="93443" y="282761"/>
                    <a:pt x="85365" y="292635"/>
                  </a:cubicBezTo>
                  <a:lnTo>
                    <a:pt x="85365" y="296226"/>
                  </a:lnTo>
                  <a:cubicBezTo>
                    <a:pt x="91648" y="303407"/>
                    <a:pt x="95237" y="308793"/>
                    <a:pt x="95237" y="312384"/>
                  </a:cubicBezTo>
                  <a:cubicBezTo>
                    <a:pt x="93443" y="321360"/>
                    <a:pt x="88955" y="325848"/>
                    <a:pt x="81775" y="325848"/>
                  </a:cubicBezTo>
                  <a:cubicBezTo>
                    <a:pt x="91648" y="348290"/>
                    <a:pt x="101519" y="359959"/>
                    <a:pt x="111391" y="360857"/>
                  </a:cubicBezTo>
                  <a:lnTo>
                    <a:pt x="111391" y="363550"/>
                  </a:lnTo>
                  <a:lnTo>
                    <a:pt x="97930" y="377015"/>
                  </a:lnTo>
                  <a:lnTo>
                    <a:pt x="97930" y="393173"/>
                  </a:lnTo>
                  <a:lnTo>
                    <a:pt x="114084" y="393173"/>
                  </a:lnTo>
                  <a:lnTo>
                    <a:pt x="114084" y="399456"/>
                  </a:lnTo>
                  <a:cubicBezTo>
                    <a:pt x="114084" y="403945"/>
                    <a:pt x="106006" y="408433"/>
                    <a:pt x="88955" y="412921"/>
                  </a:cubicBezTo>
                  <a:lnTo>
                    <a:pt x="88955" y="416512"/>
                  </a:lnTo>
                  <a:lnTo>
                    <a:pt x="114084" y="435362"/>
                  </a:lnTo>
                  <a:cubicBezTo>
                    <a:pt x="114084" y="438055"/>
                    <a:pt x="114981" y="441646"/>
                    <a:pt x="117673" y="445237"/>
                  </a:cubicBezTo>
                  <a:lnTo>
                    <a:pt x="111391" y="448827"/>
                  </a:lnTo>
                  <a:lnTo>
                    <a:pt x="79083" y="438953"/>
                  </a:lnTo>
                  <a:cubicBezTo>
                    <a:pt x="79083" y="443441"/>
                    <a:pt x="76391" y="445237"/>
                    <a:pt x="70109" y="445237"/>
                  </a:cubicBezTo>
                  <a:cubicBezTo>
                    <a:pt x="78186" y="452418"/>
                    <a:pt x="90750" y="460497"/>
                    <a:pt x="108699" y="467678"/>
                  </a:cubicBezTo>
                  <a:lnTo>
                    <a:pt x="108699" y="470371"/>
                  </a:lnTo>
                  <a:cubicBezTo>
                    <a:pt x="106904" y="470371"/>
                    <a:pt x="105109" y="471269"/>
                    <a:pt x="105109" y="473961"/>
                  </a:cubicBezTo>
                  <a:cubicBezTo>
                    <a:pt x="109596" y="474859"/>
                    <a:pt x="111391" y="476654"/>
                    <a:pt x="111391" y="480245"/>
                  </a:cubicBezTo>
                  <a:lnTo>
                    <a:pt x="111391" y="489222"/>
                  </a:lnTo>
                  <a:lnTo>
                    <a:pt x="95237" y="489222"/>
                  </a:lnTo>
                  <a:lnTo>
                    <a:pt x="95237" y="476654"/>
                  </a:lnTo>
                  <a:lnTo>
                    <a:pt x="91648" y="476654"/>
                  </a:lnTo>
                  <a:lnTo>
                    <a:pt x="91648" y="482938"/>
                  </a:lnTo>
                  <a:cubicBezTo>
                    <a:pt x="93443" y="504482"/>
                    <a:pt x="103314" y="515254"/>
                    <a:pt x="120366" y="515254"/>
                  </a:cubicBezTo>
                  <a:lnTo>
                    <a:pt x="126648" y="505379"/>
                  </a:lnTo>
                  <a:lnTo>
                    <a:pt x="120366" y="496403"/>
                  </a:lnTo>
                  <a:cubicBezTo>
                    <a:pt x="120366" y="490119"/>
                    <a:pt x="122160" y="483836"/>
                    <a:pt x="126648" y="476654"/>
                  </a:cubicBezTo>
                  <a:lnTo>
                    <a:pt x="132930" y="480245"/>
                  </a:lnTo>
                  <a:lnTo>
                    <a:pt x="142802" y="480245"/>
                  </a:lnTo>
                  <a:cubicBezTo>
                    <a:pt x="142802" y="469473"/>
                    <a:pt x="144597" y="464087"/>
                    <a:pt x="149084" y="464087"/>
                  </a:cubicBezTo>
                  <a:cubicBezTo>
                    <a:pt x="161648" y="472166"/>
                    <a:pt x="168828" y="477552"/>
                    <a:pt x="168828" y="480245"/>
                  </a:cubicBezTo>
                  <a:lnTo>
                    <a:pt x="166136" y="499994"/>
                  </a:lnTo>
                  <a:lnTo>
                    <a:pt x="166136" y="503584"/>
                  </a:lnTo>
                  <a:cubicBezTo>
                    <a:pt x="179597" y="504482"/>
                    <a:pt x="191264" y="509868"/>
                    <a:pt x="201136" y="519742"/>
                  </a:cubicBezTo>
                  <a:lnTo>
                    <a:pt x="207418" y="519742"/>
                  </a:lnTo>
                  <a:lnTo>
                    <a:pt x="207418" y="516151"/>
                  </a:lnTo>
                  <a:lnTo>
                    <a:pt x="198443" y="503584"/>
                  </a:lnTo>
                  <a:lnTo>
                    <a:pt x="198443" y="487426"/>
                  </a:lnTo>
                  <a:cubicBezTo>
                    <a:pt x="187674" y="485631"/>
                    <a:pt x="182289" y="482040"/>
                    <a:pt x="182289" y="477552"/>
                  </a:cubicBezTo>
                  <a:lnTo>
                    <a:pt x="182289" y="468576"/>
                  </a:lnTo>
                  <a:lnTo>
                    <a:pt x="191264" y="455111"/>
                  </a:lnTo>
                  <a:lnTo>
                    <a:pt x="191264" y="452418"/>
                  </a:lnTo>
                  <a:lnTo>
                    <a:pt x="168828" y="438953"/>
                  </a:lnTo>
                  <a:cubicBezTo>
                    <a:pt x="158058" y="420102"/>
                    <a:pt x="152674" y="403945"/>
                    <a:pt x="152674" y="390480"/>
                  </a:cubicBezTo>
                  <a:lnTo>
                    <a:pt x="143699" y="396763"/>
                  </a:lnTo>
                  <a:lnTo>
                    <a:pt x="137417" y="396763"/>
                  </a:lnTo>
                  <a:cubicBezTo>
                    <a:pt x="137417" y="385991"/>
                    <a:pt x="131135" y="380605"/>
                    <a:pt x="117673" y="380605"/>
                  </a:cubicBezTo>
                  <a:lnTo>
                    <a:pt x="117673" y="374322"/>
                  </a:lnTo>
                  <a:cubicBezTo>
                    <a:pt x="118571" y="369834"/>
                    <a:pt x="120366" y="368038"/>
                    <a:pt x="123955" y="368038"/>
                  </a:cubicBezTo>
                  <a:cubicBezTo>
                    <a:pt x="128443" y="368038"/>
                    <a:pt x="130238" y="371629"/>
                    <a:pt x="130238" y="377912"/>
                  </a:cubicBezTo>
                  <a:lnTo>
                    <a:pt x="132930" y="377912"/>
                  </a:lnTo>
                  <a:lnTo>
                    <a:pt x="132930" y="368038"/>
                  </a:lnTo>
                  <a:cubicBezTo>
                    <a:pt x="132930" y="357266"/>
                    <a:pt x="130238" y="351881"/>
                    <a:pt x="123955" y="351881"/>
                  </a:cubicBezTo>
                  <a:lnTo>
                    <a:pt x="123955" y="344699"/>
                  </a:lnTo>
                  <a:lnTo>
                    <a:pt x="156264" y="347392"/>
                  </a:lnTo>
                  <a:cubicBezTo>
                    <a:pt x="149982" y="336620"/>
                    <a:pt x="141904" y="331234"/>
                    <a:pt x="131135" y="331234"/>
                  </a:cubicBezTo>
                  <a:lnTo>
                    <a:pt x="133828" y="308793"/>
                  </a:lnTo>
                  <a:lnTo>
                    <a:pt x="133828" y="298919"/>
                  </a:lnTo>
                  <a:lnTo>
                    <a:pt x="143699" y="298919"/>
                  </a:lnTo>
                  <a:cubicBezTo>
                    <a:pt x="144597" y="306998"/>
                    <a:pt x="148187" y="311486"/>
                    <a:pt x="152674" y="311486"/>
                  </a:cubicBezTo>
                  <a:lnTo>
                    <a:pt x="152674" y="302510"/>
                  </a:lnTo>
                  <a:cubicBezTo>
                    <a:pt x="145494" y="289942"/>
                    <a:pt x="138315" y="280966"/>
                    <a:pt x="130238" y="276477"/>
                  </a:cubicBezTo>
                  <a:lnTo>
                    <a:pt x="126648" y="276477"/>
                  </a:lnTo>
                  <a:cubicBezTo>
                    <a:pt x="126648" y="288147"/>
                    <a:pt x="122160" y="296226"/>
                    <a:pt x="113186" y="298919"/>
                  </a:cubicBezTo>
                  <a:lnTo>
                    <a:pt x="110494" y="298919"/>
                  </a:lnTo>
                  <a:cubicBezTo>
                    <a:pt x="106006" y="298919"/>
                    <a:pt x="104211" y="297124"/>
                    <a:pt x="104211" y="292635"/>
                  </a:cubicBezTo>
                  <a:cubicBezTo>
                    <a:pt x="105109" y="288147"/>
                    <a:pt x="110494" y="283659"/>
                    <a:pt x="120366" y="280068"/>
                  </a:cubicBezTo>
                  <a:cubicBezTo>
                    <a:pt x="115879" y="269296"/>
                    <a:pt x="113186" y="263910"/>
                    <a:pt x="111391" y="263910"/>
                  </a:cubicBezTo>
                  <a:cubicBezTo>
                    <a:pt x="106904" y="265706"/>
                    <a:pt x="103314" y="267501"/>
                    <a:pt x="101519" y="267501"/>
                  </a:cubicBezTo>
                  <a:cubicBezTo>
                    <a:pt x="100622" y="264808"/>
                    <a:pt x="99724" y="263910"/>
                    <a:pt x="97930" y="263910"/>
                  </a:cubicBezTo>
                  <a:close/>
                  <a:moveTo>
                    <a:pt x="75494" y="621177"/>
                  </a:moveTo>
                  <a:cubicBezTo>
                    <a:pt x="73699" y="625665"/>
                    <a:pt x="71904" y="628358"/>
                    <a:pt x="71904" y="630153"/>
                  </a:cubicBezTo>
                  <a:lnTo>
                    <a:pt x="71904" y="640028"/>
                  </a:lnTo>
                  <a:lnTo>
                    <a:pt x="68314" y="640028"/>
                  </a:lnTo>
                  <a:lnTo>
                    <a:pt x="68314" y="646311"/>
                  </a:lnTo>
                  <a:cubicBezTo>
                    <a:pt x="72801" y="646311"/>
                    <a:pt x="74596" y="644516"/>
                    <a:pt x="74596" y="640028"/>
                  </a:cubicBezTo>
                  <a:lnTo>
                    <a:pt x="80878" y="643618"/>
                  </a:lnTo>
                  <a:lnTo>
                    <a:pt x="84468" y="643618"/>
                  </a:lnTo>
                  <a:lnTo>
                    <a:pt x="84468" y="630153"/>
                  </a:lnTo>
                  <a:cubicBezTo>
                    <a:pt x="85365" y="627460"/>
                    <a:pt x="81775" y="623870"/>
                    <a:pt x="75494" y="621177"/>
                  </a:cubicBezTo>
                  <a:close/>
                  <a:moveTo>
                    <a:pt x="71904" y="205563"/>
                  </a:moveTo>
                  <a:cubicBezTo>
                    <a:pt x="72801" y="210051"/>
                    <a:pt x="74596" y="211846"/>
                    <a:pt x="78186" y="211846"/>
                  </a:cubicBezTo>
                  <a:lnTo>
                    <a:pt x="91648" y="211846"/>
                  </a:lnTo>
                  <a:lnTo>
                    <a:pt x="100622" y="205563"/>
                  </a:lnTo>
                  <a:lnTo>
                    <a:pt x="97032" y="199279"/>
                  </a:lnTo>
                  <a:lnTo>
                    <a:pt x="100622" y="183121"/>
                  </a:lnTo>
                  <a:lnTo>
                    <a:pt x="104211" y="183121"/>
                  </a:lnTo>
                  <a:lnTo>
                    <a:pt x="110494" y="185814"/>
                  </a:lnTo>
                  <a:lnTo>
                    <a:pt x="110494" y="179531"/>
                  </a:lnTo>
                  <a:cubicBezTo>
                    <a:pt x="110494" y="175940"/>
                    <a:pt x="106904" y="173247"/>
                    <a:pt x="100622" y="169657"/>
                  </a:cubicBezTo>
                  <a:cubicBezTo>
                    <a:pt x="93443" y="184019"/>
                    <a:pt x="83570" y="192996"/>
                    <a:pt x="71904" y="199279"/>
                  </a:cubicBezTo>
                  <a:lnTo>
                    <a:pt x="71904" y="205563"/>
                  </a:lnTo>
                  <a:close/>
                  <a:moveTo>
                    <a:pt x="75494" y="745951"/>
                  </a:moveTo>
                  <a:lnTo>
                    <a:pt x="75494" y="765699"/>
                  </a:lnTo>
                  <a:lnTo>
                    <a:pt x="78186" y="765699"/>
                  </a:lnTo>
                  <a:lnTo>
                    <a:pt x="78186" y="745951"/>
                  </a:lnTo>
                  <a:lnTo>
                    <a:pt x="75494" y="745951"/>
                  </a:lnTo>
                  <a:close/>
                  <a:moveTo>
                    <a:pt x="81775" y="559239"/>
                  </a:moveTo>
                  <a:lnTo>
                    <a:pt x="88058" y="559239"/>
                  </a:lnTo>
                  <a:lnTo>
                    <a:pt x="88058" y="552955"/>
                  </a:lnTo>
                  <a:cubicBezTo>
                    <a:pt x="83570" y="553853"/>
                    <a:pt x="81775" y="556546"/>
                    <a:pt x="81775" y="559239"/>
                  </a:cubicBezTo>
                  <a:close/>
                  <a:moveTo>
                    <a:pt x="85365" y="148113"/>
                  </a:moveTo>
                  <a:lnTo>
                    <a:pt x="85365" y="150806"/>
                  </a:lnTo>
                  <a:cubicBezTo>
                    <a:pt x="86263" y="155294"/>
                    <a:pt x="88058" y="157090"/>
                    <a:pt x="91648" y="157090"/>
                  </a:cubicBezTo>
                  <a:lnTo>
                    <a:pt x="95237" y="157090"/>
                  </a:lnTo>
                  <a:cubicBezTo>
                    <a:pt x="99724" y="157090"/>
                    <a:pt x="101519" y="155294"/>
                    <a:pt x="101519" y="150806"/>
                  </a:cubicBezTo>
                  <a:lnTo>
                    <a:pt x="85365" y="148113"/>
                  </a:lnTo>
                  <a:close/>
                  <a:moveTo>
                    <a:pt x="88058" y="662469"/>
                  </a:moveTo>
                  <a:cubicBezTo>
                    <a:pt x="91648" y="670548"/>
                    <a:pt x="94340" y="675036"/>
                    <a:pt x="97032" y="675036"/>
                  </a:cubicBezTo>
                  <a:cubicBezTo>
                    <a:pt x="101519" y="675036"/>
                    <a:pt x="103314" y="673241"/>
                    <a:pt x="103314" y="668753"/>
                  </a:cubicBezTo>
                  <a:cubicBezTo>
                    <a:pt x="103314" y="664264"/>
                    <a:pt x="101519" y="662469"/>
                    <a:pt x="97032" y="662469"/>
                  </a:cubicBezTo>
                  <a:lnTo>
                    <a:pt x="88058" y="662469"/>
                  </a:lnTo>
                  <a:close/>
                  <a:moveTo>
                    <a:pt x="95237" y="553853"/>
                  </a:moveTo>
                  <a:lnTo>
                    <a:pt x="91648" y="570011"/>
                  </a:lnTo>
                  <a:lnTo>
                    <a:pt x="91648" y="576294"/>
                  </a:lnTo>
                  <a:cubicBezTo>
                    <a:pt x="92545" y="580782"/>
                    <a:pt x="94340" y="582578"/>
                    <a:pt x="97930" y="582578"/>
                  </a:cubicBezTo>
                  <a:cubicBezTo>
                    <a:pt x="106904" y="574499"/>
                    <a:pt x="114084" y="570011"/>
                    <a:pt x="120366" y="570011"/>
                  </a:cubicBezTo>
                  <a:lnTo>
                    <a:pt x="120366" y="566420"/>
                  </a:lnTo>
                  <a:cubicBezTo>
                    <a:pt x="120366" y="563727"/>
                    <a:pt x="114981" y="559239"/>
                    <a:pt x="104211" y="553853"/>
                  </a:cubicBezTo>
                  <a:lnTo>
                    <a:pt x="95237" y="553853"/>
                  </a:lnTo>
                  <a:close/>
                  <a:moveTo>
                    <a:pt x="100622" y="517947"/>
                  </a:moveTo>
                  <a:cubicBezTo>
                    <a:pt x="100622" y="521537"/>
                    <a:pt x="98827" y="525128"/>
                    <a:pt x="94340" y="530514"/>
                  </a:cubicBezTo>
                  <a:cubicBezTo>
                    <a:pt x="100622" y="530514"/>
                    <a:pt x="103314" y="535002"/>
                    <a:pt x="103314" y="543081"/>
                  </a:cubicBezTo>
                  <a:cubicBezTo>
                    <a:pt x="118571" y="543081"/>
                    <a:pt x="125750" y="536797"/>
                    <a:pt x="125750" y="523332"/>
                  </a:cubicBezTo>
                  <a:cubicBezTo>
                    <a:pt x="115879" y="519742"/>
                    <a:pt x="106904" y="517947"/>
                    <a:pt x="100622" y="517947"/>
                  </a:cubicBezTo>
                  <a:close/>
                  <a:moveTo>
                    <a:pt x="97930" y="129262"/>
                  </a:moveTo>
                  <a:lnTo>
                    <a:pt x="97930" y="135546"/>
                  </a:lnTo>
                  <a:lnTo>
                    <a:pt x="111391" y="135546"/>
                  </a:lnTo>
                  <a:lnTo>
                    <a:pt x="111391" y="132853"/>
                  </a:lnTo>
                  <a:lnTo>
                    <a:pt x="97930" y="129262"/>
                  </a:lnTo>
                  <a:close/>
                  <a:moveTo>
                    <a:pt x="114084" y="318667"/>
                  </a:moveTo>
                  <a:cubicBezTo>
                    <a:pt x="118571" y="325848"/>
                    <a:pt x="120366" y="332132"/>
                    <a:pt x="120366" y="338416"/>
                  </a:cubicBezTo>
                  <a:lnTo>
                    <a:pt x="120366" y="344699"/>
                  </a:lnTo>
                  <a:lnTo>
                    <a:pt x="116776" y="344699"/>
                  </a:lnTo>
                  <a:cubicBezTo>
                    <a:pt x="113186" y="344699"/>
                    <a:pt x="110494" y="337518"/>
                    <a:pt x="107801" y="322258"/>
                  </a:cubicBezTo>
                  <a:lnTo>
                    <a:pt x="114084" y="318667"/>
                  </a:lnTo>
                  <a:close/>
                  <a:moveTo>
                    <a:pt x="114084" y="221721"/>
                  </a:moveTo>
                  <a:cubicBezTo>
                    <a:pt x="118571" y="221721"/>
                    <a:pt x="120366" y="225311"/>
                    <a:pt x="120366" y="231595"/>
                  </a:cubicBezTo>
                  <a:cubicBezTo>
                    <a:pt x="124853" y="231595"/>
                    <a:pt x="126648" y="229799"/>
                    <a:pt x="126648" y="225311"/>
                  </a:cubicBezTo>
                  <a:lnTo>
                    <a:pt x="126648" y="216335"/>
                  </a:lnTo>
                  <a:lnTo>
                    <a:pt x="120366" y="216335"/>
                  </a:lnTo>
                  <a:cubicBezTo>
                    <a:pt x="115879" y="216335"/>
                    <a:pt x="114084" y="218130"/>
                    <a:pt x="114084" y="221721"/>
                  </a:cubicBezTo>
                  <a:close/>
                  <a:moveTo>
                    <a:pt x="136520" y="402149"/>
                  </a:moveTo>
                  <a:lnTo>
                    <a:pt x="140109" y="402149"/>
                  </a:lnTo>
                  <a:cubicBezTo>
                    <a:pt x="155366" y="429976"/>
                    <a:pt x="162545" y="445237"/>
                    <a:pt x="162545" y="447032"/>
                  </a:cubicBezTo>
                  <a:cubicBezTo>
                    <a:pt x="162545" y="455111"/>
                    <a:pt x="151777" y="460497"/>
                    <a:pt x="130238" y="463190"/>
                  </a:cubicBezTo>
                  <a:cubicBezTo>
                    <a:pt x="130238" y="465883"/>
                    <a:pt x="126648" y="469473"/>
                    <a:pt x="120366" y="472166"/>
                  </a:cubicBezTo>
                  <a:lnTo>
                    <a:pt x="116776" y="472166"/>
                  </a:lnTo>
                  <a:lnTo>
                    <a:pt x="116776" y="463190"/>
                  </a:lnTo>
                  <a:lnTo>
                    <a:pt x="123058" y="453316"/>
                  </a:lnTo>
                  <a:cubicBezTo>
                    <a:pt x="121263" y="448827"/>
                    <a:pt x="119468" y="446134"/>
                    <a:pt x="119468" y="444339"/>
                  </a:cubicBezTo>
                  <a:cubicBezTo>
                    <a:pt x="128443" y="439851"/>
                    <a:pt x="134725" y="438055"/>
                    <a:pt x="139212" y="438055"/>
                  </a:cubicBezTo>
                  <a:lnTo>
                    <a:pt x="139212" y="431772"/>
                  </a:lnTo>
                  <a:lnTo>
                    <a:pt x="123058" y="418307"/>
                  </a:lnTo>
                  <a:lnTo>
                    <a:pt x="136520" y="402149"/>
                  </a:lnTo>
                  <a:close/>
                  <a:moveTo>
                    <a:pt x="120366" y="247753"/>
                  </a:moveTo>
                  <a:cubicBezTo>
                    <a:pt x="121263" y="252241"/>
                    <a:pt x="123058" y="254036"/>
                    <a:pt x="126648" y="254036"/>
                  </a:cubicBezTo>
                  <a:lnTo>
                    <a:pt x="132930" y="254036"/>
                  </a:lnTo>
                  <a:cubicBezTo>
                    <a:pt x="141904" y="250446"/>
                    <a:pt x="146392" y="242367"/>
                    <a:pt x="146392" y="231595"/>
                  </a:cubicBezTo>
                  <a:lnTo>
                    <a:pt x="146392" y="228004"/>
                  </a:lnTo>
                  <a:cubicBezTo>
                    <a:pt x="129340" y="236981"/>
                    <a:pt x="120366" y="244162"/>
                    <a:pt x="120366" y="247753"/>
                  </a:cubicBezTo>
                  <a:close/>
                  <a:moveTo>
                    <a:pt x="123955" y="154397"/>
                  </a:moveTo>
                  <a:lnTo>
                    <a:pt x="130238" y="157987"/>
                  </a:lnTo>
                  <a:lnTo>
                    <a:pt x="130238" y="149011"/>
                  </a:lnTo>
                  <a:cubicBezTo>
                    <a:pt x="125750" y="149011"/>
                    <a:pt x="123955" y="150806"/>
                    <a:pt x="123955" y="154397"/>
                  </a:cubicBezTo>
                  <a:close/>
                  <a:moveTo>
                    <a:pt x="132930" y="174145"/>
                  </a:moveTo>
                  <a:lnTo>
                    <a:pt x="132930" y="177735"/>
                  </a:lnTo>
                  <a:lnTo>
                    <a:pt x="139212" y="177735"/>
                  </a:lnTo>
                  <a:lnTo>
                    <a:pt x="139212" y="168759"/>
                  </a:lnTo>
                  <a:cubicBezTo>
                    <a:pt x="135622" y="167861"/>
                    <a:pt x="132930" y="170554"/>
                    <a:pt x="132930" y="174145"/>
                  </a:cubicBezTo>
                  <a:close/>
                  <a:moveTo>
                    <a:pt x="132930" y="485631"/>
                  </a:moveTo>
                  <a:lnTo>
                    <a:pt x="132930" y="488324"/>
                  </a:lnTo>
                  <a:lnTo>
                    <a:pt x="139212" y="488324"/>
                  </a:lnTo>
                  <a:lnTo>
                    <a:pt x="139212" y="485631"/>
                  </a:lnTo>
                  <a:lnTo>
                    <a:pt x="132930" y="485631"/>
                  </a:lnTo>
                  <a:close/>
                  <a:moveTo>
                    <a:pt x="142802" y="369834"/>
                  </a:moveTo>
                  <a:lnTo>
                    <a:pt x="142802" y="379708"/>
                  </a:lnTo>
                  <a:cubicBezTo>
                    <a:pt x="143699" y="384196"/>
                    <a:pt x="145494" y="385991"/>
                    <a:pt x="149084" y="385991"/>
                  </a:cubicBezTo>
                  <a:lnTo>
                    <a:pt x="155366" y="382401"/>
                  </a:lnTo>
                  <a:cubicBezTo>
                    <a:pt x="156264" y="386889"/>
                    <a:pt x="158058" y="388684"/>
                    <a:pt x="161648" y="388684"/>
                  </a:cubicBezTo>
                  <a:lnTo>
                    <a:pt x="161648" y="382401"/>
                  </a:lnTo>
                  <a:cubicBezTo>
                    <a:pt x="157161" y="377015"/>
                    <a:pt x="155366" y="373424"/>
                    <a:pt x="155366" y="369834"/>
                  </a:cubicBezTo>
                  <a:lnTo>
                    <a:pt x="142802" y="369834"/>
                  </a:lnTo>
                  <a:close/>
                  <a:moveTo>
                    <a:pt x="155366" y="489222"/>
                  </a:moveTo>
                  <a:lnTo>
                    <a:pt x="155366" y="492812"/>
                  </a:lnTo>
                  <a:lnTo>
                    <a:pt x="161648" y="492812"/>
                  </a:lnTo>
                  <a:lnTo>
                    <a:pt x="161648" y="489222"/>
                  </a:lnTo>
                  <a:lnTo>
                    <a:pt x="155366" y="489222"/>
                  </a:lnTo>
                  <a:close/>
                  <a:moveTo>
                    <a:pt x="158956" y="357266"/>
                  </a:moveTo>
                  <a:lnTo>
                    <a:pt x="158956" y="363550"/>
                  </a:lnTo>
                  <a:lnTo>
                    <a:pt x="162545" y="363550"/>
                  </a:lnTo>
                  <a:lnTo>
                    <a:pt x="162545" y="357266"/>
                  </a:lnTo>
                  <a:lnTo>
                    <a:pt x="158956" y="357266"/>
                  </a:lnTo>
                  <a:close/>
                  <a:moveTo>
                    <a:pt x="166136" y="357266"/>
                  </a:moveTo>
                  <a:lnTo>
                    <a:pt x="172418" y="360857"/>
                  </a:lnTo>
                  <a:lnTo>
                    <a:pt x="176007" y="354574"/>
                  </a:lnTo>
                  <a:lnTo>
                    <a:pt x="176007" y="350983"/>
                  </a:lnTo>
                  <a:lnTo>
                    <a:pt x="172418" y="350983"/>
                  </a:lnTo>
                  <a:cubicBezTo>
                    <a:pt x="167931" y="350983"/>
                    <a:pt x="166136" y="353676"/>
                    <a:pt x="166136" y="357266"/>
                  </a:cubicBezTo>
                  <a:close/>
                  <a:moveTo>
                    <a:pt x="171520" y="408433"/>
                  </a:moveTo>
                  <a:lnTo>
                    <a:pt x="171520" y="414716"/>
                  </a:lnTo>
                  <a:lnTo>
                    <a:pt x="191264" y="414716"/>
                  </a:lnTo>
                  <a:lnTo>
                    <a:pt x="191264" y="411126"/>
                  </a:lnTo>
                  <a:cubicBezTo>
                    <a:pt x="180494" y="409330"/>
                    <a:pt x="173315" y="408433"/>
                    <a:pt x="171520" y="408433"/>
                  </a:cubicBezTo>
                  <a:close/>
                  <a:moveTo>
                    <a:pt x="197546" y="475757"/>
                  </a:moveTo>
                  <a:lnTo>
                    <a:pt x="197546" y="479347"/>
                  </a:lnTo>
                  <a:lnTo>
                    <a:pt x="203828" y="479347"/>
                  </a:lnTo>
                  <a:lnTo>
                    <a:pt x="203828" y="475757"/>
                  </a:lnTo>
                  <a:lnTo>
                    <a:pt x="197546" y="475757"/>
                  </a:lnTo>
                  <a:close/>
                  <a:moveTo>
                    <a:pt x="197546" y="537695"/>
                  </a:moveTo>
                  <a:lnTo>
                    <a:pt x="197546" y="553853"/>
                  </a:lnTo>
                  <a:cubicBezTo>
                    <a:pt x="202931" y="549365"/>
                    <a:pt x="208316" y="547569"/>
                    <a:pt x="213700" y="547569"/>
                  </a:cubicBezTo>
                  <a:lnTo>
                    <a:pt x="213700" y="538593"/>
                  </a:lnTo>
                  <a:lnTo>
                    <a:pt x="197546" y="538593"/>
                  </a:lnTo>
                  <a:close/>
                  <a:moveTo>
                    <a:pt x="210111" y="508072"/>
                  </a:moveTo>
                  <a:lnTo>
                    <a:pt x="210111" y="514356"/>
                  </a:lnTo>
                  <a:lnTo>
                    <a:pt x="213700" y="514356"/>
                  </a:lnTo>
                  <a:lnTo>
                    <a:pt x="213700" y="508072"/>
                  </a:lnTo>
                  <a:lnTo>
                    <a:pt x="210111" y="508072"/>
                  </a:lnTo>
                  <a:close/>
                  <a:moveTo>
                    <a:pt x="219982" y="482938"/>
                  </a:moveTo>
                  <a:cubicBezTo>
                    <a:pt x="219982" y="491915"/>
                    <a:pt x="219085" y="499994"/>
                    <a:pt x="217290" y="508072"/>
                  </a:cubicBezTo>
                  <a:lnTo>
                    <a:pt x="226265" y="508072"/>
                  </a:lnTo>
                  <a:lnTo>
                    <a:pt x="226265" y="488324"/>
                  </a:lnTo>
                  <a:cubicBezTo>
                    <a:pt x="226265" y="484733"/>
                    <a:pt x="224470" y="482938"/>
                    <a:pt x="219982" y="482938"/>
                  </a:cubicBezTo>
                  <a:close/>
                  <a:moveTo>
                    <a:pt x="217290" y="530514"/>
                  </a:moveTo>
                  <a:lnTo>
                    <a:pt x="217290" y="536797"/>
                  </a:lnTo>
                  <a:lnTo>
                    <a:pt x="219982" y="536797"/>
                  </a:lnTo>
                  <a:lnTo>
                    <a:pt x="219982" y="530514"/>
                  </a:lnTo>
                  <a:lnTo>
                    <a:pt x="217290" y="530514"/>
                  </a:lnTo>
                  <a:close/>
                  <a:moveTo>
                    <a:pt x="223572" y="559239"/>
                  </a:moveTo>
                  <a:lnTo>
                    <a:pt x="223572" y="565522"/>
                  </a:lnTo>
                  <a:cubicBezTo>
                    <a:pt x="228060" y="565522"/>
                    <a:pt x="229854" y="563727"/>
                    <a:pt x="229854" y="559239"/>
                  </a:cubicBezTo>
                  <a:lnTo>
                    <a:pt x="223572" y="559239"/>
                  </a:lnTo>
                  <a:close/>
                  <a:moveTo>
                    <a:pt x="281009" y="613996"/>
                  </a:moveTo>
                  <a:cubicBezTo>
                    <a:pt x="281009" y="618484"/>
                    <a:pt x="279214" y="620279"/>
                    <a:pt x="274726" y="620279"/>
                  </a:cubicBezTo>
                  <a:cubicBezTo>
                    <a:pt x="272932" y="620279"/>
                    <a:pt x="272034" y="619382"/>
                    <a:pt x="272034" y="616689"/>
                  </a:cubicBezTo>
                  <a:lnTo>
                    <a:pt x="265752" y="620279"/>
                  </a:lnTo>
                  <a:cubicBezTo>
                    <a:pt x="261265" y="618484"/>
                    <a:pt x="258572" y="616689"/>
                    <a:pt x="255880" y="616689"/>
                  </a:cubicBezTo>
                  <a:lnTo>
                    <a:pt x="253188" y="622972"/>
                  </a:lnTo>
                  <a:lnTo>
                    <a:pt x="253188" y="626563"/>
                  </a:lnTo>
                  <a:cubicBezTo>
                    <a:pt x="257675" y="626563"/>
                    <a:pt x="267547" y="632846"/>
                    <a:pt x="281906" y="645414"/>
                  </a:cubicBezTo>
                  <a:lnTo>
                    <a:pt x="285496" y="645414"/>
                  </a:lnTo>
                  <a:lnTo>
                    <a:pt x="289086" y="616689"/>
                  </a:lnTo>
                  <a:lnTo>
                    <a:pt x="281009" y="613996"/>
                  </a:lnTo>
                  <a:close/>
                  <a:moveTo>
                    <a:pt x="277419" y="707352"/>
                  </a:moveTo>
                  <a:lnTo>
                    <a:pt x="277419" y="713635"/>
                  </a:lnTo>
                  <a:cubicBezTo>
                    <a:pt x="278316" y="718124"/>
                    <a:pt x="280111" y="719919"/>
                    <a:pt x="283701" y="719919"/>
                  </a:cubicBezTo>
                  <a:cubicBezTo>
                    <a:pt x="287291" y="718124"/>
                    <a:pt x="291778" y="716328"/>
                    <a:pt x="296265" y="716328"/>
                  </a:cubicBezTo>
                  <a:cubicBezTo>
                    <a:pt x="298060" y="719919"/>
                    <a:pt x="299855" y="726202"/>
                    <a:pt x="299855" y="736077"/>
                  </a:cubicBezTo>
                  <a:lnTo>
                    <a:pt x="312419" y="736077"/>
                  </a:lnTo>
                  <a:cubicBezTo>
                    <a:pt x="312419" y="729793"/>
                    <a:pt x="316009" y="727100"/>
                    <a:pt x="322291" y="727100"/>
                  </a:cubicBezTo>
                  <a:lnTo>
                    <a:pt x="322291" y="717226"/>
                  </a:lnTo>
                  <a:cubicBezTo>
                    <a:pt x="317804" y="717226"/>
                    <a:pt x="316009" y="716328"/>
                    <a:pt x="316009" y="714533"/>
                  </a:cubicBezTo>
                  <a:cubicBezTo>
                    <a:pt x="319599" y="705556"/>
                    <a:pt x="322291" y="701068"/>
                    <a:pt x="324984" y="701068"/>
                  </a:cubicBezTo>
                  <a:lnTo>
                    <a:pt x="324984" y="714533"/>
                  </a:lnTo>
                  <a:cubicBezTo>
                    <a:pt x="328573" y="712738"/>
                    <a:pt x="333958" y="710942"/>
                    <a:pt x="341138" y="710942"/>
                  </a:cubicBezTo>
                  <a:lnTo>
                    <a:pt x="337548" y="694785"/>
                  </a:lnTo>
                  <a:lnTo>
                    <a:pt x="337548" y="688501"/>
                  </a:lnTo>
                  <a:lnTo>
                    <a:pt x="343830" y="688501"/>
                  </a:lnTo>
                  <a:lnTo>
                    <a:pt x="343830" y="675934"/>
                  </a:lnTo>
                  <a:lnTo>
                    <a:pt x="334855" y="675934"/>
                  </a:lnTo>
                  <a:cubicBezTo>
                    <a:pt x="324984" y="687603"/>
                    <a:pt x="314214" y="693887"/>
                    <a:pt x="302547" y="695682"/>
                  </a:cubicBezTo>
                  <a:cubicBezTo>
                    <a:pt x="300752" y="703761"/>
                    <a:pt x="291778" y="707352"/>
                    <a:pt x="277419" y="707352"/>
                  </a:cubicBezTo>
                  <a:close/>
                  <a:moveTo>
                    <a:pt x="288188" y="592452"/>
                  </a:moveTo>
                  <a:cubicBezTo>
                    <a:pt x="288188" y="596940"/>
                    <a:pt x="290881" y="598736"/>
                    <a:pt x="294470" y="598736"/>
                  </a:cubicBezTo>
                  <a:lnTo>
                    <a:pt x="294470" y="592452"/>
                  </a:lnTo>
                  <a:lnTo>
                    <a:pt x="288188" y="592452"/>
                  </a:lnTo>
                  <a:close/>
                  <a:moveTo>
                    <a:pt x="290881" y="739667"/>
                  </a:moveTo>
                  <a:lnTo>
                    <a:pt x="290881" y="743258"/>
                  </a:lnTo>
                  <a:lnTo>
                    <a:pt x="294470" y="759416"/>
                  </a:lnTo>
                  <a:cubicBezTo>
                    <a:pt x="289983" y="760313"/>
                    <a:pt x="288188" y="762109"/>
                    <a:pt x="288188" y="765699"/>
                  </a:cubicBezTo>
                  <a:lnTo>
                    <a:pt x="304342" y="765699"/>
                  </a:lnTo>
                  <a:cubicBezTo>
                    <a:pt x="304342" y="758518"/>
                    <a:pt x="305240" y="753132"/>
                    <a:pt x="307932" y="749542"/>
                  </a:cubicBezTo>
                  <a:cubicBezTo>
                    <a:pt x="306137" y="745053"/>
                    <a:pt x="304342" y="741463"/>
                    <a:pt x="304342" y="739667"/>
                  </a:cubicBezTo>
                  <a:lnTo>
                    <a:pt x="290881" y="739667"/>
                  </a:lnTo>
                  <a:close/>
                  <a:moveTo>
                    <a:pt x="300752" y="790834"/>
                  </a:moveTo>
                  <a:lnTo>
                    <a:pt x="300752" y="797117"/>
                  </a:lnTo>
                  <a:lnTo>
                    <a:pt x="309727" y="797117"/>
                  </a:lnTo>
                  <a:cubicBezTo>
                    <a:pt x="309727" y="792629"/>
                    <a:pt x="307932" y="790834"/>
                    <a:pt x="303445" y="790834"/>
                  </a:cubicBezTo>
                  <a:lnTo>
                    <a:pt x="300752" y="790834"/>
                  </a:lnTo>
                  <a:close/>
                  <a:moveTo>
                    <a:pt x="313317" y="774676"/>
                  </a:moveTo>
                  <a:cubicBezTo>
                    <a:pt x="313317" y="779164"/>
                    <a:pt x="312419" y="783652"/>
                    <a:pt x="309727" y="787243"/>
                  </a:cubicBezTo>
                  <a:lnTo>
                    <a:pt x="325881" y="790834"/>
                  </a:lnTo>
                  <a:lnTo>
                    <a:pt x="329471" y="790834"/>
                  </a:lnTo>
                  <a:lnTo>
                    <a:pt x="329471" y="781857"/>
                  </a:lnTo>
                  <a:cubicBezTo>
                    <a:pt x="329471" y="777369"/>
                    <a:pt x="327676" y="775573"/>
                    <a:pt x="323189" y="775573"/>
                  </a:cubicBezTo>
                  <a:lnTo>
                    <a:pt x="313317" y="775573"/>
                  </a:lnTo>
                  <a:close/>
                  <a:moveTo>
                    <a:pt x="316906" y="759416"/>
                  </a:moveTo>
                  <a:lnTo>
                    <a:pt x="313317" y="765699"/>
                  </a:lnTo>
                  <a:lnTo>
                    <a:pt x="323189" y="765699"/>
                  </a:lnTo>
                  <a:cubicBezTo>
                    <a:pt x="323189" y="761211"/>
                    <a:pt x="320496" y="759416"/>
                    <a:pt x="316906" y="759416"/>
                  </a:cubicBezTo>
                  <a:close/>
                  <a:moveTo>
                    <a:pt x="329471" y="640028"/>
                  </a:moveTo>
                  <a:cubicBezTo>
                    <a:pt x="321394" y="652595"/>
                    <a:pt x="316906" y="659776"/>
                    <a:pt x="316906" y="662469"/>
                  </a:cubicBezTo>
                  <a:cubicBezTo>
                    <a:pt x="321394" y="664264"/>
                    <a:pt x="324086" y="665162"/>
                    <a:pt x="325881" y="665162"/>
                  </a:cubicBezTo>
                  <a:cubicBezTo>
                    <a:pt x="332163" y="665162"/>
                    <a:pt x="335753" y="659776"/>
                    <a:pt x="335753" y="649004"/>
                  </a:cubicBezTo>
                  <a:lnTo>
                    <a:pt x="342035" y="649004"/>
                  </a:lnTo>
                  <a:lnTo>
                    <a:pt x="342035" y="665162"/>
                  </a:lnTo>
                  <a:lnTo>
                    <a:pt x="351009" y="665162"/>
                  </a:lnTo>
                  <a:lnTo>
                    <a:pt x="347420" y="658878"/>
                  </a:lnTo>
                  <a:cubicBezTo>
                    <a:pt x="347420" y="657083"/>
                    <a:pt x="348317" y="655288"/>
                    <a:pt x="351009" y="655288"/>
                  </a:cubicBezTo>
                  <a:cubicBezTo>
                    <a:pt x="348317" y="644516"/>
                    <a:pt x="345625" y="639130"/>
                    <a:pt x="342035" y="639130"/>
                  </a:cubicBezTo>
                  <a:lnTo>
                    <a:pt x="329471" y="639130"/>
                  </a:lnTo>
                  <a:close/>
                  <a:moveTo>
                    <a:pt x="342933" y="730691"/>
                  </a:moveTo>
                  <a:cubicBezTo>
                    <a:pt x="330368" y="741463"/>
                    <a:pt x="323189" y="749542"/>
                    <a:pt x="323189" y="753132"/>
                  </a:cubicBezTo>
                  <a:cubicBezTo>
                    <a:pt x="321394" y="753132"/>
                    <a:pt x="319599" y="754030"/>
                    <a:pt x="319599" y="756723"/>
                  </a:cubicBezTo>
                  <a:lnTo>
                    <a:pt x="335753" y="760313"/>
                  </a:lnTo>
                  <a:lnTo>
                    <a:pt x="342035" y="760313"/>
                  </a:lnTo>
                  <a:cubicBezTo>
                    <a:pt x="346522" y="760313"/>
                    <a:pt x="348317" y="758518"/>
                    <a:pt x="348317" y="754030"/>
                  </a:cubicBezTo>
                  <a:lnTo>
                    <a:pt x="348317" y="737872"/>
                  </a:lnTo>
                  <a:cubicBezTo>
                    <a:pt x="348317" y="732486"/>
                    <a:pt x="346522" y="730691"/>
                    <a:pt x="342933" y="730691"/>
                  </a:cubicBezTo>
                  <a:close/>
                  <a:moveTo>
                    <a:pt x="345625" y="630153"/>
                  </a:moveTo>
                  <a:lnTo>
                    <a:pt x="345625" y="636437"/>
                  </a:lnTo>
                  <a:lnTo>
                    <a:pt x="351907" y="636437"/>
                  </a:lnTo>
                  <a:lnTo>
                    <a:pt x="351907" y="630153"/>
                  </a:lnTo>
                  <a:lnTo>
                    <a:pt x="345625" y="630153"/>
                  </a:lnTo>
                  <a:close/>
                  <a:moveTo>
                    <a:pt x="351907" y="605019"/>
                  </a:moveTo>
                  <a:lnTo>
                    <a:pt x="351907" y="608610"/>
                  </a:lnTo>
                  <a:cubicBezTo>
                    <a:pt x="352804" y="613098"/>
                    <a:pt x="354599" y="614893"/>
                    <a:pt x="358189" y="614893"/>
                  </a:cubicBezTo>
                  <a:lnTo>
                    <a:pt x="360882" y="608610"/>
                  </a:lnTo>
                  <a:lnTo>
                    <a:pt x="354599" y="605019"/>
                  </a:lnTo>
                  <a:lnTo>
                    <a:pt x="351907" y="605019"/>
                  </a:lnTo>
                  <a:close/>
                  <a:moveTo>
                    <a:pt x="351907" y="681320"/>
                  </a:moveTo>
                  <a:lnTo>
                    <a:pt x="351907" y="684910"/>
                  </a:lnTo>
                  <a:lnTo>
                    <a:pt x="358189" y="684910"/>
                  </a:lnTo>
                  <a:lnTo>
                    <a:pt x="358189" y="681320"/>
                  </a:lnTo>
                  <a:lnTo>
                    <a:pt x="351907" y="681320"/>
                  </a:lnTo>
                  <a:close/>
                  <a:moveTo>
                    <a:pt x="358189" y="630153"/>
                  </a:moveTo>
                  <a:lnTo>
                    <a:pt x="358189" y="636437"/>
                  </a:lnTo>
                  <a:lnTo>
                    <a:pt x="360882" y="636437"/>
                  </a:lnTo>
                  <a:lnTo>
                    <a:pt x="360882" y="630153"/>
                  </a:lnTo>
                  <a:lnTo>
                    <a:pt x="358189" y="630153"/>
                  </a:lnTo>
                  <a:close/>
                  <a:moveTo>
                    <a:pt x="360882" y="578987"/>
                  </a:moveTo>
                  <a:lnTo>
                    <a:pt x="360882" y="582578"/>
                  </a:lnTo>
                  <a:lnTo>
                    <a:pt x="367164" y="582578"/>
                  </a:lnTo>
                  <a:lnTo>
                    <a:pt x="367164" y="578987"/>
                  </a:lnTo>
                  <a:lnTo>
                    <a:pt x="360882" y="578987"/>
                  </a:lnTo>
                  <a:close/>
                  <a:moveTo>
                    <a:pt x="360882" y="675934"/>
                  </a:moveTo>
                  <a:lnTo>
                    <a:pt x="360882" y="684910"/>
                  </a:lnTo>
                  <a:lnTo>
                    <a:pt x="364471" y="684910"/>
                  </a:lnTo>
                  <a:cubicBezTo>
                    <a:pt x="368958" y="684910"/>
                    <a:pt x="370753" y="683115"/>
                    <a:pt x="370753" y="678627"/>
                  </a:cubicBezTo>
                  <a:lnTo>
                    <a:pt x="370753" y="675036"/>
                  </a:lnTo>
                  <a:lnTo>
                    <a:pt x="360882" y="675036"/>
                  </a:lnTo>
                  <a:close/>
                  <a:moveTo>
                    <a:pt x="368061" y="730691"/>
                  </a:moveTo>
                  <a:lnTo>
                    <a:pt x="364471" y="746849"/>
                  </a:lnTo>
                  <a:lnTo>
                    <a:pt x="370753" y="746849"/>
                  </a:lnTo>
                  <a:lnTo>
                    <a:pt x="370753" y="730691"/>
                  </a:lnTo>
                  <a:lnTo>
                    <a:pt x="368061" y="730691"/>
                  </a:lnTo>
                  <a:close/>
                  <a:moveTo>
                    <a:pt x="368061" y="633744"/>
                  </a:moveTo>
                  <a:lnTo>
                    <a:pt x="368061" y="646311"/>
                  </a:lnTo>
                  <a:lnTo>
                    <a:pt x="371651" y="646311"/>
                  </a:lnTo>
                  <a:cubicBezTo>
                    <a:pt x="376138" y="646311"/>
                    <a:pt x="377933" y="644516"/>
                    <a:pt x="377933" y="640028"/>
                  </a:cubicBezTo>
                  <a:lnTo>
                    <a:pt x="368061" y="633744"/>
                  </a:lnTo>
                  <a:close/>
                  <a:moveTo>
                    <a:pt x="368061" y="688501"/>
                  </a:moveTo>
                  <a:lnTo>
                    <a:pt x="368061" y="692092"/>
                  </a:lnTo>
                  <a:lnTo>
                    <a:pt x="377933" y="692092"/>
                  </a:lnTo>
                  <a:lnTo>
                    <a:pt x="377933" y="688501"/>
                  </a:lnTo>
                  <a:lnTo>
                    <a:pt x="368061" y="688501"/>
                  </a:lnTo>
                  <a:close/>
                  <a:moveTo>
                    <a:pt x="386907" y="588861"/>
                  </a:moveTo>
                  <a:lnTo>
                    <a:pt x="386907" y="595145"/>
                  </a:lnTo>
                  <a:lnTo>
                    <a:pt x="390497" y="595145"/>
                  </a:lnTo>
                  <a:lnTo>
                    <a:pt x="390497" y="588861"/>
                  </a:lnTo>
                  <a:lnTo>
                    <a:pt x="386907" y="588861"/>
                  </a:lnTo>
                  <a:close/>
                  <a:moveTo>
                    <a:pt x="390497" y="623870"/>
                  </a:moveTo>
                  <a:lnTo>
                    <a:pt x="390497" y="627460"/>
                  </a:lnTo>
                  <a:lnTo>
                    <a:pt x="403062" y="627460"/>
                  </a:lnTo>
                  <a:lnTo>
                    <a:pt x="403062" y="623870"/>
                  </a:lnTo>
                  <a:lnTo>
                    <a:pt x="390497" y="623870"/>
                  </a:lnTo>
                  <a:close/>
                  <a:moveTo>
                    <a:pt x="410241" y="562829"/>
                  </a:moveTo>
                  <a:lnTo>
                    <a:pt x="410241" y="569113"/>
                  </a:lnTo>
                  <a:cubicBezTo>
                    <a:pt x="414728" y="569113"/>
                    <a:pt x="416523" y="567318"/>
                    <a:pt x="416523" y="562829"/>
                  </a:cubicBezTo>
                  <a:lnTo>
                    <a:pt x="410241" y="562829"/>
                  </a:lnTo>
                  <a:close/>
                  <a:moveTo>
                    <a:pt x="412933" y="511663"/>
                  </a:moveTo>
                  <a:lnTo>
                    <a:pt x="412933" y="517947"/>
                  </a:lnTo>
                  <a:lnTo>
                    <a:pt x="429087" y="517947"/>
                  </a:lnTo>
                  <a:lnTo>
                    <a:pt x="429087" y="514356"/>
                  </a:lnTo>
                  <a:lnTo>
                    <a:pt x="412933" y="511663"/>
                  </a:lnTo>
                  <a:close/>
                  <a:moveTo>
                    <a:pt x="425498" y="540388"/>
                  </a:moveTo>
                  <a:lnTo>
                    <a:pt x="431779" y="540388"/>
                  </a:lnTo>
                  <a:lnTo>
                    <a:pt x="431779" y="534104"/>
                  </a:lnTo>
                  <a:cubicBezTo>
                    <a:pt x="428190" y="535002"/>
                    <a:pt x="425498" y="536797"/>
                    <a:pt x="425498" y="540388"/>
                  </a:cubicBezTo>
                  <a:close/>
                  <a:moveTo>
                    <a:pt x="435369" y="569113"/>
                  </a:moveTo>
                  <a:lnTo>
                    <a:pt x="435369" y="575396"/>
                  </a:lnTo>
                  <a:cubicBezTo>
                    <a:pt x="439857" y="575396"/>
                    <a:pt x="441652" y="573601"/>
                    <a:pt x="441652" y="569113"/>
                  </a:cubicBezTo>
                  <a:lnTo>
                    <a:pt x="435369" y="569113"/>
                  </a:lnTo>
                  <a:close/>
                  <a:moveTo>
                    <a:pt x="438959" y="485631"/>
                  </a:moveTo>
                  <a:lnTo>
                    <a:pt x="438959" y="494608"/>
                  </a:lnTo>
                  <a:lnTo>
                    <a:pt x="442549" y="494608"/>
                  </a:lnTo>
                  <a:lnTo>
                    <a:pt x="442549" y="485631"/>
                  </a:lnTo>
                  <a:lnTo>
                    <a:pt x="438959" y="485631"/>
                  </a:lnTo>
                  <a:close/>
                  <a:moveTo>
                    <a:pt x="448831" y="521537"/>
                  </a:moveTo>
                  <a:lnTo>
                    <a:pt x="448831" y="543979"/>
                  </a:lnTo>
                  <a:cubicBezTo>
                    <a:pt x="452421" y="543979"/>
                    <a:pt x="455113" y="542183"/>
                    <a:pt x="455113" y="537695"/>
                  </a:cubicBezTo>
                  <a:lnTo>
                    <a:pt x="455113" y="521537"/>
                  </a:lnTo>
                  <a:lnTo>
                    <a:pt x="448831" y="521537"/>
                  </a:lnTo>
                  <a:close/>
                  <a:moveTo>
                    <a:pt x="451523" y="389582"/>
                  </a:moveTo>
                  <a:lnTo>
                    <a:pt x="451523" y="393173"/>
                  </a:lnTo>
                  <a:cubicBezTo>
                    <a:pt x="452421" y="397661"/>
                    <a:pt x="454216" y="399456"/>
                    <a:pt x="457806" y="399456"/>
                  </a:cubicBezTo>
                  <a:lnTo>
                    <a:pt x="457806" y="383298"/>
                  </a:lnTo>
                  <a:cubicBezTo>
                    <a:pt x="453318" y="383298"/>
                    <a:pt x="451523" y="385991"/>
                    <a:pt x="451523" y="389582"/>
                  </a:cubicBezTo>
                  <a:close/>
                  <a:moveTo>
                    <a:pt x="467677" y="398559"/>
                  </a:moveTo>
                  <a:lnTo>
                    <a:pt x="477550" y="398559"/>
                  </a:lnTo>
                  <a:lnTo>
                    <a:pt x="477550" y="392275"/>
                  </a:lnTo>
                  <a:lnTo>
                    <a:pt x="473960" y="392275"/>
                  </a:lnTo>
                  <a:cubicBezTo>
                    <a:pt x="469472" y="393173"/>
                    <a:pt x="467677" y="394968"/>
                    <a:pt x="467677" y="398559"/>
                  </a:cubicBezTo>
                  <a:close/>
                  <a:moveTo>
                    <a:pt x="486524" y="463190"/>
                  </a:moveTo>
                  <a:lnTo>
                    <a:pt x="490113" y="463190"/>
                  </a:lnTo>
                  <a:cubicBezTo>
                    <a:pt x="493704" y="463190"/>
                    <a:pt x="497294" y="467678"/>
                    <a:pt x="502678" y="475757"/>
                  </a:cubicBezTo>
                  <a:lnTo>
                    <a:pt x="508960" y="472166"/>
                  </a:lnTo>
                  <a:lnTo>
                    <a:pt x="512550" y="472166"/>
                  </a:lnTo>
                  <a:lnTo>
                    <a:pt x="512550" y="475757"/>
                  </a:lnTo>
                  <a:cubicBezTo>
                    <a:pt x="512550" y="478450"/>
                    <a:pt x="508960" y="482040"/>
                    <a:pt x="502678" y="485631"/>
                  </a:cubicBezTo>
                  <a:cubicBezTo>
                    <a:pt x="499986" y="485631"/>
                    <a:pt x="494601" y="480245"/>
                    <a:pt x="486524" y="469473"/>
                  </a:cubicBezTo>
                  <a:lnTo>
                    <a:pt x="486524" y="463190"/>
                  </a:lnTo>
                  <a:close/>
                  <a:moveTo>
                    <a:pt x="490113" y="241469"/>
                  </a:moveTo>
                  <a:lnTo>
                    <a:pt x="502678" y="241469"/>
                  </a:lnTo>
                  <a:cubicBezTo>
                    <a:pt x="502678" y="236981"/>
                    <a:pt x="500883" y="235185"/>
                    <a:pt x="496396" y="235185"/>
                  </a:cubicBezTo>
                  <a:cubicBezTo>
                    <a:pt x="491908" y="236083"/>
                    <a:pt x="490113" y="237878"/>
                    <a:pt x="490113" y="241469"/>
                  </a:cubicBezTo>
                  <a:close/>
                  <a:moveTo>
                    <a:pt x="490113" y="527821"/>
                  </a:moveTo>
                  <a:lnTo>
                    <a:pt x="490113" y="534104"/>
                  </a:lnTo>
                  <a:lnTo>
                    <a:pt x="493704" y="534104"/>
                  </a:lnTo>
                  <a:lnTo>
                    <a:pt x="493704" y="527821"/>
                  </a:lnTo>
                  <a:lnTo>
                    <a:pt x="490113" y="527821"/>
                  </a:lnTo>
                  <a:close/>
                  <a:moveTo>
                    <a:pt x="493704" y="276477"/>
                  </a:moveTo>
                  <a:lnTo>
                    <a:pt x="493704" y="286352"/>
                  </a:lnTo>
                  <a:lnTo>
                    <a:pt x="516140" y="280068"/>
                  </a:lnTo>
                  <a:lnTo>
                    <a:pt x="516140" y="273785"/>
                  </a:lnTo>
                  <a:cubicBezTo>
                    <a:pt x="512550" y="273785"/>
                    <a:pt x="508062" y="271989"/>
                    <a:pt x="502678" y="267501"/>
                  </a:cubicBezTo>
                  <a:cubicBezTo>
                    <a:pt x="499986" y="267501"/>
                    <a:pt x="496396" y="270194"/>
                    <a:pt x="493704" y="276477"/>
                  </a:cubicBezTo>
                  <a:close/>
                  <a:moveTo>
                    <a:pt x="534986" y="276477"/>
                  </a:moveTo>
                  <a:cubicBezTo>
                    <a:pt x="534986" y="282761"/>
                    <a:pt x="528704" y="287249"/>
                    <a:pt x="515242" y="289942"/>
                  </a:cubicBezTo>
                  <a:lnTo>
                    <a:pt x="492806" y="302510"/>
                  </a:lnTo>
                  <a:lnTo>
                    <a:pt x="492806" y="308793"/>
                  </a:lnTo>
                  <a:lnTo>
                    <a:pt x="496396" y="308793"/>
                  </a:lnTo>
                  <a:lnTo>
                    <a:pt x="505370" y="302510"/>
                  </a:lnTo>
                  <a:lnTo>
                    <a:pt x="508960" y="302510"/>
                  </a:lnTo>
                  <a:cubicBezTo>
                    <a:pt x="513447" y="302510"/>
                    <a:pt x="515242" y="307895"/>
                    <a:pt x="515242" y="318667"/>
                  </a:cubicBezTo>
                  <a:lnTo>
                    <a:pt x="518832" y="318667"/>
                  </a:lnTo>
                  <a:cubicBezTo>
                    <a:pt x="537679" y="318667"/>
                    <a:pt x="547550" y="311486"/>
                    <a:pt x="547550" y="296226"/>
                  </a:cubicBezTo>
                  <a:lnTo>
                    <a:pt x="541268" y="276477"/>
                  </a:lnTo>
                  <a:lnTo>
                    <a:pt x="534986" y="276477"/>
                  </a:lnTo>
                  <a:close/>
                  <a:moveTo>
                    <a:pt x="493704" y="324951"/>
                  </a:moveTo>
                  <a:lnTo>
                    <a:pt x="493704" y="337518"/>
                  </a:lnTo>
                  <a:lnTo>
                    <a:pt x="502678" y="337518"/>
                  </a:lnTo>
                  <a:lnTo>
                    <a:pt x="502678" y="331234"/>
                  </a:lnTo>
                  <a:cubicBezTo>
                    <a:pt x="502678" y="326746"/>
                    <a:pt x="500883" y="324951"/>
                    <a:pt x="496396" y="324951"/>
                  </a:cubicBezTo>
                  <a:lnTo>
                    <a:pt x="493704" y="324951"/>
                  </a:lnTo>
                  <a:close/>
                  <a:moveTo>
                    <a:pt x="502678" y="318667"/>
                  </a:moveTo>
                  <a:lnTo>
                    <a:pt x="502678" y="324951"/>
                  </a:lnTo>
                  <a:lnTo>
                    <a:pt x="506268" y="324951"/>
                  </a:lnTo>
                  <a:lnTo>
                    <a:pt x="506268" y="318667"/>
                  </a:lnTo>
                  <a:lnTo>
                    <a:pt x="502678" y="318667"/>
                  </a:lnTo>
                  <a:close/>
                  <a:moveTo>
                    <a:pt x="506268" y="550262"/>
                  </a:moveTo>
                  <a:lnTo>
                    <a:pt x="502678" y="556546"/>
                  </a:lnTo>
                  <a:lnTo>
                    <a:pt x="512550" y="556546"/>
                  </a:lnTo>
                  <a:cubicBezTo>
                    <a:pt x="512550" y="552058"/>
                    <a:pt x="510755" y="550262"/>
                    <a:pt x="506268" y="550262"/>
                  </a:cubicBezTo>
                  <a:close/>
                  <a:moveTo>
                    <a:pt x="506268" y="202870"/>
                  </a:moveTo>
                  <a:lnTo>
                    <a:pt x="506268" y="211846"/>
                  </a:lnTo>
                  <a:lnTo>
                    <a:pt x="509857" y="211846"/>
                  </a:lnTo>
                  <a:lnTo>
                    <a:pt x="509857" y="202870"/>
                  </a:lnTo>
                  <a:lnTo>
                    <a:pt x="506268" y="202870"/>
                  </a:lnTo>
                  <a:close/>
                  <a:moveTo>
                    <a:pt x="525114" y="87072"/>
                  </a:moveTo>
                  <a:cubicBezTo>
                    <a:pt x="525114" y="89765"/>
                    <a:pt x="528704" y="93356"/>
                    <a:pt x="534986" y="96947"/>
                  </a:cubicBezTo>
                  <a:lnTo>
                    <a:pt x="541268" y="96947"/>
                  </a:lnTo>
                  <a:lnTo>
                    <a:pt x="541268" y="93356"/>
                  </a:lnTo>
                  <a:cubicBezTo>
                    <a:pt x="541268" y="88868"/>
                    <a:pt x="539473" y="87072"/>
                    <a:pt x="534986" y="87072"/>
                  </a:cubicBezTo>
                  <a:lnTo>
                    <a:pt x="525114" y="87072"/>
                  </a:lnTo>
                  <a:close/>
                  <a:moveTo>
                    <a:pt x="563704" y="219028"/>
                  </a:moveTo>
                  <a:cubicBezTo>
                    <a:pt x="563704" y="225311"/>
                    <a:pt x="559217" y="228004"/>
                    <a:pt x="551140" y="228004"/>
                  </a:cubicBezTo>
                  <a:lnTo>
                    <a:pt x="554730" y="244162"/>
                  </a:lnTo>
                  <a:cubicBezTo>
                    <a:pt x="548448" y="244162"/>
                    <a:pt x="545755" y="238776"/>
                    <a:pt x="544858" y="228004"/>
                  </a:cubicBezTo>
                  <a:cubicBezTo>
                    <a:pt x="532294" y="238776"/>
                    <a:pt x="525114" y="248650"/>
                    <a:pt x="525114" y="256729"/>
                  </a:cubicBezTo>
                  <a:cubicBezTo>
                    <a:pt x="531396" y="261217"/>
                    <a:pt x="539473" y="263013"/>
                    <a:pt x="551140" y="263013"/>
                  </a:cubicBezTo>
                  <a:cubicBezTo>
                    <a:pt x="551140" y="261217"/>
                    <a:pt x="552038" y="257627"/>
                    <a:pt x="554730" y="254036"/>
                  </a:cubicBezTo>
                  <a:cubicBezTo>
                    <a:pt x="552935" y="254036"/>
                    <a:pt x="551140" y="253139"/>
                    <a:pt x="551140" y="250446"/>
                  </a:cubicBezTo>
                  <a:cubicBezTo>
                    <a:pt x="552935" y="250446"/>
                    <a:pt x="554730" y="249548"/>
                    <a:pt x="554730" y="246855"/>
                  </a:cubicBezTo>
                  <a:lnTo>
                    <a:pt x="561012" y="250446"/>
                  </a:lnTo>
                  <a:cubicBezTo>
                    <a:pt x="569089" y="248650"/>
                    <a:pt x="573576" y="245957"/>
                    <a:pt x="573576" y="244162"/>
                  </a:cubicBezTo>
                  <a:lnTo>
                    <a:pt x="570884" y="237878"/>
                  </a:lnTo>
                  <a:cubicBezTo>
                    <a:pt x="575371" y="230697"/>
                    <a:pt x="577166" y="224414"/>
                    <a:pt x="577166" y="218130"/>
                  </a:cubicBezTo>
                  <a:lnTo>
                    <a:pt x="563704" y="218130"/>
                  </a:lnTo>
                  <a:close/>
                  <a:moveTo>
                    <a:pt x="563704" y="129262"/>
                  </a:moveTo>
                  <a:cubicBezTo>
                    <a:pt x="563704" y="132853"/>
                    <a:pt x="561909" y="136443"/>
                    <a:pt x="557422" y="141829"/>
                  </a:cubicBezTo>
                  <a:lnTo>
                    <a:pt x="557422" y="145420"/>
                  </a:lnTo>
                  <a:cubicBezTo>
                    <a:pt x="557422" y="146318"/>
                    <a:pt x="559217" y="149908"/>
                    <a:pt x="563704" y="154397"/>
                  </a:cubicBezTo>
                  <a:lnTo>
                    <a:pt x="563704" y="157987"/>
                  </a:lnTo>
                  <a:cubicBezTo>
                    <a:pt x="563704" y="161578"/>
                    <a:pt x="559217" y="164271"/>
                    <a:pt x="551140" y="167861"/>
                  </a:cubicBezTo>
                  <a:cubicBezTo>
                    <a:pt x="543960" y="163373"/>
                    <a:pt x="537679" y="161578"/>
                    <a:pt x="531396" y="161578"/>
                  </a:cubicBezTo>
                  <a:lnTo>
                    <a:pt x="527806" y="161578"/>
                  </a:lnTo>
                  <a:lnTo>
                    <a:pt x="527806" y="165168"/>
                  </a:lnTo>
                  <a:cubicBezTo>
                    <a:pt x="535884" y="175940"/>
                    <a:pt x="540371" y="182224"/>
                    <a:pt x="540371" y="184917"/>
                  </a:cubicBezTo>
                  <a:cubicBezTo>
                    <a:pt x="559217" y="184917"/>
                    <a:pt x="570884" y="175043"/>
                    <a:pt x="575371" y="155294"/>
                  </a:cubicBezTo>
                  <a:cubicBezTo>
                    <a:pt x="575371" y="149011"/>
                    <a:pt x="577166" y="146318"/>
                    <a:pt x="581653" y="146318"/>
                  </a:cubicBezTo>
                  <a:lnTo>
                    <a:pt x="581653" y="142727"/>
                  </a:lnTo>
                  <a:cubicBezTo>
                    <a:pt x="583448" y="139136"/>
                    <a:pt x="577166" y="134648"/>
                    <a:pt x="563704" y="129262"/>
                  </a:cubicBezTo>
                  <a:close/>
                  <a:moveTo>
                    <a:pt x="528704" y="129262"/>
                  </a:moveTo>
                  <a:lnTo>
                    <a:pt x="528704" y="132853"/>
                  </a:lnTo>
                  <a:lnTo>
                    <a:pt x="537679" y="132853"/>
                  </a:lnTo>
                  <a:lnTo>
                    <a:pt x="537679" y="129262"/>
                  </a:lnTo>
                  <a:lnTo>
                    <a:pt x="528704" y="129262"/>
                  </a:lnTo>
                  <a:close/>
                  <a:moveTo>
                    <a:pt x="528704" y="192996"/>
                  </a:moveTo>
                  <a:lnTo>
                    <a:pt x="528704" y="199279"/>
                  </a:lnTo>
                  <a:cubicBezTo>
                    <a:pt x="529601" y="203768"/>
                    <a:pt x="531396" y="205563"/>
                    <a:pt x="534986" y="205563"/>
                  </a:cubicBezTo>
                  <a:cubicBezTo>
                    <a:pt x="538576" y="203768"/>
                    <a:pt x="543063" y="202870"/>
                    <a:pt x="547550" y="202870"/>
                  </a:cubicBezTo>
                  <a:cubicBezTo>
                    <a:pt x="541268" y="194791"/>
                    <a:pt x="537679" y="187610"/>
                    <a:pt x="537679" y="183121"/>
                  </a:cubicBezTo>
                  <a:cubicBezTo>
                    <a:pt x="534986" y="184019"/>
                    <a:pt x="532294" y="186712"/>
                    <a:pt x="528704" y="192996"/>
                  </a:cubicBezTo>
                  <a:close/>
                  <a:moveTo>
                    <a:pt x="528704" y="292635"/>
                  </a:moveTo>
                  <a:lnTo>
                    <a:pt x="534986" y="292635"/>
                  </a:lnTo>
                  <a:lnTo>
                    <a:pt x="534986" y="296226"/>
                  </a:lnTo>
                  <a:lnTo>
                    <a:pt x="528704" y="296226"/>
                  </a:lnTo>
                  <a:lnTo>
                    <a:pt x="528704" y="292635"/>
                  </a:lnTo>
                  <a:close/>
                  <a:moveTo>
                    <a:pt x="532294" y="431772"/>
                  </a:moveTo>
                  <a:lnTo>
                    <a:pt x="528704" y="451520"/>
                  </a:lnTo>
                  <a:cubicBezTo>
                    <a:pt x="533191" y="451520"/>
                    <a:pt x="534986" y="456008"/>
                    <a:pt x="534986" y="464087"/>
                  </a:cubicBezTo>
                  <a:lnTo>
                    <a:pt x="537679" y="464087"/>
                  </a:lnTo>
                  <a:lnTo>
                    <a:pt x="551140" y="451520"/>
                  </a:lnTo>
                  <a:cubicBezTo>
                    <a:pt x="555628" y="451520"/>
                    <a:pt x="557422" y="454213"/>
                    <a:pt x="557422" y="460497"/>
                  </a:cubicBezTo>
                  <a:lnTo>
                    <a:pt x="563704" y="460497"/>
                  </a:lnTo>
                  <a:cubicBezTo>
                    <a:pt x="569986" y="460497"/>
                    <a:pt x="572679" y="456008"/>
                    <a:pt x="572679" y="447930"/>
                  </a:cubicBezTo>
                  <a:cubicBezTo>
                    <a:pt x="570884" y="441646"/>
                    <a:pt x="569089" y="438055"/>
                    <a:pt x="566396" y="438055"/>
                  </a:cubicBezTo>
                  <a:lnTo>
                    <a:pt x="560115" y="441646"/>
                  </a:lnTo>
                  <a:cubicBezTo>
                    <a:pt x="551140" y="434465"/>
                    <a:pt x="541268" y="431772"/>
                    <a:pt x="532294" y="431772"/>
                  </a:cubicBezTo>
                  <a:close/>
                  <a:moveTo>
                    <a:pt x="570884" y="479347"/>
                  </a:moveTo>
                  <a:lnTo>
                    <a:pt x="564602" y="479347"/>
                  </a:lnTo>
                  <a:cubicBezTo>
                    <a:pt x="560115" y="479347"/>
                    <a:pt x="555628" y="478450"/>
                    <a:pt x="552038" y="475757"/>
                  </a:cubicBezTo>
                  <a:cubicBezTo>
                    <a:pt x="548448" y="475757"/>
                    <a:pt x="543063" y="482040"/>
                    <a:pt x="535884" y="495505"/>
                  </a:cubicBezTo>
                  <a:lnTo>
                    <a:pt x="532294" y="495505"/>
                  </a:lnTo>
                  <a:lnTo>
                    <a:pt x="532294" y="499096"/>
                  </a:lnTo>
                  <a:cubicBezTo>
                    <a:pt x="536781" y="499096"/>
                    <a:pt x="541268" y="499994"/>
                    <a:pt x="544858" y="502687"/>
                  </a:cubicBezTo>
                  <a:cubicBezTo>
                    <a:pt x="548448" y="500891"/>
                    <a:pt x="552935" y="499096"/>
                    <a:pt x="557422" y="499096"/>
                  </a:cubicBezTo>
                  <a:cubicBezTo>
                    <a:pt x="561909" y="499096"/>
                    <a:pt x="563704" y="504482"/>
                    <a:pt x="563704" y="515254"/>
                  </a:cubicBezTo>
                  <a:lnTo>
                    <a:pt x="576269" y="515254"/>
                  </a:lnTo>
                  <a:cubicBezTo>
                    <a:pt x="576269" y="504482"/>
                    <a:pt x="578064" y="499096"/>
                    <a:pt x="582551" y="499096"/>
                  </a:cubicBezTo>
                  <a:cubicBezTo>
                    <a:pt x="582551" y="500891"/>
                    <a:pt x="583448" y="502687"/>
                    <a:pt x="586140" y="502687"/>
                  </a:cubicBezTo>
                  <a:lnTo>
                    <a:pt x="589730" y="496403"/>
                  </a:lnTo>
                  <a:lnTo>
                    <a:pt x="589730" y="490119"/>
                  </a:lnTo>
                  <a:cubicBezTo>
                    <a:pt x="585243" y="484733"/>
                    <a:pt x="583448" y="479347"/>
                    <a:pt x="583448" y="473961"/>
                  </a:cubicBezTo>
                  <a:lnTo>
                    <a:pt x="579858" y="473961"/>
                  </a:lnTo>
                  <a:lnTo>
                    <a:pt x="570884" y="479347"/>
                  </a:lnTo>
                  <a:close/>
                  <a:moveTo>
                    <a:pt x="544858" y="109514"/>
                  </a:moveTo>
                  <a:lnTo>
                    <a:pt x="544858" y="125672"/>
                  </a:lnTo>
                  <a:lnTo>
                    <a:pt x="557422" y="125672"/>
                  </a:lnTo>
                  <a:cubicBezTo>
                    <a:pt x="561012" y="125672"/>
                    <a:pt x="564602" y="120286"/>
                    <a:pt x="567294" y="109514"/>
                  </a:cubicBezTo>
                  <a:lnTo>
                    <a:pt x="563704" y="109514"/>
                  </a:lnTo>
                  <a:cubicBezTo>
                    <a:pt x="559217" y="111309"/>
                    <a:pt x="556525" y="113104"/>
                    <a:pt x="554730" y="113104"/>
                  </a:cubicBezTo>
                  <a:cubicBezTo>
                    <a:pt x="550243" y="110411"/>
                    <a:pt x="546653" y="109514"/>
                    <a:pt x="544858" y="109514"/>
                  </a:cubicBezTo>
                  <a:close/>
                  <a:moveTo>
                    <a:pt x="551140" y="585271"/>
                  </a:moveTo>
                  <a:lnTo>
                    <a:pt x="551140" y="591554"/>
                  </a:lnTo>
                  <a:lnTo>
                    <a:pt x="560115" y="591554"/>
                  </a:lnTo>
                  <a:cubicBezTo>
                    <a:pt x="564602" y="591554"/>
                    <a:pt x="566396" y="589759"/>
                    <a:pt x="566396" y="585271"/>
                  </a:cubicBezTo>
                  <a:lnTo>
                    <a:pt x="551140" y="585271"/>
                  </a:lnTo>
                  <a:close/>
                  <a:moveTo>
                    <a:pt x="551140" y="611303"/>
                  </a:moveTo>
                  <a:lnTo>
                    <a:pt x="557422" y="614893"/>
                  </a:lnTo>
                  <a:lnTo>
                    <a:pt x="557422" y="605917"/>
                  </a:lnTo>
                  <a:cubicBezTo>
                    <a:pt x="552935" y="605917"/>
                    <a:pt x="551140" y="607712"/>
                    <a:pt x="551140" y="611303"/>
                  </a:cubicBezTo>
                  <a:close/>
                  <a:moveTo>
                    <a:pt x="554730" y="209153"/>
                  </a:moveTo>
                  <a:lnTo>
                    <a:pt x="554730" y="212744"/>
                  </a:lnTo>
                  <a:lnTo>
                    <a:pt x="561012" y="212744"/>
                  </a:lnTo>
                  <a:lnTo>
                    <a:pt x="561012" y="209153"/>
                  </a:lnTo>
                  <a:lnTo>
                    <a:pt x="554730" y="209153"/>
                  </a:lnTo>
                  <a:close/>
                  <a:moveTo>
                    <a:pt x="554730" y="341109"/>
                  </a:moveTo>
                  <a:lnTo>
                    <a:pt x="557422" y="347392"/>
                  </a:lnTo>
                  <a:lnTo>
                    <a:pt x="554730" y="353676"/>
                  </a:lnTo>
                  <a:lnTo>
                    <a:pt x="561012" y="357266"/>
                  </a:lnTo>
                  <a:cubicBezTo>
                    <a:pt x="565499" y="357266"/>
                    <a:pt x="567294" y="355471"/>
                    <a:pt x="567294" y="350983"/>
                  </a:cubicBezTo>
                  <a:lnTo>
                    <a:pt x="567294" y="347392"/>
                  </a:lnTo>
                  <a:cubicBezTo>
                    <a:pt x="567294" y="342904"/>
                    <a:pt x="565499" y="341109"/>
                    <a:pt x="561012" y="341109"/>
                  </a:cubicBezTo>
                  <a:lnTo>
                    <a:pt x="554730" y="341109"/>
                  </a:lnTo>
                  <a:close/>
                  <a:moveTo>
                    <a:pt x="554730" y="771983"/>
                  </a:moveTo>
                  <a:lnTo>
                    <a:pt x="554730" y="778266"/>
                  </a:lnTo>
                  <a:cubicBezTo>
                    <a:pt x="558320" y="778266"/>
                    <a:pt x="561012" y="776471"/>
                    <a:pt x="561012" y="771983"/>
                  </a:cubicBezTo>
                  <a:lnTo>
                    <a:pt x="554730" y="771983"/>
                  </a:lnTo>
                  <a:close/>
                  <a:moveTo>
                    <a:pt x="557422" y="517947"/>
                  </a:moveTo>
                  <a:lnTo>
                    <a:pt x="557422" y="524230"/>
                  </a:lnTo>
                  <a:lnTo>
                    <a:pt x="561012" y="524230"/>
                  </a:lnTo>
                  <a:lnTo>
                    <a:pt x="561012" y="517947"/>
                  </a:lnTo>
                  <a:lnTo>
                    <a:pt x="557422" y="517947"/>
                  </a:lnTo>
                  <a:close/>
                  <a:moveTo>
                    <a:pt x="563704" y="678627"/>
                  </a:moveTo>
                  <a:cubicBezTo>
                    <a:pt x="563704" y="684013"/>
                    <a:pt x="561909" y="689399"/>
                    <a:pt x="557422" y="694785"/>
                  </a:cubicBezTo>
                  <a:lnTo>
                    <a:pt x="563704" y="698375"/>
                  </a:lnTo>
                  <a:lnTo>
                    <a:pt x="569986" y="682217"/>
                  </a:lnTo>
                  <a:lnTo>
                    <a:pt x="563704" y="678627"/>
                  </a:lnTo>
                  <a:close/>
                  <a:moveTo>
                    <a:pt x="563704" y="611303"/>
                  </a:moveTo>
                  <a:lnTo>
                    <a:pt x="563704" y="614893"/>
                  </a:lnTo>
                  <a:lnTo>
                    <a:pt x="569986" y="614893"/>
                  </a:lnTo>
                  <a:lnTo>
                    <a:pt x="569986" y="611303"/>
                  </a:lnTo>
                  <a:lnTo>
                    <a:pt x="563704" y="611303"/>
                  </a:lnTo>
                  <a:close/>
                  <a:moveTo>
                    <a:pt x="567294" y="743258"/>
                  </a:moveTo>
                  <a:lnTo>
                    <a:pt x="567294" y="746849"/>
                  </a:lnTo>
                  <a:cubicBezTo>
                    <a:pt x="568191" y="751337"/>
                    <a:pt x="569986" y="753132"/>
                    <a:pt x="573576" y="753132"/>
                  </a:cubicBezTo>
                  <a:lnTo>
                    <a:pt x="573576" y="736974"/>
                  </a:lnTo>
                  <a:cubicBezTo>
                    <a:pt x="569089" y="736974"/>
                    <a:pt x="567294" y="739667"/>
                    <a:pt x="567294" y="743258"/>
                  </a:cubicBezTo>
                  <a:close/>
                  <a:moveTo>
                    <a:pt x="577166" y="273785"/>
                  </a:moveTo>
                  <a:lnTo>
                    <a:pt x="577166" y="276477"/>
                  </a:lnTo>
                  <a:cubicBezTo>
                    <a:pt x="578961" y="280966"/>
                    <a:pt x="580756" y="284556"/>
                    <a:pt x="580756" y="286352"/>
                  </a:cubicBezTo>
                  <a:lnTo>
                    <a:pt x="584345" y="286352"/>
                  </a:lnTo>
                  <a:lnTo>
                    <a:pt x="587935" y="273785"/>
                  </a:lnTo>
                  <a:lnTo>
                    <a:pt x="577166" y="273785"/>
                  </a:lnTo>
                  <a:close/>
                  <a:moveTo>
                    <a:pt x="577166" y="524230"/>
                  </a:moveTo>
                  <a:lnTo>
                    <a:pt x="577166" y="537695"/>
                  </a:lnTo>
                  <a:cubicBezTo>
                    <a:pt x="581653" y="537695"/>
                    <a:pt x="583448" y="535900"/>
                    <a:pt x="583448" y="531411"/>
                  </a:cubicBezTo>
                  <a:cubicBezTo>
                    <a:pt x="583448" y="526025"/>
                    <a:pt x="580756" y="524230"/>
                    <a:pt x="577166" y="524230"/>
                  </a:cubicBezTo>
                  <a:close/>
                  <a:moveTo>
                    <a:pt x="579858" y="408433"/>
                  </a:moveTo>
                  <a:lnTo>
                    <a:pt x="579858" y="414716"/>
                  </a:lnTo>
                  <a:lnTo>
                    <a:pt x="586140" y="414716"/>
                  </a:lnTo>
                  <a:lnTo>
                    <a:pt x="586140" y="408433"/>
                  </a:lnTo>
                  <a:lnTo>
                    <a:pt x="579858" y="408433"/>
                  </a:lnTo>
                  <a:close/>
                  <a:moveTo>
                    <a:pt x="579858" y="769290"/>
                  </a:moveTo>
                  <a:lnTo>
                    <a:pt x="579858" y="775573"/>
                  </a:lnTo>
                  <a:lnTo>
                    <a:pt x="583448" y="775573"/>
                  </a:lnTo>
                  <a:lnTo>
                    <a:pt x="583448" y="769290"/>
                  </a:lnTo>
                  <a:lnTo>
                    <a:pt x="579858" y="769290"/>
                  </a:lnTo>
                  <a:close/>
                  <a:moveTo>
                    <a:pt x="589730" y="135546"/>
                  </a:moveTo>
                  <a:lnTo>
                    <a:pt x="589730" y="141829"/>
                  </a:lnTo>
                  <a:lnTo>
                    <a:pt x="592423" y="141829"/>
                  </a:lnTo>
                  <a:lnTo>
                    <a:pt x="592423" y="135546"/>
                  </a:lnTo>
                  <a:lnTo>
                    <a:pt x="589730" y="135546"/>
                  </a:lnTo>
                  <a:close/>
                </a:path>
              </a:pathLst>
            </a:custGeom>
            <a:solidFill>
              <a:srgbClr val="65B24C"/>
            </a:solidFill>
            <a:ln w="8971" cap="flat">
              <a:noFill/>
              <a:prstDash val="solid"/>
              <a:miter/>
            </a:ln>
          </p:spPr>
          <p:txBody>
            <a:bodyPr rtlCol="0" anchor="ctr"/>
            <a:lstStyle/>
            <a:p>
              <a:endParaRPr lang="en-US"/>
            </a:p>
          </p:txBody>
        </p:sp>
        <p:grpSp>
          <p:nvGrpSpPr>
            <p:cNvPr id="69" name="Graphic 5">
              <a:extLst>
                <a:ext uri="{FF2B5EF4-FFF2-40B4-BE49-F238E27FC236}">
                  <a16:creationId xmlns:a16="http://schemas.microsoft.com/office/drawing/2014/main" id="{2B244050-4454-1F24-A63B-43569F244F12}"/>
                </a:ext>
              </a:extLst>
            </p:cNvPr>
            <p:cNvGrpSpPr/>
            <p:nvPr/>
          </p:nvGrpSpPr>
          <p:grpSpPr>
            <a:xfrm>
              <a:off x="3481751" y="5281104"/>
              <a:ext cx="2688193" cy="692091"/>
              <a:chOff x="3481751" y="5281104"/>
              <a:chExt cx="2688193" cy="692091"/>
            </a:xfrm>
            <a:solidFill>
              <a:srgbClr val="1E5642"/>
            </a:solidFill>
          </p:grpSpPr>
          <p:sp>
            <p:nvSpPr>
              <p:cNvPr id="98" name="Freeform 97">
                <a:extLst>
                  <a:ext uri="{FF2B5EF4-FFF2-40B4-BE49-F238E27FC236}">
                    <a16:creationId xmlns:a16="http://schemas.microsoft.com/office/drawing/2014/main" id="{8737665B-1308-7F50-E2E1-2540850C0061}"/>
                  </a:ext>
                </a:extLst>
              </p:cNvPr>
              <p:cNvSpPr/>
              <p:nvPr/>
            </p:nvSpPr>
            <p:spPr>
              <a:xfrm>
                <a:off x="3481751" y="5281104"/>
                <a:ext cx="360216" cy="692091"/>
              </a:xfrm>
              <a:custGeom>
                <a:avLst/>
                <a:gdLst>
                  <a:gd name="connsiteX0" fmla="*/ 298293 w 360216"/>
                  <a:gd name="connsiteY0" fmla="*/ 182224 h 692091"/>
                  <a:gd name="connsiteX1" fmla="*/ 186112 w 360216"/>
                  <a:gd name="connsiteY1" fmla="*/ 50269 h 692091"/>
                  <a:gd name="connsiteX2" fmla="*/ 68547 w 360216"/>
                  <a:gd name="connsiteY2" fmla="*/ 153499 h 692091"/>
                  <a:gd name="connsiteX3" fmla="*/ 194189 w 360216"/>
                  <a:gd name="connsiteY3" fmla="*/ 309691 h 692091"/>
                  <a:gd name="connsiteX4" fmla="*/ 360217 w 360216"/>
                  <a:gd name="connsiteY4" fmla="*/ 515254 h 692091"/>
                  <a:gd name="connsiteX5" fmla="*/ 183420 w 360216"/>
                  <a:gd name="connsiteY5" fmla="*/ 692092 h 692091"/>
                  <a:gd name="connsiteX6" fmla="*/ 341 w 360216"/>
                  <a:gd name="connsiteY6" fmla="*/ 491915 h 692091"/>
                  <a:gd name="connsiteX7" fmla="*/ 61367 w 360216"/>
                  <a:gd name="connsiteY7" fmla="*/ 491915 h 692091"/>
                  <a:gd name="connsiteX8" fmla="*/ 186112 w 360216"/>
                  <a:gd name="connsiteY8" fmla="*/ 642721 h 692091"/>
                  <a:gd name="connsiteX9" fmla="*/ 301883 w 360216"/>
                  <a:gd name="connsiteY9" fmla="*/ 524230 h 692091"/>
                  <a:gd name="connsiteX10" fmla="*/ 145727 w 360216"/>
                  <a:gd name="connsiteY10" fmla="*/ 349188 h 692091"/>
                  <a:gd name="connsiteX11" fmla="*/ 10213 w 360216"/>
                  <a:gd name="connsiteY11" fmla="*/ 163373 h 692091"/>
                  <a:gd name="connsiteX12" fmla="*/ 190599 w 360216"/>
                  <a:gd name="connsiteY12" fmla="*/ 0 h 692091"/>
                  <a:gd name="connsiteX13" fmla="*/ 358422 w 360216"/>
                  <a:gd name="connsiteY13" fmla="*/ 182224 h 692091"/>
                  <a:gd name="connsiteX14" fmla="*/ 298293 w 360216"/>
                  <a:gd name="connsiteY14" fmla="*/ 182224 h 69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0216" h="692091">
                    <a:moveTo>
                      <a:pt x="298293" y="182224"/>
                    </a:moveTo>
                    <a:cubicBezTo>
                      <a:pt x="296498" y="100537"/>
                      <a:pt x="275857" y="50269"/>
                      <a:pt x="186112" y="50269"/>
                    </a:cubicBezTo>
                    <a:cubicBezTo>
                      <a:pt x="114317" y="50269"/>
                      <a:pt x="68547" y="75403"/>
                      <a:pt x="68547" y="153499"/>
                    </a:cubicBezTo>
                    <a:cubicBezTo>
                      <a:pt x="68547" y="252241"/>
                      <a:pt x="118804" y="254934"/>
                      <a:pt x="194189" y="309691"/>
                    </a:cubicBezTo>
                    <a:cubicBezTo>
                      <a:pt x="275857" y="368936"/>
                      <a:pt x="360217" y="385991"/>
                      <a:pt x="360217" y="515254"/>
                    </a:cubicBezTo>
                    <a:cubicBezTo>
                      <a:pt x="360217" y="634642"/>
                      <a:pt x="299190" y="692092"/>
                      <a:pt x="183420" y="692092"/>
                    </a:cubicBezTo>
                    <a:cubicBezTo>
                      <a:pt x="53290" y="692092"/>
                      <a:pt x="-5044" y="622075"/>
                      <a:pt x="341" y="491915"/>
                    </a:cubicBezTo>
                    <a:lnTo>
                      <a:pt x="61367" y="491915"/>
                    </a:lnTo>
                    <a:cubicBezTo>
                      <a:pt x="61367" y="565522"/>
                      <a:pt x="66752" y="642721"/>
                      <a:pt x="186112" y="642721"/>
                    </a:cubicBezTo>
                    <a:cubicBezTo>
                      <a:pt x="263292" y="642721"/>
                      <a:pt x="301883" y="601429"/>
                      <a:pt x="301883" y="524230"/>
                    </a:cubicBezTo>
                    <a:cubicBezTo>
                      <a:pt x="301883" y="433567"/>
                      <a:pt x="241754" y="407535"/>
                      <a:pt x="145727" y="349188"/>
                    </a:cubicBezTo>
                    <a:cubicBezTo>
                      <a:pt x="16495" y="270194"/>
                      <a:pt x="11110" y="229800"/>
                      <a:pt x="10213" y="163373"/>
                    </a:cubicBezTo>
                    <a:cubicBezTo>
                      <a:pt x="9315" y="48473"/>
                      <a:pt x="82008" y="0"/>
                      <a:pt x="190599" y="0"/>
                    </a:cubicBezTo>
                    <a:cubicBezTo>
                      <a:pt x="328806" y="0"/>
                      <a:pt x="358422" y="86175"/>
                      <a:pt x="358422" y="182224"/>
                    </a:cubicBezTo>
                    <a:lnTo>
                      <a:pt x="298293" y="182224"/>
                    </a:lnTo>
                    <a:close/>
                  </a:path>
                </a:pathLst>
              </a:custGeom>
              <a:solidFill>
                <a:srgbClr val="1E5642"/>
              </a:solidFill>
              <a:ln w="8971"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4730B5E0-5658-5468-B1D2-731319405285}"/>
                  </a:ext>
                </a:extLst>
              </p:cNvPr>
              <p:cNvSpPr/>
              <p:nvPr/>
            </p:nvSpPr>
            <p:spPr>
              <a:xfrm>
                <a:off x="3911969" y="5484872"/>
                <a:ext cx="285551" cy="484733"/>
              </a:xfrm>
              <a:custGeom>
                <a:avLst/>
                <a:gdLst>
                  <a:gd name="connsiteX0" fmla="*/ 227054 w 285551"/>
                  <a:gd name="connsiteY0" fmla="*/ 143625 h 484733"/>
                  <a:gd name="connsiteX1" fmla="*/ 145386 w 285551"/>
                  <a:gd name="connsiteY1" fmla="*/ 44883 h 484733"/>
                  <a:gd name="connsiteX2" fmla="*/ 70898 w 285551"/>
                  <a:gd name="connsiteY2" fmla="*/ 98742 h 484733"/>
                  <a:gd name="connsiteX3" fmla="*/ 58334 w 285551"/>
                  <a:gd name="connsiteY3" fmla="*/ 245060 h 484733"/>
                  <a:gd name="connsiteX4" fmla="*/ 144489 w 285551"/>
                  <a:gd name="connsiteY4" fmla="*/ 440748 h 484733"/>
                  <a:gd name="connsiteX5" fmla="*/ 229746 w 285551"/>
                  <a:gd name="connsiteY5" fmla="*/ 338416 h 484733"/>
                  <a:gd name="connsiteX6" fmla="*/ 285388 w 285551"/>
                  <a:gd name="connsiteY6" fmla="*/ 338416 h 484733"/>
                  <a:gd name="connsiteX7" fmla="*/ 157951 w 285551"/>
                  <a:gd name="connsiteY7" fmla="*/ 484733 h 484733"/>
                  <a:gd name="connsiteX8" fmla="*/ 0 w 285551"/>
                  <a:gd name="connsiteY8" fmla="*/ 245060 h 484733"/>
                  <a:gd name="connsiteX9" fmla="*/ 13462 w 285551"/>
                  <a:gd name="connsiteY9" fmla="*/ 90663 h 484733"/>
                  <a:gd name="connsiteX10" fmla="*/ 153463 w 285551"/>
                  <a:gd name="connsiteY10" fmla="*/ 0 h 484733"/>
                  <a:gd name="connsiteX11" fmla="*/ 283593 w 285551"/>
                  <a:gd name="connsiteY11" fmla="*/ 142727 h 484733"/>
                  <a:gd name="connsiteX12" fmla="*/ 227054 w 285551"/>
                  <a:gd name="connsiteY12" fmla="*/ 142727 h 48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51" h="484733">
                    <a:moveTo>
                      <a:pt x="227054" y="143625"/>
                    </a:moveTo>
                    <a:cubicBezTo>
                      <a:pt x="229746" y="85277"/>
                      <a:pt x="208208" y="44883"/>
                      <a:pt x="145386" y="44883"/>
                    </a:cubicBezTo>
                    <a:cubicBezTo>
                      <a:pt x="111283" y="44883"/>
                      <a:pt x="82565" y="64631"/>
                      <a:pt x="70898" y="98742"/>
                    </a:cubicBezTo>
                    <a:cubicBezTo>
                      <a:pt x="63719" y="120286"/>
                      <a:pt x="58334" y="184019"/>
                      <a:pt x="58334" y="245060"/>
                    </a:cubicBezTo>
                    <a:cubicBezTo>
                      <a:pt x="58334" y="329439"/>
                      <a:pt x="58334" y="440748"/>
                      <a:pt x="144489" y="440748"/>
                    </a:cubicBezTo>
                    <a:cubicBezTo>
                      <a:pt x="217182" y="440748"/>
                      <a:pt x="226157" y="394968"/>
                      <a:pt x="229746" y="338416"/>
                    </a:cubicBezTo>
                    <a:lnTo>
                      <a:pt x="285388" y="338416"/>
                    </a:lnTo>
                    <a:cubicBezTo>
                      <a:pt x="289875" y="464087"/>
                      <a:pt x="201028" y="484733"/>
                      <a:pt x="157951" y="484733"/>
                    </a:cubicBezTo>
                    <a:cubicBezTo>
                      <a:pt x="0" y="484733"/>
                      <a:pt x="0" y="359960"/>
                      <a:pt x="0" y="245060"/>
                    </a:cubicBezTo>
                    <a:cubicBezTo>
                      <a:pt x="0" y="199279"/>
                      <a:pt x="1795" y="125672"/>
                      <a:pt x="13462" y="90663"/>
                    </a:cubicBezTo>
                    <a:cubicBezTo>
                      <a:pt x="37693" y="24237"/>
                      <a:pt x="89745" y="0"/>
                      <a:pt x="153463" y="0"/>
                    </a:cubicBezTo>
                    <a:cubicBezTo>
                      <a:pt x="233336" y="0"/>
                      <a:pt x="288080" y="44883"/>
                      <a:pt x="283593" y="142727"/>
                    </a:cubicBezTo>
                    <a:lnTo>
                      <a:pt x="227054" y="142727"/>
                    </a:lnTo>
                    <a:close/>
                  </a:path>
                </a:pathLst>
              </a:custGeom>
              <a:solidFill>
                <a:srgbClr val="1E5642"/>
              </a:solidFill>
              <a:ln w="8971"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012DAC60-0D90-DB5D-C1FB-FC294F50F2C5}"/>
                  </a:ext>
                </a:extLst>
              </p:cNvPr>
              <p:cNvSpPr/>
              <p:nvPr/>
            </p:nvSpPr>
            <p:spPr>
              <a:xfrm>
                <a:off x="4259281" y="5485770"/>
                <a:ext cx="321285" cy="484733"/>
              </a:xfrm>
              <a:custGeom>
                <a:avLst/>
                <a:gdLst>
                  <a:gd name="connsiteX0" fmla="*/ 0 w 321285"/>
                  <a:gd name="connsiteY0" fmla="*/ 292635 h 484733"/>
                  <a:gd name="connsiteX1" fmla="*/ 0 w 321285"/>
                  <a:gd name="connsiteY1" fmla="*/ 182224 h 484733"/>
                  <a:gd name="connsiteX2" fmla="*/ 160643 w 321285"/>
                  <a:gd name="connsiteY2" fmla="*/ 0 h 484733"/>
                  <a:gd name="connsiteX3" fmla="*/ 321286 w 321285"/>
                  <a:gd name="connsiteY3" fmla="*/ 182224 h 484733"/>
                  <a:gd name="connsiteX4" fmla="*/ 321286 w 321285"/>
                  <a:gd name="connsiteY4" fmla="*/ 292635 h 484733"/>
                  <a:gd name="connsiteX5" fmla="*/ 160643 w 321285"/>
                  <a:gd name="connsiteY5" fmla="*/ 484733 h 484733"/>
                  <a:gd name="connsiteX6" fmla="*/ 0 w 321285"/>
                  <a:gd name="connsiteY6" fmla="*/ 292635 h 484733"/>
                  <a:gd name="connsiteX7" fmla="*/ 254875 w 321285"/>
                  <a:gd name="connsiteY7" fmla="*/ 378810 h 484733"/>
                  <a:gd name="connsiteX8" fmla="*/ 265644 w 321285"/>
                  <a:gd name="connsiteY8" fmla="*/ 242367 h 484733"/>
                  <a:gd name="connsiteX9" fmla="*/ 160643 w 321285"/>
                  <a:gd name="connsiteY9" fmla="*/ 44883 h 484733"/>
                  <a:gd name="connsiteX10" fmla="*/ 55642 w 321285"/>
                  <a:gd name="connsiteY10" fmla="*/ 242367 h 484733"/>
                  <a:gd name="connsiteX11" fmla="*/ 66411 w 321285"/>
                  <a:gd name="connsiteY11" fmla="*/ 378810 h 484733"/>
                  <a:gd name="connsiteX12" fmla="*/ 160643 w 321285"/>
                  <a:gd name="connsiteY12" fmla="*/ 440748 h 484733"/>
                  <a:gd name="connsiteX13" fmla="*/ 254875 w 321285"/>
                  <a:gd name="connsiteY13" fmla="*/ 378810 h 48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285" h="484733">
                    <a:moveTo>
                      <a:pt x="0" y="292635"/>
                    </a:moveTo>
                    <a:lnTo>
                      <a:pt x="0" y="182224"/>
                    </a:lnTo>
                    <a:cubicBezTo>
                      <a:pt x="0" y="122978"/>
                      <a:pt x="898" y="0"/>
                      <a:pt x="160643" y="0"/>
                    </a:cubicBezTo>
                    <a:cubicBezTo>
                      <a:pt x="320388" y="0"/>
                      <a:pt x="321286" y="122978"/>
                      <a:pt x="321286" y="182224"/>
                    </a:cubicBezTo>
                    <a:lnTo>
                      <a:pt x="321286" y="292635"/>
                    </a:lnTo>
                    <a:cubicBezTo>
                      <a:pt x="321286" y="413818"/>
                      <a:pt x="280003" y="484733"/>
                      <a:pt x="160643" y="484733"/>
                    </a:cubicBezTo>
                    <a:cubicBezTo>
                      <a:pt x="41283" y="484733"/>
                      <a:pt x="0" y="413818"/>
                      <a:pt x="0" y="292635"/>
                    </a:cubicBezTo>
                    <a:close/>
                    <a:moveTo>
                      <a:pt x="254875" y="378810"/>
                    </a:moveTo>
                    <a:cubicBezTo>
                      <a:pt x="263849" y="355471"/>
                      <a:pt x="265644" y="271989"/>
                      <a:pt x="265644" y="242367"/>
                    </a:cubicBezTo>
                    <a:cubicBezTo>
                      <a:pt x="265644" y="105025"/>
                      <a:pt x="252183" y="44883"/>
                      <a:pt x="160643" y="44883"/>
                    </a:cubicBezTo>
                    <a:cubicBezTo>
                      <a:pt x="69103" y="44883"/>
                      <a:pt x="55642" y="105025"/>
                      <a:pt x="55642" y="242367"/>
                    </a:cubicBezTo>
                    <a:cubicBezTo>
                      <a:pt x="55642" y="271989"/>
                      <a:pt x="57437" y="355471"/>
                      <a:pt x="66411" y="378810"/>
                    </a:cubicBezTo>
                    <a:cubicBezTo>
                      <a:pt x="70898" y="389582"/>
                      <a:pt x="84360" y="440748"/>
                      <a:pt x="160643" y="440748"/>
                    </a:cubicBezTo>
                    <a:cubicBezTo>
                      <a:pt x="236926" y="440748"/>
                      <a:pt x="250388" y="389582"/>
                      <a:pt x="254875" y="378810"/>
                    </a:cubicBezTo>
                    <a:close/>
                  </a:path>
                </a:pathLst>
              </a:custGeom>
              <a:solidFill>
                <a:srgbClr val="1E5642"/>
              </a:solidFill>
              <a:ln w="8971"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B31B12D0-2FAA-D066-3CD1-574CE4C9B7EB}"/>
                  </a:ext>
                </a:extLst>
              </p:cNvPr>
              <p:cNvSpPr/>
              <p:nvPr/>
            </p:nvSpPr>
            <p:spPr>
              <a:xfrm>
                <a:off x="4620952" y="5374460"/>
                <a:ext cx="224361" cy="587963"/>
              </a:xfrm>
              <a:custGeom>
                <a:avLst/>
                <a:gdLst>
                  <a:gd name="connsiteX0" fmla="*/ 0 w 224361"/>
                  <a:gd name="connsiteY0" fmla="*/ 165169 h 587963"/>
                  <a:gd name="connsiteX1" fmla="*/ 0 w 224361"/>
                  <a:gd name="connsiteY1" fmla="*/ 121183 h 587963"/>
                  <a:gd name="connsiteX2" fmla="*/ 74488 w 224361"/>
                  <a:gd name="connsiteY2" fmla="*/ 121183 h 587963"/>
                  <a:gd name="connsiteX3" fmla="*/ 74488 w 224361"/>
                  <a:gd name="connsiteY3" fmla="*/ 24237 h 587963"/>
                  <a:gd name="connsiteX4" fmla="*/ 130130 w 224361"/>
                  <a:gd name="connsiteY4" fmla="*/ 0 h 587963"/>
                  <a:gd name="connsiteX5" fmla="*/ 130130 w 224361"/>
                  <a:gd name="connsiteY5" fmla="*/ 120286 h 587963"/>
                  <a:gd name="connsiteX6" fmla="*/ 224362 w 224361"/>
                  <a:gd name="connsiteY6" fmla="*/ 120286 h 587963"/>
                  <a:gd name="connsiteX7" fmla="*/ 224362 w 224361"/>
                  <a:gd name="connsiteY7" fmla="*/ 164271 h 587963"/>
                  <a:gd name="connsiteX8" fmla="*/ 130130 w 224361"/>
                  <a:gd name="connsiteY8" fmla="*/ 164271 h 587963"/>
                  <a:gd name="connsiteX9" fmla="*/ 130130 w 224361"/>
                  <a:gd name="connsiteY9" fmla="*/ 464087 h 587963"/>
                  <a:gd name="connsiteX10" fmla="*/ 181284 w 224361"/>
                  <a:gd name="connsiteY10" fmla="*/ 540388 h 587963"/>
                  <a:gd name="connsiteX11" fmla="*/ 224362 w 224361"/>
                  <a:gd name="connsiteY11" fmla="*/ 537695 h 587963"/>
                  <a:gd name="connsiteX12" fmla="*/ 224362 w 224361"/>
                  <a:gd name="connsiteY12" fmla="*/ 585271 h 587963"/>
                  <a:gd name="connsiteX13" fmla="*/ 171412 w 224361"/>
                  <a:gd name="connsiteY13" fmla="*/ 587964 h 587963"/>
                  <a:gd name="connsiteX14" fmla="*/ 74488 w 224361"/>
                  <a:gd name="connsiteY14" fmla="*/ 497301 h 587963"/>
                  <a:gd name="connsiteX15" fmla="*/ 74488 w 224361"/>
                  <a:gd name="connsiteY15" fmla="*/ 164271 h 587963"/>
                  <a:gd name="connsiteX16" fmla="*/ 0 w 224361"/>
                  <a:gd name="connsiteY16" fmla="*/ 164271 h 58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4361" h="587963">
                    <a:moveTo>
                      <a:pt x="0" y="165169"/>
                    </a:moveTo>
                    <a:lnTo>
                      <a:pt x="0" y="121183"/>
                    </a:lnTo>
                    <a:lnTo>
                      <a:pt x="74488" y="121183"/>
                    </a:lnTo>
                    <a:lnTo>
                      <a:pt x="74488" y="24237"/>
                    </a:lnTo>
                    <a:lnTo>
                      <a:pt x="130130" y="0"/>
                    </a:lnTo>
                    <a:lnTo>
                      <a:pt x="130130" y="120286"/>
                    </a:lnTo>
                    <a:lnTo>
                      <a:pt x="224362" y="120286"/>
                    </a:lnTo>
                    <a:lnTo>
                      <a:pt x="224362" y="164271"/>
                    </a:lnTo>
                    <a:lnTo>
                      <a:pt x="130130" y="164271"/>
                    </a:lnTo>
                    <a:lnTo>
                      <a:pt x="130130" y="464087"/>
                    </a:lnTo>
                    <a:cubicBezTo>
                      <a:pt x="130130" y="526026"/>
                      <a:pt x="136411" y="540388"/>
                      <a:pt x="181284" y="540388"/>
                    </a:cubicBezTo>
                    <a:cubicBezTo>
                      <a:pt x="200130" y="540388"/>
                      <a:pt x="212694" y="539490"/>
                      <a:pt x="224362" y="537695"/>
                    </a:cubicBezTo>
                    <a:lnTo>
                      <a:pt x="224362" y="585271"/>
                    </a:lnTo>
                    <a:cubicBezTo>
                      <a:pt x="207310" y="587066"/>
                      <a:pt x="189361" y="587964"/>
                      <a:pt x="171412" y="587964"/>
                    </a:cubicBezTo>
                    <a:cubicBezTo>
                      <a:pt x="96924" y="587964"/>
                      <a:pt x="74488" y="554751"/>
                      <a:pt x="74488" y="497301"/>
                    </a:cubicBezTo>
                    <a:lnTo>
                      <a:pt x="74488" y="164271"/>
                    </a:lnTo>
                    <a:lnTo>
                      <a:pt x="0" y="164271"/>
                    </a:lnTo>
                    <a:close/>
                  </a:path>
                </a:pathLst>
              </a:custGeom>
              <a:solidFill>
                <a:srgbClr val="1E5642"/>
              </a:solidFill>
              <a:ln w="8971"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9C406F55-737F-07D4-C74A-BE46535B4500}"/>
                  </a:ext>
                </a:extLst>
              </p:cNvPr>
              <p:cNvSpPr/>
              <p:nvPr/>
            </p:nvSpPr>
            <p:spPr>
              <a:xfrm>
                <a:off x="4918904" y="5294569"/>
                <a:ext cx="55641" cy="666059"/>
              </a:xfrm>
              <a:custGeom>
                <a:avLst/>
                <a:gdLst>
                  <a:gd name="connsiteX0" fmla="*/ 0 w 55641"/>
                  <a:gd name="connsiteY0" fmla="*/ 666060 h 666059"/>
                  <a:gd name="connsiteX1" fmla="*/ 0 w 55641"/>
                  <a:gd name="connsiteY1" fmla="*/ 0 h 666059"/>
                  <a:gd name="connsiteX2" fmla="*/ 55642 w 55641"/>
                  <a:gd name="connsiteY2" fmla="*/ 0 h 666059"/>
                  <a:gd name="connsiteX3" fmla="*/ 55642 w 55641"/>
                  <a:gd name="connsiteY3" fmla="*/ 666060 h 666059"/>
                  <a:gd name="connsiteX4" fmla="*/ 0 w 55641"/>
                  <a:gd name="connsiteY4" fmla="*/ 666060 h 66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41" h="666059">
                    <a:moveTo>
                      <a:pt x="0" y="666060"/>
                    </a:moveTo>
                    <a:lnTo>
                      <a:pt x="0" y="0"/>
                    </a:lnTo>
                    <a:lnTo>
                      <a:pt x="55642" y="0"/>
                    </a:lnTo>
                    <a:lnTo>
                      <a:pt x="55642" y="666060"/>
                    </a:lnTo>
                    <a:lnTo>
                      <a:pt x="0" y="666060"/>
                    </a:lnTo>
                    <a:close/>
                  </a:path>
                </a:pathLst>
              </a:custGeom>
              <a:solidFill>
                <a:srgbClr val="1E5642"/>
              </a:solidFill>
              <a:ln w="8971"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179D6D35-6985-E73F-841C-08E6317E8FF9}"/>
                  </a:ext>
                </a:extLst>
              </p:cNvPr>
              <p:cNvSpPr/>
              <p:nvPr/>
            </p:nvSpPr>
            <p:spPr>
              <a:xfrm>
                <a:off x="5066085" y="5485770"/>
                <a:ext cx="318593" cy="484733"/>
              </a:xfrm>
              <a:custGeom>
                <a:avLst/>
                <a:gdLst>
                  <a:gd name="connsiteX0" fmla="*/ 262055 w 318593"/>
                  <a:gd name="connsiteY0" fmla="*/ 418307 h 484733"/>
                  <a:gd name="connsiteX1" fmla="*/ 260260 w 318593"/>
                  <a:gd name="connsiteY1" fmla="*/ 418307 h 484733"/>
                  <a:gd name="connsiteX2" fmla="*/ 128335 w 318593"/>
                  <a:gd name="connsiteY2" fmla="*/ 484733 h 484733"/>
                  <a:gd name="connsiteX3" fmla="*/ 0 w 318593"/>
                  <a:gd name="connsiteY3" fmla="*/ 347392 h 484733"/>
                  <a:gd name="connsiteX4" fmla="*/ 258465 w 318593"/>
                  <a:gd name="connsiteY4" fmla="*/ 192996 h 484733"/>
                  <a:gd name="connsiteX5" fmla="*/ 258465 w 318593"/>
                  <a:gd name="connsiteY5" fmla="*/ 154396 h 484733"/>
                  <a:gd name="connsiteX6" fmla="*/ 164233 w 318593"/>
                  <a:gd name="connsiteY6" fmla="*/ 44883 h 484733"/>
                  <a:gd name="connsiteX7" fmla="*/ 72693 w 318593"/>
                  <a:gd name="connsiteY7" fmla="*/ 124774 h 484733"/>
                  <a:gd name="connsiteX8" fmla="*/ 13462 w 318593"/>
                  <a:gd name="connsiteY8" fmla="*/ 124774 h 484733"/>
                  <a:gd name="connsiteX9" fmla="*/ 168720 w 318593"/>
                  <a:gd name="connsiteY9" fmla="*/ 0 h 484733"/>
                  <a:gd name="connsiteX10" fmla="*/ 313209 w 318593"/>
                  <a:gd name="connsiteY10" fmla="*/ 123876 h 484733"/>
                  <a:gd name="connsiteX11" fmla="*/ 313209 w 318593"/>
                  <a:gd name="connsiteY11" fmla="*/ 358164 h 484733"/>
                  <a:gd name="connsiteX12" fmla="*/ 318594 w 318593"/>
                  <a:gd name="connsiteY12" fmla="*/ 475757 h 484733"/>
                  <a:gd name="connsiteX13" fmla="*/ 261157 w 318593"/>
                  <a:gd name="connsiteY13" fmla="*/ 475757 h 484733"/>
                  <a:gd name="connsiteX14" fmla="*/ 261157 w 318593"/>
                  <a:gd name="connsiteY14" fmla="*/ 418307 h 484733"/>
                  <a:gd name="connsiteX15" fmla="*/ 258465 w 318593"/>
                  <a:gd name="connsiteY15" fmla="*/ 236981 h 484733"/>
                  <a:gd name="connsiteX16" fmla="*/ 59231 w 318593"/>
                  <a:gd name="connsiteY16" fmla="*/ 343802 h 484733"/>
                  <a:gd name="connsiteX17" fmla="*/ 143591 w 318593"/>
                  <a:gd name="connsiteY17" fmla="*/ 439851 h 484733"/>
                  <a:gd name="connsiteX18" fmla="*/ 258465 w 318593"/>
                  <a:gd name="connsiteY18" fmla="*/ 321360 h 484733"/>
                  <a:gd name="connsiteX19" fmla="*/ 258465 w 318593"/>
                  <a:gd name="connsiteY19" fmla="*/ 236981 h 48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18593" h="484733">
                    <a:moveTo>
                      <a:pt x="262055" y="418307"/>
                    </a:moveTo>
                    <a:lnTo>
                      <a:pt x="260260" y="418307"/>
                    </a:lnTo>
                    <a:cubicBezTo>
                      <a:pt x="230644" y="462292"/>
                      <a:pt x="185772" y="484733"/>
                      <a:pt x="128335" y="484733"/>
                    </a:cubicBezTo>
                    <a:cubicBezTo>
                      <a:pt x="44872" y="484733"/>
                      <a:pt x="0" y="428181"/>
                      <a:pt x="0" y="347392"/>
                    </a:cubicBezTo>
                    <a:cubicBezTo>
                      <a:pt x="0" y="184019"/>
                      <a:pt x="164233" y="201075"/>
                      <a:pt x="258465" y="192996"/>
                    </a:cubicBezTo>
                    <a:lnTo>
                      <a:pt x="258465" y="154396"/>
                    </a:lnTo>
                    <a:cubicBezTo>
                      <a:pt x="258465" y="86175"/>
                      <a:pt x="237823" y="44883"/>
                      <a:pt x="164233" y="44883"/>
                    </a:cubicBezTo>
                    <a:cubicBezTo>
                      <a:pt x="113078" y="44883"/>
                      <a:pt x="72693" y="70017"/>
                      <a:pt x="72693" y="124774"/>
                    </a:cubicBezTo>
                    <a:lnTo>
                      <a:pt x="13462" y="124774"/>
                    </a:lnTo>
                    <a:cubicBezTo>
                      <a:pt x="17949" y="35008"/>
                      <a:pt x="87052" y="0"/>
                      <a:pt x="168720" y="0"/>
                    </a:cubicBezTo>
                    <a:cubicBezTo>
                      <a:pt x="215387" y="0"/>
                      <a:pt x="313209" y="4488"/>
                      <a:pt x="313209" y="123876"/>
                    </a:cubicBezTo>
                    <a:lnTo>
                      <a:pt x="313209" y="358164"/>
                    </a:lnTo>
                    <a:cubicBezTo>
                      <a:pt x="313209" y="391377"/>
                      <a:pt x="313209" y="421000"/>
                      <a:pt x="318594" y="475757"/>
                    </a:cubicBezTo>
                    <a:lnTo>
                      <a:pt x="261157" y="475757"/>
                    </a:lnTo>
                    <a:lnTo>
                      <a:pt x="261157" y="418307"/>
                    </a:lnTo>
                    <a:close/>
                    <a:moveTo>
                      <a:pt x="258465" y="236981"/>
                    </a:moveTo>
                    <a:cubicBezTo>
                      <a:pt x="179489" y="239674"/>
                      <a:pt x="59231" y="230697"/>
                      <a:pt x="59231" y="343802"/>
                    </a:cubicBezTo>
                    <a:cubicBezTo>
                      <a:pt x="59231" y="396763"/>
                      <a:pt x="86155" y="439851"/>
                      <a:pt x="143591" y="439851"/>
                    </a:cubicBezTo>
                    <a:cubicBezTo>
                      <a:pt x="207310" y="439851"/>
                      <a:pt x="258465" y="382401"/>
                      <a:pt x="258465" y="321360"/>
                    </a:cubicBezTo>
                    <a:lnTo>
                      <a:pt x="258465" y="236981"/>
                    </a:lnTo>
                    <a:close/>
                  </a:path>
                </a:pathLst>
              </a:custGeom>
              <a:solidFill>
                <a:srgbClr val="1E5642"/>
              </a:solidFill>
              <a:ln w="8971"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0649F5D-75A3-ADE4-B263-6AC4951BFD07}"/>
                  </a:ext>
                </a:extLst>
              </p:cNvPr>
              <p:cNvSpPr/>
              <p:nvPr/>
            </p:nvSpPr>
            <p:spPr>
              <a:xfrm>
                <a:off x="5478013" y="5485770"/>
                <a:ext cx="297054" cy="474859"/>
              </a:xfrm>
              <a:custGeom>
                <a:avLst/>
                <a:gdLst>
                  <a:gd name="connsiteX0" fmla="*/ 55641 w 297054"/>
                  <a:gd name="connsiteY0" fmla="*/ 474859 h 474859"/>
                  <a:gd name="connsiteX1" fmla="*/ 0 w 297054"/>
                  <a:gd name="connsiteY1" fmla="*/ 474859 h 474859"/>
                  <a:gd name="connsiteX2" fmla="*/ 0 w 297054"/>
                  <a:gd name="connsiteY2" fmla="*/ 8977 h 474859"/>
                  <a:gd name="connsiteX3" fmla="*/ 55641 w 297054"/>
                  <a:gd name="connsiteY3" fmla="*/ 8977 h 474859"/>
                  <a:gd name="connsiteX4" fmla="*/ 55641 w 297054"/>
                  <a:gd name="connsiteY4" fmla="*/ 66426 h 474859"/>
                  <a:gd name="connsiteX5" fmla="*/ 57436 w 297054"/>
                  <a:gd name="connsiteY5" fmla="*/ 66426 h 474859"/>
                  <a:gd name="connsiteX6" fmla="*/ 169617 w 297054"/>
                  <a:gd name="connsiteY6" fmla="*/ 0 h 474859"/>
                  <a:gd name="connsiteX7" fmla="*/ 297055 w 297054"/>
                  <a:gd name="connsiteY7" fmla="*/ 146318 h 474859"/>
                  <a:gd name="connsiteX8" fmla="*/ 297055 w 297054"/>
                  <a:gd name="connsiteY8" fmla="*/ 474859 h 474859"/>
                  <a:gd name="connsiteX9" fmla="*/ 241413 w 297054"/>
                  <a:gd name="connsiteY9" fmla="*/ 474859 h 474859"/>
                  <a:gd name="connsiteX10" fmla="*/ 241413 w 297054"/>
                  <a:gd name="connsiteY10" fmla="*/ 149010 h 474859"/>
                  <a:gd name="connsiteX11" fmla="*/ 155258 w 297054"/>
                  <a:gd name="connsiteY11" fmla="*/ 43985 h 474859"/>
                  <a:gd name="connsiteX12" fmla="*/ 54744 w 297054"/>
                  <a:gd name="connsiteY12" fmla="*/ 182224 h 474859"/>
                  <a:gd name="connsiteX13" fmla="*/ 54744 w 297054"/>
                  <a:gd name="connsiteY13" fmla="*/ 474859 h 47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7054" h="474859">
                    <a:moveTo>
                      <a:pt x="55641" y="474859"/>
                    </a:moveTo>
                    <a:lnTo>
                      <a:pt x="0" y="474859"/>
                    </a:lnTo>
                    <a:lnTo>
                      <a:pt x="0" y="8977"/>
                    </a:lnTo>
                    <a:lnTo>
                      <a:pt x="55641" y="8977"/>
                    </a:lnTo>
                    <a:lnTo>
                      <a:pt x="55641" y="66426"/>
                    </a:lnTo>
                    <a:lnTo>
                      <a:pt x="57436" y="66426"/>
                    </a:lnTo>
                    <a:cubicBezTo>
                      <a:pt x="84360" y="27827"/>
                      <a:pt x="120258" y="0"/>
                      <a:pt x="169617" y="0"/>
                    </a:cubicBezTo>
                    <a:cubicBezTo>
                      <a:pt x="284490" y="0"/>
                      <a:pt x="297055" y="86175"/>
                      <a:pt x="297055" y="146318"/>
                    </a:cubicBezTo>
                    <a:lnTo>
                      <a:pt x="297055" y="474859"/>
                    </a:lnTo>
                    <a:lnTo>
                      <a:pt x="241413" y="474859"/>
                    </a:lnTo>
                    <a:lnTo>
                      <a:pt x="241413" y="149010"/>
                    </a:lnTo>
                    <a:cubicBezTo>
                      <a:pt x="241413" y="94254"/>
                      <a:pt x="219874" y="43985"/>
                      <a:pt x="155258" y="43985"/>
                    </a:cubicBezTo>
                    <a:cubicBezTo>
                      <a:pt x="105001" y="43985"/>
                      <a:pt x="54744" y="78096"/>
                      <a:pt x="54744" y="182224"/>
                    </a:cubicBezTo>
                    <a:lnTo>
                      <a:pt x="54744" y="474859"/>
                    </a:lnTo>
                    <a:close/>
                  </a:path>
                </a:pathLst>
              </a:custGeom>
              <a:solidFill>
                <a:srgbClr val="1E5642"/>
              </a:solidFill>
              <a:ln w="8971"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AB1865BE-E1F8-6085-B34A-48BBEAB5F093}"/>
                  </a:ext>
                </a:extLst>
              </p:cNvPr>
              <p:cNvSpPr/>
              <p:nvPr/>
            </p:nvSpPr>
            <p:spPr>
              <a:xfrm>
                <a:off x="5852248" y="5296364"/>
                <a:ext cx="317696" cy="674138"/>
              </a:xfrm>
              <a:custGeom>
                <a:avLst/>
                <a:gdLst>
                  <a:gd name="connsiteX0" fmla="*/ 262055 w 317696"/>
                  <a:gd name="connsiteY0" fmla="*/ 605917 h 674138"/>
                  <a:gd name="connsiteX1" fmla="*/ 260260 w 317696"/>
                  <a:gd name="connsiteY1" fmla="*/ 606814 h 674138"/>
                  <a:gd name="connsiteX2" fmla="*/ 141797 w 317696"/>
                  <a:gd name="connsiteY2" fmla="*/ 674139 h 674138"/>
                  <a:gd name="connsiteX3" fmla="*/ 0 w 317696"/>
                  <a:gd name="connsiteY3" fmla="*/ 431772 h 674138"/>
                  <a:gd name="connsiteX4" fmla="*/ 142694 w 317696"/>
                  <a:gd name="connsiteY4" fmla="*/ 190303 h 674138"/>
                  <a:gd name="connsiteX5" fmla="*/ 254875 w 317696"/>
                  <a:gd name="connsiteY5" fmla="*/ 245957 h 674138"/>
                  <a:gd name="connsiteX6" fmla="*/ 256670 w 317696"/>
                  <a:gd name="connsiteY6" fmla="*/ 246855 h 674138"/>
                  <a:gd name="connsiteX7" fmla="*/ 256670 w 317696"/>
                  <a:gd name="connsiteY7" fmla="*/ 0 h 674138"/>
                  <a:gd name="connsiteX8" fmla="*/ 312312 w 317696"/>
                  <a:gd name="connsiteY8" fmla="*/ 0 h 674138"/>
                  <a:gd name="connsiteX9" fmla="*/ 312312 w 317696"/>
                  <a:gd name="connsiteY9" fmla="*/ 573601 h 674138"/>
                  <a:gd name="connsiteX10" fmla="*/ 317696 w 317696"/>
                  <a:gd name="connsiteY10" fmla="*/ 666059 h 674138"/>
                  <a:gd name="connsiteX11" fmla="*/ 263850 w 317696"/>
                  <a:gd name="connsiteY11" fmla="*/ 666059 h 674138"/>
                  <a:gd name="connsiteX12" fmla="*/ 262055 w 317696"/>
                  <a:gd name="connsiteY12" fmla="*/ 605917 h 674138"/>
                  <a:gd name="connsiteX13" fmla="*/ 259362 w 317696"/>
                  <a:gd name="connsiteY13" fmla="*/ 473961 h 674138"/>
                  <a:gd name="connsiteX14" fmla="*/ 259362 w 317696"/>
                  <a:gd name="connsiteY14" fmla="*/ 390480 h 674138"/>
                  <a:gd name="connsiteX15" fmla="*/ 155259 w 317696"/>
                  <a:gd name="connsiteY15" fmla="*/ 233390 h 674138"/>
                  <a:gd name="connsiteX16" fmla="*/ 55642 w 317696"/>
                  <a:gd name="connsiteY16" fmla="*/ 432669 h 674138"/>
                  <a:gd name="connsiteX17" fmla="*/ 157053 w 317696"/>
                  <a:gd name="connsiteY17" fmla="*/ 629256 h 674138"/>
                  <a:gd name="connsiteX18" fmla="*/ 259362 w 317696"/>
                  <a:gd name="connsiteY18" fmla="*/ 473961 h 67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7696" h="674138">
                    <a:moveTo>
                      <a:pt x="262055" y="605917"/>
                    </a:moveTo>
                    <a:lnTo>
                      <a:pt x="260260" y="606814"/>
                    </a:lnTo>
                    <a:cubicBezTo>
                      <a:pt x="231542" y="650800"/>
                      <a:pt x="196541" y="674139"/>
                      <a:pt x="141797" y="674139"/>
                    </a:cubicBezTo>
                    <a:cubicBezTo>
                      <a:pt x="7180" y="674139"/>
                      <a:pt x="0" y="540388"/>
                      <a:pt x="0" y="431772"/>
                    </a:cubicBezTo>
                    <a:cubicBezTo>
                      <a:pt x="0" y="342006"/>
                      <a:pt x="0" y="190303"/>
                      <a:pt x="142694" y="190303"/>
                    </a:cubicBezTo>
                    <a:cubicBezTo>
                      <a:pt x="184874" y="190303"/>
                      <a:pt x="227054" y="210051"/>
                      <a:pt x="254875" y="245957"/>
                    </a:cubicBezTo>
                    <a:lnTo>
                      <a:pt x="256670" y="246855"/>
                    </a:lnTo>
                    <a:lnTo>
                      <a:pt x="256670" y="0"/>
                    </a:lnTo>
                    <a:lnTo>
                      <a:pt x="312312" y="0"/>
                    </a:lnTo>
                    <a:lnTo>
                      <a:pt x="312312" y="573601"/>
                    </a:lnTo>
                    <a:cubicBezTo>
                      <a:pt x="312312" y="619382"/>
                      <a:pt x="315004" y="649902"/>
                      <a:pt x="317696" y="666059"/>
                    </a:cubicBezTo>
                    <a:lnTo>
                      <a:pt x="263850" y="666059"/>
                    </a:lnTo>
                    <a:lnTo>
                      <a:pt x="262055" y="605917"/>
                    </a:lnTo>
                    <a:close/>
                    <a:moveTo>
                      <a:pt x="259362" y="473961"/>
                    </a:moveTo>
                    <a:lnTo>
                      <a:pt x="259362" y="390480"/>
                    </a:lnTo>
                    <a:cubicBezTo>
                      <a:pt x="259362" y="362652"/>
                      <a:pt x="259362" y="233390"/>
                      <a:pt x="155259" y="233390"/>
                    </a:cubicBezTo>
                    <a:cubicBezTo>
                      <a:pt x="55642" y="233390"/>
                      <a:pt x="55642" y="324053"/>
                      <a:pt x="55642" y="432669"/>
                    </a:cubicBezTo>
                    <a:cubicBezTo>
                      <a:pt x="55642" y="605917"/>
                      <a:pt x="96925" y="629256"/>
                      <a:pt x="157053" y="629256"/>
                    </a:cubicBezTo>
                    <a:cubicBezTo>
                      <a:pt x="209105" y="629256"/>
                      <a:pt x="259362" y="587066"/>
                      <a:pt x="259362" y="473961"/>
                    </a:cubicBezTo>
                    <a:close/>
                  </a:path>
                </a:pathLst>
              </a:custGeom>
              <a:solidFill>
                <a:srgbClr val="1E5642"/>
              </a:solidFill>
              <a:ln w="8971" cap="flat">
                <a:noFill/>
                <a:prstDash val="solid"/>
                <a:miter/>
              </a:ln>
            </p:spPr>
            <p:txBody>
              <a:bodyPr rtlCol="0" anchor="ctr"/>
              <a:lstStyle/>
              <a:p>
                <a:endParaRPr lang="en-US"/>
              </a:p>
            </p:txBody>
          </p:sp>
        </p:grpSp>
        <p:grpSp>
          <p:nvGrpSpPr>
            <p:cNvPr id="70" name="Graphic 5">
              <a:extLst>
                <a:ext uri="{FF2B5EF4-FFF2-40B4-BE49-F238E27FC236}">
                  <a16:creationId xmlns:a16="http://schemas.microsoft.com/office/drawing/2014/main" id="{F9F73180-8BBD-2B80-30DE-6EAFEB131F5A}"/>
                </a:ext>
              </a:extLst>
            </p:cNvPr>
            <p:cNvGrpSpPr/>
            <p:nvPr/>
          </p:nvGrpSpPr>
          <p:grpSpPr>
            <a:xfrm>
              <a:off x="0" y="2669828"/>
              <a:ext cx="3274156" cy="3320119"/>
              <a:chOff x="0" y="2669828"/>
              <a:chExt cx="3274156" cy="3320119"/>
            </a:xfrm>
          </p:grpSpPr>
          <p:sp>
            <p:nvSpPr>
              <p:cNvPr id="71" name="Freeform 70">
                <a:extLst>
                  <a:ext uri="{FF2B5EF4-FFF2-40B4-BE49-F238E27FC236}">
                    <a16:creationId xmlns:a16="http://schemas.microsoft.com/office/drawing/2014/main" id="{5A687E00-049D-7743-B0B1-DC67FFB3510F}"/>
                  </a:ext>
                </a:extLst>
              </p:cNvPr>
              <p:cNvSpPr/>
              <p:nvPr/>
            </p:nvSpPr>
            <p:spPr>
              <a:xfrm>
                <a:off x="715715" y="4041835"/>
                <a:ext cx="1446233" cy="888286"/>
              </a:xfrm>
              <a:custGeom>
                <a:avLst/>
                <a:gdLst>
                  <a:gd name="connsiteX0" fmla="*/ 986741 w 1446233"/>
                  <a:gd name="connsiteY0" fmla="*/ 46286 h 888286"/>
                  <a:gd name="connsiteX1" fmla="*/ 45319 w 1446233"/>
                  <a:gd name="connsiteY1" fmla="*/ 489727 h 888286"/>
                  <a:gd name="connsiteX2" fmla="*/ 13011 w 1446233"/>
                  <a:gd name="connsiteY2" fmla="*/ 888286 h 888286"/>
                  <a:gd name="connsiteX3" fmla="*/ 16601 w 1446233"/>
                  <a:gd name="connsiteY3" fmla="*/ 887388 h 888286"/>
                  <a:gd name="connsiteX4" fmla="*/ 17498 w 1446233"/>
                  <a:gd name="connsiteY4" fmla="*/ 887388 h 888286"/>
                  <a:gd name="connsiteX5" fmla="*/ 20191 w 1446233"/>
                  <a:gd name="connsiteY5" fmla="*/ 886491 h 888286"/>
                  <a:gd name="connsiteX6" fmla="*/ 23780 w 1446233"/>
                  <a:gd name="connsiteY6" fmla="*/ 885593 h 888286"/>
                  <a:gd name="connsiteX7" fmla="*/ 27370 w 1446233"/>
                  <a:gd name="connsiteY7" fmla="*/ 884695 h 888286"/>
                  <a:gd name="connsiteX8" fmla="*/ 30960 w 1446233"/>
                  <a:gd name="connsiteY8" fmla="*/ 883798 h 888286"/>
                  <a:gd name="connsiteX9" fmla="*/ 31857 w 1446233"/>
                  <a:gd name="connsiteY9" fmla="*/ 883798 h 888286"/>
                  <a:gd name="connsiteX10" fmla="*/ 34550 w 1446233"/>
                  <a:gd name="connsiteY10" fmla="*/ 882900 h 888286"/>
                  <a:gd name="connsiteX11" fmla="*/ 38140 w 1446233"/>
                  <a:gd name="connsiteY11" fmla="*/ 882003 h 888286"/>
                  <a:gd name="connsiteX12" fmla="*/ 41729 w 1446233"/>
                  <a:gd name="connsiteY12" fmla="*/ 881105 h 888286"/>
                  <a:gd name="connsiteX13" fmla="*/ 48909 w 1446233"/>
                  <a:gd name="connsiteY13" fmla="*/ 878412 h 888286"/>
                  <a:gd name="connsiteX14" fmla="*/ 52499 w 1446233"/>
                  <a:gd name="connsiteY14" fmla="*/ 877514 h 888286"/>
                  <a:gd name="connsiteX15" fmla="*/ 56088 w 1446233"/>
                  <a:gd name="connsiteY15" fmla="*/ 876617 h 888286"/>
                  <a:gd name="connsiteX16" fmla="*/ 59678 w 1446233"/>
                  <a:gd name="connsiteY16" fmla="*/ 875719 h 888286"/>
                  <a:gd name="connsiteX17" fmla="*/ 61473 w 1446233"/>
                  <a:gd name="connsiteY17" fmla="*/ 874821 h 888286"/>
                  <a:gd name="connsiteX18" fmla="*/ 63268 w 1446233"/>
                  <a:gd name="connsiteY18" fmla="*/ 873924 h 888286"/>
                  <a:gd name="connsiteX19" fmla="*/ 66858 w 1446233"/>
                  <a:gd name="connsiteY19" fmla="*/ 873026 h 888286"/>
                  <a:gd name="connsiteX20" fmla="*/ 70448 w 1446233"/>
                  <a:gd name="connsiteY20" fmla="*/ 872128 h 888286"/>
                  <a:gd name="connsiteX21" fmla="*/ 74037 w 1446233"/>
                  <a:gd name="connsiteY21" fmla="*/ 871231 h 888286"/>
                  <a:gd name="connsiteX22" fmla="*/ 75832 w 1446233"/>
                  <a:gd name="connsiteY22" fmla="*/ 870333 h 888286"/>
                  <a:gd name="connsiteX23" fmla="*/ 77627 w 1446233"/>
                  <a:gd name="connsiteY23" fmla="*/ 869435 h 888286"/>
                  <a:gd name="connsiteX24" fmla="*/ 81217 w 1446233"/>
                  <a:gd name="connsiteY24" fmla="*/ 868538 h 888286"/>
                  <a:gd name="connsiteX25" fmla="*/ 84807 w 1446233"/>
                  <a:gd name="connsiteY25" fmla="*/ 867640 h 888286"/>
                  <a:gd name="connsiteX26" fmla="*/ 88397 w 1446233"/>
                  <a:gd name="connsiteY26" fmla="*/ 866742 h 888286"/>
                  <a:gd name="connsiteX27" fmla="*/ 90191 w 1446233"/>
                  <a:gd name="connsiteY27" fmla="*/ 865845 h 888286"/>
                  <a:gd name="connsiteX28" fmla="*/ 91986 w 1446233"/>
                  <a:gd name="connsiteY28" fmla="*/ 864947 h 888286"/>
                  <a:gd name="connsiteX29" fmla="*/ 95576 w 1446233"/>
                  <a:gd name="connsiteY29" fmla="*/ 864049 h 888286"/>
                  <a:gd name="connsiteX30" fmla="*/ 99166 w 1446233"/>
                  <a:gd name="connsiteY30" fmla="*/ 863152 h 888286"/>
                  <a:gd name="connsiteX31" fmla="*/ 102756 w 1446233"/>
                  <a:gd name="connsiteY31" fmla="*/ 862254 h 888286"/>
                  <a:gd name="connsiteX32" fmla="*/ 104551 w 1446233"/>
                  <a:gd name="connsiteY32" fmla="*/ 861357 h 888286"/>
                  <a:gd name="connsiteX33" fmla="*/ 105448 w 1446233"/>
                  <a:gd name="connsiteY33" fmla="*/ 861357 h 888286"/>
                  <a:gd name="connsiteX34" fmla="*/ 109038 w 1446233"/>
                  <a:gd name="connsiteY34" fmla="*/ 860459 h 888286"/>
                  <a:gd name="connsiteX35" fmla="*/ 112628 w 1446233"/>
                  <a:gd name="connsiteY35" fmla="*/ 859561 h 888286"/>
                  <a:gd name="connsiteX36" fmla="*/ 116217 w 1446233"/>
                  <a:gd name="connsiteY36" fmla="*/ 858664 h 888286"/>
                  <a:gd name="connsiteX37" fmla="*/ 118910 w 1446233"/>
                  <a:gd name="connsiteY37" fmla="*/ 857766 h 888286"/>
                  <a:gd name="connsiteX38" fmla="*/ 119807 w 1446233"/>
                  <a:gd name="connsiteY38" fmla="*/ 857766 h 888286"/>
                  <a:gd name="connsiteX39" fmla="*/ 123397 w 1446233"/>
                  <a:gd name="connsiteY39" fmla="*/ 856868 h 888286"/>
                  <a:gd name="connsiteX40" fmla="*/ 126987 w 1446233"/>
                  <a:gd name="connsiteY40" fmla="*/ 855971 h 888286"/>
                  <a:gd name="connsiteX41" fmla="*/ 130577 w 1446233"/>
                  <a:gd name="connsiteY41" fmla="*/ 855073 h 888286"/>
                  <a:gd name="connsiteX42" fmla="*/ 133269 w 1446233"/>
                  <a:gd name="connsiteY42" fmla="*/ 854175 h 888286"/>
                  <a:gd name="connsiteX43" fmla="*/ 134166 w 1446233"/>
                  <a:gd name="connsiteY43" fmla="*/ 854175 h 888286"/>
                  <a:gd name="connsiteX44" fmla="*/ 137756 w 1446233"/>
                  <a:gd name="connsiteY44" fmla="*/ 853278 h 888286"/>
                  <a:gd name="connsiteX45" fmla="*/ 141346 w 1446233"/>
                  <a:gd name="connsiteY45" fmla="*/ 852380 h 888286"/>
                  <a:gd name="connsiteX46" fmla="*/ 144936 w 1446233"/>
                  <a:gd name="connsiteY46" fmla="*/ 851482 h 888286"/>
                  <a:gd name="connsiteX47" fmla="*/ 147628 w 1446233"/>
                  <a:gd name="connsiteY47" fmla="*/ 850585 h 888286"/>
                  <a:gd name="connsiteX48" fmla="*/ 148525 w 1446233"/>
                  <a:gd name="connsiteY48" fmla="*/ 850585 h 888286"/>
                  <a:gd name="connsiteX49" fmla="*/ 152115 w 1446233"/>
                  <a:gd name="connsiteY49" fmla="*/ 849687 h 888286"/>
                  <a:gd name="connsiteX50" fmla="*/ 155705 w 1446233"/>
                  <a:gd name="connsiteY50" fmla="*/ 848789 h 888286"/>
                  <a:gd name="connsiteX51" fmla="*/ 159295 w 1446233"/>
                  <a:gd name="connsiteY51" fmla="*/ 847892 h 888286"/>
                  <a:gd name="connsiteX52" fmla="*/ 162885 w 1446233"/>
                  <a:gd name="connsiteY52" fmla="*/ 846994 h 888286"/>
                  <a:gd name="connsiteX53" fmla="*/ 162885 w 1446233"/>
                  <a:gd name="connsiteY53" fmla="*/ 846994 h 888286"/>
                  <a:gd name="connsiteX54" fmla="*/ 166474 w 1446233"/>
                  <a:gd name="connsiteY54" fmla="*/ 846096 h 888286"/>
                  <a:gd name="connsiteX55" fmla="*/ 170064 w 1446233"/>
                  <a:gd name="connsiteY55" fmla="*/ 845199 h 888286"/>
                  <a:gd name="connsiteX56" fmla="*/ 173654 w 1446233"/>
                  <a:gd name="connsiteY56" fmla="*/ 844301 h 888286"/>
                  <a:gd name="connsiteX57" fmla="*/ 177244 w 1446233"/>
                  <a:gd name="connsiteY57" fmla="*/ 843403 h 888286"/>
                  <a:gd name="connsiteX58" fmla="*/ 177244 w 1446233"/>
                  <a:gd name="connsiteY58" fmla="*/ 843403 h 888286"/>
                  <a:gd name="connsiteX59" fmla="*/ 180834 w 1446233"/>
                  <a:gd name="connsiteY59" fmla="*/ 842506 h 888286"/>
                  <a:gd name="connsiteX60" fmla="*/ 184423 w 1446233"/>
                  <a:gd name="connsiteY60" fmla="*/ 841608 h 888286"/>
                  <a:gd name="connsiteX61" fmla="*/ 188013 w 1446233"/>
                  <a:gd name="connsiteY61" fmla="*/ 840710 h 888286"/>
                  <a:gd name="connsiteX62" fmla="*/ 191603 w 1446233"/>
                  <a:gd name="connsiteY62" fmla="*/ 839813 h 888286"/>
                  <a:gd name="connsiteX63" fmla="*/ 191603 w 1446233"/>
                  <a:gd name="connsiteY63" fmla="*/ 839813 h 888286"/>
                  <a:gd name="connsiteX64" fmla="*/ 195193 w 1446233"/>
                  <a:gd name="connsiteY64" fmla="*/ 838915 h 888286"/>
                  <a:gd name="connsiteX65" fmla="*/ 198782 w 1446233"/>
                  <a:gd name="connsiteY65" fmla="*/ 838017 h 888286"/>
                  <a:gd name="connsiteX66" fmla="*/ 202372 w 1446233"/>
                  <a:gd name="connsiteY66" fmla="*/ 837120 h 888286"/>
                  <a:gd name="connsiteX67" fmla="*/ 205962 w 1446233"/>
                  <a:gd name="connsiteY67" fmla="*/ 836222 h 888286"/>
                  <a:gd name="connsiteX68" fmla="*/ 205962 w 1446233"/>
                  <a:gd name="connsiteY68" fmla="*/ 836222 h 888286"/>
                  <a:gd name="connsiteX69" fmla="*/ 208654 w 1446233"/>
                  <a:gd name="connsiteY69" fmla="*/ 835324 h 888286"/>
                  <a:gd name="connsiteX70" fmla="*/ 212244 w 1446233"/>
                  <a:gd name="connsiteY70" fmla="*/ 834427 h 888286"/>
                  <a:gd name="connsiteX71" fmla="*/ 215834 w 1446233"/>
                  <a:gd name="connsiteY71" fmla="*/ 833529 h 888286"/>
                  <a:gd name="connsiteX72" fmla="*/ 219424 w 1446233"/>
                  <a:gd name="connsiteY72" fmla="*/ 832632 h 888286"/>
                  <a:gd name="connsiteX73" fmla="*/ 220321 w 1446233"/>
                  <a:gd name="connsiteY73" fmla="*/ 832632 h 888286"/>
                  <a:gd name="connsiteX74" fmla="*/ 223013 w 1446233"/>
                  <a:gd name="connsiteY74" fmla="*/ 831734 h 888286"/>
                  <a:gd name="connsiteX75" fmla="*/ 226603 w 1446233"/>
                  <a:gd name="connsiteY75" fmla="*/ 830836 h 888286"/>
                  <a:gd name="connsiteX76" fmla="*/ 230193 w 1446233"/>
                  <a:gd name="connsiteY76" fmla="*/ 829939 h 888286"/>
                  <a:gd name="connsiteX77" fmla="*/ 233783 w 1446233"/>
                  <a:gd name="connsiteY77" fmla="*/ 829041 h 888286"/>
                  <a:gd name="connsiteX78" fmla="*/ 234680 w 1446233"/>
                  <a:gd name="connsiteY78" fmla="*/ 829041 h 888286"/>
                  <a:gd name="connsiteX79" fmla="*/ 237373 w 1446233"/>
                  <a:gd name="connsiteY79" fmla="*/ 828143 h 888286"/>
                  <a:gd name="connsiteX80" fmla="*/ 240962 w 1446233"/>
                  <a:gd name="connsiteY80" fmla="*/ 827246 h 888286"/>
                  <a:gd name="connsiteX81" fmla="*/ 240962 w 1446233"/>
                  <a:gd name="connsiteY81" fmla="*/ 821860 h 888286"/>
                  <a:gd name="connsiteX82" fmla="*/ 907765 w 1446233"/>
                  <a:gd name="connsiteY82" fmla="*/ 726708 h 888286"/>
                  <a:gd name="connsiteX83" fmla="*/ 1042382 w 1446233"/>
                  <a:gd name="connsiteY83" fmla="*/ 667463 h 888286"/>
                  <a:gd name="connsiteX84" fmla="*/ 1206615 w 1446233"/>
                  <a:gd name="connsiteY84" fmla="*/ 577698 h 888286"/>
                  <a:gd name="connsiteX85" fmla="*/ 1207512 w 1446233"/>
                  <a:gd name="connsiteY85" fmla="*/ 577698 h 888286"/>
                  <a:gd name="connsiteX86" fmla="*/ 1208410 w 1446233"/>
                  <a:gd name="connsiteY86" fmla="*/ 577698 h 888286"/>
                  <a:gd name="connsiteX87" fmla="*/ 1209307 w 1446233"/>
                  <a:gd name="connsiteY87" fmla="*/ 577698 h 888286"/>
                  <a:gd name="connsiteX88" fmla="*/ 1211102 w 1446233"/>
                  <a:gd name="connsiteY88" fmla="*/ 577698 h 888286"/>
                  <a:gd name="connsiteX89" fmla="*/ 1212000 w 1446233"/>
                  <a:gd name="connsiteY89" fmla="*/ 577698 h 888286"/>
                  <a:gd name="connsiteX90" fmla="*/ 1212897 w 1446233"/>
                  <a:gd name="connsiteY90" fmla="*/ 577698 h 888286"/>
                  <a:gd name="connsiteX91" fmla="*/ 1213795 w 1446233"/>
                  <a:gd name="connsiteY91" fmla="*/ 577698 h 888286"/>
                  <a:gd name="connsiteX92" fmla="*/ 1214692 w 1446233"/>
                  <a:gd name="connsiteY92" fmla="*/ 577698 h 888286"/>
                  <a:gd name="connsiteX93" fmla="*/ 1214692 w 1446233"/>
                  <a:gd name="connsiteY93" fmla="*/ 577698 h 888286"/>
                  <a:gd name="connsiteX94" fmla="*/ 1215589 w 1446233"/>
                  <a:gd name="connsiteY94" fmla="*/ 577698 h 888286"/>
                  <a:gd name="connsiteX95" fmla="*/ 1216487 w 1446233"/>
                  <a:gd name="connsiteY95" fmla="*/ 577698 h 888286"/>
                  <a:gd name="connsiteX96" fmla="*/ 1217384 w 1446233"/>
                  <a:gd name="connsiteY96" fmla="*/ 577698 h 888286"/>
                  <a:gd name="connsiteX97" fmla="*/ 1218282 w 1446233"/>
                  <a:gd name="connsiteY97" fmla="*/ 577698 h 888286"/>
                  <a:gd name="connsiteX98" fmla="*/ 1218282 w 1446233"/>
                  <a:gd name="connsiteY98" fmla="*/ 577698 h 888286"/>
                  <a:gd name="connsiteX99" fmla="*/ 1219179 w 1446233"/>
                  <a:gd name="connsiteY99" fmla="*/ 577698 h 888286"/>
                  <a:gd name="connsiteX100" fmla="*/ 1220077 w 1446233"/>
                  <a:gd name="connsiteY100" fmla="*/ 577698 h 888286"/>
                  <a:gd name="connsiteX101" fmla="*/ 1220974 w 1446233"/>
                  <a:gd name="connsiteY101" fmla="*/ 577698 h 888286"/>
                  <a:gd name="connsiteX102" fmla="*/ 1221872 w 1446233"/>
                  <a:gd name="connsiteY102" fmla="*/ 577698 h 888286"/>
                  <a:gd name="connsiteX103" fmla="*/ 1221872 w 1446233"/>
                  <a:gd name="connsiteY103" fmla="*/ 577698 h 888286"/>
                  <a:gd name="connsiteX104" fmla="*/ 1222769 w 1446233"/>
                  <a:gd name="connsiteY104" fmla="*/ 577698 h 888286"/>
                  <a:gd name="connsiteX105" fmla="*/ 1223667 w 1446233"/>
                  <a:gd name="connsiteY105" fmla="*/ 577698 h 888286"/>
                  <a:gd name="connsiteX106" fmla="*/ 1224564 w 1446233"/>
                  <a:gd name="connsiteY106" fmla="*/ 577698 h 888286"/>
                  <a:gd name="connsiteX107" fmla="*/ 1225461 w 1446233"/>
                  <a:gd name="connsiteY107" fmla="*/ 577698 h 888286"/>
                  <a:gd name="connsiteX108" fmla="*/ 1225461 w 1446233"/>
                  <a:gd name="connsiteY108" fmla="*/ 577698 h 888286"/>
                  <a:gd name="connsiteX109" fmla="*/ 1226359 w 1446233"/>
                  <a:gd name="connsiteY109" fmla="*/ 577698 h 888286"/>
                  <a:gd name="connsiteX110" fmla="*/ 1227256 w 1446233"/>
                  <a:gd name="connsiteY110" fmla="*/ 577698 h 888286"/>
                  <a:gd name="connsiteX111" fmla="*/ 1228154 w 1446233"/>
                  <a:gd name="connsiteY111" fmla="*/ 577698 h 888286"/>
                  <a:gd name="connsiteX112" fmla="*/ 1229051 w 1446233"/>
                  <a:gd name="connsiteY112" fmla="*/ 577698 h 888286"/>
                  <a:gd name="connsiteX113" fmla="*/ 1229949 w 1446233"/>
                  <a:gd name="connsiteY113" fmla="*/ 577698 h 888286"/>
                  <a:gd name="connsiteX114" fmla="*/ 1230846 w 1446233"/>
                  <a:gd name="connsiteY114" fmla="*/ 577698 h 888286"/>
                  <a:gd name="connsiteX115" fmla="*/ 1231743 w 1446233"/>
                  <a:gd name="connsiteY115" fmla="*/ 577698 h 888286"/>
                  <a:gd name="connsiteX116" fmla="*/ 1232641 w 1446233"/>
                  <a:gd name="connsiteY116" fmla="*/ 577698 h 888286"/>
                  <a:gd name="connsiteX117" fmla="*/ 1233538 w 1446233"/>
                  <a:gd name="connsiteY117" fmla="*/ 577698 h 888286"/>
                  <a:gd name="connsiteX118" fmla="*/ 1233538 w 1446233"/>
                  <a:gd name="connsiteY118" fmla="*/ 577698 h 888286"/>
                  <a:gd name="connsiteX119" fmla="*/ 1234436 w 1446233"/>
                  <a:gd name="connsiteY119" fmla="*/ 577698 h 888286"/>
                  <a:gd name="connsiteX120" fmla="*/ 1235333 w 1446233"/>
                  <a:gd name="connsiteY120" fmla="*/ 577698 h 888286"/>
                  <a:gd name="connsiteX121" fmla="*/ 1236231 w 1446233"/>
                  <a:gd name="connsiteY121" fmla="*/ 577698 h 888286"/>
                  <a:gd name="connsiteX122" fmla="*/ 1237128 w 1446233"/>
                  <a:gd name="connsiteY122" fmla="*/ 577698 h 888286"/>
                  <a:gd name="connsiteX123" fmla="*/ 1237128 w 1446233"/>
                  <a:gd name="connsiteY123" fmla="*/ 577698 h 888286"/>
                  <a:gd name="connsiteX124" fmla="*/ 1238026 w 1446233"/>
                  <a:gd name="connsiteY124" fmla="*/ 577698 h 888286"/>
                  <a:gd name="connsiteX125" fmla="*/ 1238923 w 1446233"/>
                  <a:gd name="connsiteY125" fmla="*/ 577698 h 888286"/>
                  <a:gd name="connsiteX126" fmla="*/ 1239820 w 1446233"/>
                  <a:gd name="connsiteY126" fmla="*/ 577698 h 888286"/>
                  <a:gd name="connsiteX127" fmla="*/ 1240718 w 1446233"/>
                  <a:gd name="connsiteY127" fmla="*/ 577698 h 888286"/>
                  <a:gd name="connsiteX128" fmla="*/ 1240718 w 1446233"/>
                  <a:gd name="connsiteY128" fmla="*/ 577698 h 888286"/>
                  <a:gd name="connsiteX129" fmla="*/ 1241615 w 1446233"/>
                  <a:gd name="connsiteY129" fmla="*/ 577698 h 888286"/>
                  <a:gd name="connsiteX130" fmla="*/ 1242513 w 1446233"/>
                  <a:gd name="connsiteY130" fmla="*/ 577698 h 888286"/>
                  <a:gd name="connsiteX131" fmla="*/ 1243410 w 1446233"/>
                  <a:gd name="connsiteY131" fmla="*/ 577698 h 888286"/>
                  <a:gd name="connsiteX132" fmla="*/ 1244308 w 1446233"/>
                  <a:gd name="connsiteY132" fmla="*/ 577698 h 888286"/>
                  <a:gd name="connsiteX133" fmla="*/ 1244308 w 1446233"/>
                  <a:gd name="connsiteY133" fmla="*/ 577698 h 888286"/>
                  <a:gd name="connsiteX134" fmla="*/ 1245205 w 1446233"/>
                  <a:gd name="connsiteY134" fmla="*/ 577698 h 888286"/>
                  <a:gd name="connsiteX135" fmla="*/ 1246103 w 1446233"/>
                  <a:gd name="connsiteY135" fmla="*/ 577698 h 888286"/>
                  <a:gd name="connsiteX136" fmla="*/ 1247000 w 1446233"/>
                  <a:gd name="connsiteY136" fmla="*/ 577698 h 888286"/>
                  <a:gd name="connsiteX137" fmla="*/ 1247898 w 1446233"/>
                  <a:gd name="connsiteY137" fmla="*/ 577698 h 888286"/>
                  <a:gd name="connsiteX138" fmla="*/ 1247898 w 1446233"/>
                  <a:gd name="connsiteY138" fmla="*/ 577698 h 888286"/>
                  <a:gd name="connsiteX139" fmla="*/ 1248795 w 1446233"/>
                  <a:gd name="connsiteY139" fmla="*/ 577698 h 888286"/>
                  <a:gd name="connsiteX140" fmla="*/ 1249692 w 1446233"/>
                  <a:gd name="connsiteY140" fmla="*/ 577698 h 888286"/>
                  <a:gd name="connsiteX141" fmla="*/ 1250590 w 1446233"/>
                  <a:gd name="connsiteY141" fmla="*/ 577698 h 888286"/>
                  <a:gd name="connsiteX142" fmla="*/ 1251487 w 1446233"/>
                  <a:gd name="connsiteY142" fmla="*/ 578595 h 888286"/>
                  <a:gd name="connsiteX143" fmla="*/ 1251487 w 1446233"/>
                  <a:gd name="connsiteY143" fmla="*/ 578595 h 888286"/>
                  <a:gd name="connsiteX144" fmla="*/ 1252385 w 1446233"/>
                  <a:gd name="connsiteY144" fmla="*/ 578595 h 888286"/>
                  <a:gd name="connsiteX145" fmla="*/ 1253282 w 1446233"/>
                  <a:gd name="connsiteY145" fmla="*/ 578595 h 888286"/>
                  <a:gd name="connsiteX146" fmla="*/ 1254180 w 1446233"/>
                  <a:gd name="connsiteY146" fmla="*/ 578595 h 888286"/>
                  <a:gd name="connsiteX147" fmla="*/ 1255077 w 1446233"/>
                  <a:gd name="connsiteY147" fmla="*/ 579493 h 888286"/>
                  <a:gd name="connsiteX148" fmla="*/ 1255975 w 1446233"/>
                  <a:gd name="connsiteY148" fmla="*/ 579493 h 888286"/>
                  <a:gd name="connsiteX149" fmla="*/ 1255975 w 1446233"/>
                  <a:gd name="connsiteY149" fmla="*/ 579493 h 888286"/>
                  <a:gd name="connsiteX150" fmla="*/ 1256872 w 1446233"/>
                  <a:gd name="connsiteY150" fmla="*/ 580391 h 888286"/>
                  <a:gd name="connsiteX151" fmla="*/ 1257769 w 1446233"/>
                  <a:gd name="connsiteY151" fmla="*/ 581288 h 888286"/>
                  <a:gd name="connsiteX152" fmla="*/ 1258667 w 1446233"/>
                  <a:gd name="connsiteY152" fmla="*/ 582186 h 888286"/>
                  <a:gd name="connsiteX153" fmla="*/ 1259564 w 1446233"/>
                  <a:gd name="connsiteY153" fmla="*/ 582186 h 888286"/>
                  <a:gd name="connsiteX154" fmla="*/ 1259564 w 1446233"/>
                  <a:gd name="connsiteY154" fmla="*/ 582186 h 888286"/>
                  <a:gd name="connsiteX155" fmla="*/ 1260462 w 1446233"/>
                  <a:gd name="connsiteY155" fmla="*/ 583084 h 888286"/>
                  <a:gd name="connsiteX156" fmla="*/ 1261359 w 1446233"/>
                  <a:gd name="connsiteY156" fmla="*/ 583981 h 888286"/>
                  <a:gd name="connsiteX157" fmla="*/ 1262257 w 1446233"/>
                  <a:gd name="connsiteY157" fmla="*/ 584879 h 888286"/>
                  <a:gd name="connsiteX158" fmla="*/ 1263154 w 1446233"/>
                  <a:gd name="connsiteY158" fmla="*/ 585777 h 888286"/>
                  <a:gd name="connsiteX159" fmla="*/ 1445336 w 1446233"/>
                  <a:gd name="connsiteY159" fmla="*/ 583981 h 888286"/>
                  <a:gd name="connsiteX160" fmla="*/ 1445336 w 1446233"/>
                  <a:gd name="connsiteY160" fmla="*/ 583981 h 888286"/>
                  <a:gd name="connsiteX161" fmla="*/ 1445336 w 1446233"/>
                  <a:gd name="connsiteY161" fmla="*/ 583981 h 888286"/>
                  <a:gd name="connsiteX162" fmla="*/ 1445336 w 1446233"/>
                  <a:gd name="connsiteY162" fmla="*/ 583981 h 888286"/>
                  <a:gd name="connsiteX163" fmla="*/ 1445336 w 1446233"/>
                  <a:gd name="connsiteY163" fmla="*/ 583981 h 888286"/>
                  <a:gd name="connsiteX164" fmla="*/ 1445336 w 1446233"/>
                  <a:gd name="connsiteY164" fmla="*/ 583981 h 888286"/>
                  <a:gd name="connsiteX165" fmla="*/ 1445336 w 1446233"/>
                  <a:gd name="connsiteY165" fmla="*/ 583981 h 888286"/>
                  <a:gd name="connsiteX166" fmla="*/ 1445336 w 1446233"/>
                  <a:gd name="connsiteY166" fmla="*/ 583981 h 888286"/>
                  <a:gd name="connsiteX167" fmla="*/ 1445336 w 1446233"/>
                  <a:gd name="connsiteY167" fmla="*/ 583981 h 888286"/>
                  <a:gd name="connsiteX168" fmla="*/ 1445336 w 1446233"/>
                  <a:gd name="connsiteY168" fmla="*/ 583981 h 888286"/>
                  <a:gd name="connsiteX169" fmla="*/ 1445336 w 1446233"/>
                  <a:gd name="connsiteY169" fmla="*/ 583981 h 888286"/>
                  <a:gd name="connsiteX170" fmla="*/ 1445336 w 1446233"/>
                  <a:gd name="connsiteY170" fmla="*/ 583981 h 888286"/>
                  <a:gd name="connsiteX171" fmla="*/ 1445336 w 1446233"/>
                  <a:gd name="connsiteY171" fmla="*/ 583981 h 888286"/>
                  <a:gd name="connsiteX172" fmla="*/ 1445336 w 1446233"/>
                  <a:gd name="connsiteY172" fmla="*/ 583981 h 888286"/>
                  <a:gd name="connsiteX173" fmla="*/ 1445336 w 1446233"/>
                  <a:gd name="connsiteY173" fmla="*/ 583981 h 888286"/>
                  <a:gd name="connsiteX174" fmla="*/ 1445336 w 1446233"/>
                  <a:gd name="connsiteY174" fmla="*/ 583981 h 888286"/>
                  <a:gd name="connsiteX175" fmla="*/ 1445336 w 1446233"/>
                  <a:gd name="connsiteY175" fmla="*/ 583981 h 888286"/>
                  <a:gd name="connsiteX176" fmla="*/ 1445336 w 1446233"/>
                  <a:gd name="connsiteY176" fmla="*/ 583981 h 888286"/>
                  <a:gd name="connsiteX177" fmla="*/ 1445336 w 1446233"/>
                  <a:gd name="connsiteY177" fmla="*/ 583981 h 888286"/>
                  <a:gd name="connsiteX178" fmla="*/ 1445336 w 1446233"/>
                  <a:gd name="connsiteY178" fmla="*/ 583981 h 888286"/>
                  <a:gd name="connsiteX179" fmla="*/ 1445336 w 1446233"/>
                  <a:gd name="connsiteY179" fmla="*/ 583981 h 888286"/>
                  <a:gd name="connsiteX180" fmla="*/ 1445336 w 1446233"/>
                  <a:gd name="connsiteY180" fmla="*/ 583981 h 888286"/>
                  <a:gd name="connsiteX181" fmla="*/ 1445336 w 1446233"/>
                  <a:gd name="connsiteY181" fmla="*/ 583981 h 888286"/>
                  <a:gd name="connsiteX182" fmla="*/ 1445336 w 1446233"/>
                  <a:gd name="connsiteY182" fmla="*/ 583981 h 888286"/>
                  <a:gd name="connsiteX183" fmla="*/ 1445336 w 1446233"/>
                  <a:gd name="connsiteY183" fmla="*/ 583981 h 888286"/>
                  <a:gd name="connsiteX184" fmla="*/ 1445336 w 1446233"/>
                  <a:gd name="connsiteY184" fmla="*/ 583981 h 888286"/>
                  <a:gd name="connsiteX185" fmla="*/ 1445336 w 1446233"/>
                  <a:gd name="connsiteY185" fmla="*/ 583981 h 888286"/>
                  <a:gd name="connsiteX186" fmla="*/ 1445336 w 1446233"/>
                  <a:gd name="connsiteY186" fmla="*/ 583981 h 888286"/>
                  <a:gd name="connsiteX187" fmla="*/ 1445336 w 1446233"/>
                  <a:gd name="connsiteY187" fmla="*/ 583981 h 888286"/>
                  <a:gd name="connsiteX188" fmla="*/ 1445336 w 1446233"/>
                  <a:gd name="connsiteY188" fmla="*/ 583981 h 888286"/>
                  <a:gd name="connsiteX189" fmla="*/ 1445336 w 1446233"/>
                  <a:gd name="connsiteY189" fmla="*/ 583981 h 888286"/>
                  <a:gd name="connsiteX190" fmla="*/ 1445336 w 1446233"/>
                  <a:gd name="connsiteY190" fmla="*/ 583981 h 888286"/>
                  <a:gd name="connsiteX191" fmla="*/ 1445336 w 1446233"/>
                  <a:gd name="connsiteY191" fmla="*/ 583981 h 888286"/>
                  <a:gd name="connsiteX192" fmla="*/ 1445336 w 1446233"/>
                  <a:gd name="connsiteY192" fmla="*/ 583981 h 888286"/>
                  <a:gd name="connsiteX193" fmla="*/ 1445336 w 1446233"/>
                  <a:gd name="connsiteY193" fmla="*/ 583981 h 888286"/>
                  <a:gd name="connsiteX194" fmla="*/ 1445336 w 1446233"/>
                  <a:gd name="connsiteY194" fmla="*/ 583981 h 888286"/>
                  <a:gd name="connsiteX195" fmla="*/ 1445336 w 1446233"/>
                  <a:gd name="connsiteY195" fmla="*/ 583981 h 888286"/>
                  <a:gd name="connsiteX196" fmla="*/ 1445336 w 1446233"/>
                  <a:gd name="connsiteY196" fmla="*/ 583981 h 888286"/>
                  <a:gd name="connsiteX197" fmla="*/ 1445336 w 1446233"/>
                  <a:gd name="connsiteY197" fmla="*/ 583981 h 888286"/>
                  <a:gd name="connsiteX198" fmla="*/ 1445336 w 1446233"/>
                  <a:gd name="connsiteY198" fmla="*/ 583981 h 888286"/>
                  <a:gd name="connsiteX199" fmla="*/ 1445336 w 1446233"/>
                  <a:gd name="connsiteY199" fmla="*/ 583981 h 888286"/>
                  <a:gd name="connsiteX200" fmla="*/ 1445336 w 1446233"/>
                  <a:gd name="connsiteY200" fmla="*/ 583981 h 888286"/>
                  <a:gd name="connsiteX201" fmla="*/ 1445336 w 1446233"/>
                  <a:gd name="connsiteY201" fmla="*/ 583981 h 888286"/>
                  <a:gd name="connsiteX202" fmla="*/ 1445336 w 1446233"/>
                  <a:gd name="connsiteY202" fmla="*/ 583981 h 888286"/>
                  <a:gd name="connsiteX203" fmla="*/ 1445336 w 1446233"/>
                  <a:gd name="connsiteY203" fmla="*/ 583981 h 888286"/>
                  <a:gd name="connsiteX204" fmla="*/ 1445336 w 1446233"/>
                  <a:gd name="connsiteY204" fmla="*/ 583981 h 888286"/>
                  <a:gd name="connsiteX205" fmla="*/ 1445336 w 1446233"/>
                  <a:gd name="connsiteY205" fmla="*/ 583981 h 888286"/>
                  <a:gd name="connsiteX206" fmla="*/ 1445336 w 1446233"/>
                  <a:gd name="connsiteY206" fmla="*/ 583981 h 888286"/>
                  <a:gd name="connsiteX207" fmla="*/ 1445336 w 1446233"/>
                  <a:gd name="connsiteY207" fmla="*/ 583981 h 888286"/>
                  <a:gd name="connsiteX208" fmla="*/ 1446233 w 1446233"/>
                  <a:gd name="connsiteY208" fmla="*/ 584879 h 888286"/>
                  <a:gd name="connsiteX209" fmla="*/ 1446233 w 1446233"/>
                  <a:gd name="connsiteY209" fmla="*/ 584879 h 888286"/>
                  <a:gd name="connsiteX210" fmla="*/ 1446233 w 1446233"/>
                  <a:gd name="connsiteY210" fmla="*/ 584879 h 888286"/>
                  <a:gd name="connsiteX211" fmla="*/ 1446233 w 1446233"/>
                  <a:gd name="connsiteY211" fmla="*/ 584879 h 888286"/>
                  <a:gd name="connsiteX212" fmla="*/ 1446233 w 1446233"/>
                  <a:gd name="connsiteY212" fmla="*/ 584879 h 888286"/>
                  <a:gd name="connsiteX213" fmla="*/ 1446233 w 1446233"/>
                  <a:gd name="connsiteY213" fmla="*/ 584879 h 888286"/>
                  <a:gd name="connsiteX214" fmla="*/ 1446233 w 1446233"/>
                  <a:gd name="connsiteY214" fmla="*/ 584879 h 888286"/>
                  <a:gd name="connsiteX215" fmla="*/ 1446233 w 1446233"/>
                  <a:gd name="connsiteY215" fmla="*/ 584879 h 888286"/>
                  <a:gd name="connsiteX216" fmla="*/ 1446233 w 1446233"/>
                  <a:gd name="connsiteY216" fmla="*/ 584879 h 888286"/>
                  <a:gd name="connsiteX217" fmla="*/ 1446233 w 1446233"/>
                  <a:gd name="connsiteY217" fmla="*/ 584879 h 888286"/>
                  <a:gd name="connsiteX218" fmla="*/ 1446233 w 1446233"/>
                  <a:gd name="connsiteY218" fmla="*/ 584879 h 888286"/>
                  <a:gd name="connsiteX219" fmla="*/ 1446233 w 1446233"/>
                  <a:gd name="connsiteY219" fmla="*/ 584879 h 888286"/>
                  <a:gd name="connsiteX220" fmla="*/ 1446233 w 1446233"/>
                  <a:gd name="connsiteY220" fmla="*/ 584879 h 888286"/>
                  <a:gd name="connsiteX221" fmla="*/ 1446233 w 1446233"/>
                  <a:gd name="connsiteY221" fmla="*/ 584879 h 888286"/>
                  <a:gd name="connsiteX222" fmla="*/ 1446233 w 1446233"/>
                  <a:gd name="connsiteY222" fmla="*/ 584879 h 888286"/>
                  <a:gd name="connsiteX223" fmla="*/ 986741 w 1446233"/>
                  <a:gd name="connsiteY223" fmla="*/ 46286 h 88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1446233" h="888286">
                    <a:moveTo>
                      <a:pt x="986741" y="46286"/>
                    </a:moveTo>
                    <a:cubicBezTo>
                      <a:pt x="607121" y="-96441"/>
                      <a:pt x="185321" y="101941"/>
                      <a:pt x="45319" y="489727"/>
                    </a:cubicBezTo>
                    <a:cubicBezTo>
                      <a:pt x="-2246" y="621683"/>
                      <a:pt x="-11220" y="759024"/>
                      <a:pt x="13011" y="888286"/>
                    </a:cubicBezTo>
                    <a:lnTo>
                      <a:pt x="16601" y="887388"/>
                    </a:lnTo>
                    <a:lnTo>
                      <a:pt x="17498" y="887388"/>
                    </a:lnTo>
                    <a:lnTo>
                      <a:pt x="20191" y="886491"/>
                    </a:lnTo>
                    <a:lnTo>
                      <a:pt x="23780" y="885593"/>
                    </a:lnTo>
                    <a:lnTo>
                      <a:pt x="27370" y="884695"/>
                    </a:lnTo>
                    <a:lnTo>
                      <a:pt x="30960" y="883798"/>
                    </a:lnTo>
                    <a:lnTo>
                      <a:pt x="31857" y="883798"/>
                    </a:lnTo>
                    <a:lnTo>
                      <a:pt x="34550" y="882900"/>
                    </a:lnTo>
                    <a:lnTo>
                      <a:pt x="38140" y="882003"/>
                    </a:lnTo>
                    <a:lnTo>
                      <a:pt x="41729" y="881105"/>
                    </a:lnTo>
                    <a:lnTo>
                      <a:pt x="48909" y="878412"/>
                    </a:lnTo>
                    <a:lnTo>
                      <a:pt x="52499" y="877514"/>
                    </a:lnTo>
                    <a:lnTo>
                      <a:pt x="56088" y="876617"/>
                    </a:lnTo>
                    <a:lnTo>
                      <a:pt x="59678" y="875719"/>
                    </a:lnTo>
                    <a:lnTo>
                      <a:pt x="61473" y="874821"/>
                    </a:lnTo>
                    <a:lnTo>
                      <a:pt x="63268" y="873924"/>
                    </a:lnTo>
                    <a:lnTo>
                      <a:pt x="66858" y="873026"/>
                    </a:lnTo>
                    <a:lnTo>
                      <a:pt x="70448" y="872128"/>
                    </a:lnTo>
                    <a:lnTo>
                      <a:pt x="74037" y="871231"/>
                    </a:lnTo>
                    <a:lnTo>
                      <a:pt x="75832" y="870333"/>
                    </a:lnTo>
                    <a:lnTo>
                      <a:pt x="77627" y="869435"/>
                    </a:lnTo>
                    <a:lnTo>
                      <a:pt x="81217" y="868538"/>
                    </a:lnTo>
                    <a:lnTo>
                      <a:pt x="84807" y="867640"/>
                    </a:lnTo>
                    <a:lnTo>
                      <a:pt x="88397" y="866742"/>
                    </a:lnTo>
                    <a:lnTo>
                      <a:pt x="90191" y="865845"/>
                    </a:lnTo>
                    <a:lnTo>
                      <a:pt x="91986" y="864947"/>
                    </a:lnTo>
                    <a:lnTo>
                      <a:pt x="95576" y="864049"/>
                    </a:lnTo>
                    <a:lnTo>
                      <a:pt x="99166" y="863152"/>
                    </a:lnTo>
                    <a:lnTo>
                      <a:pt x="102756" y="862254"/>
                    </a:lnTo>
                    <a:lnTo>
                      <a:pt x="104551" y="861357"/>
                    </a:lnTo>
                    <a:lnTo>
                      <a:pt x="105448" y="861357"/>
                    </a:lnTo>
                    <a:lnTo>
                      <a:pt x="109038" y="860459"/>
                    </a:lnTo>
                    <a:lnTo>
                      <a:pt x="112628" y="859561"/>
                    </a:lnTo>
                    <a:lnTo>
                      <a:pt x="116217" y="858664"/>
                    </a:lnTo>
                    <a:lnTo>
                      <a:pt x="118910" y="857766"/>
                    </a:lnTo>
                    <a:lnTo>
                      <a:pt x="119807" y="857766"/>
                    </a:lnTo>
                    <a:lnTo>
                      <a:pt x="123397" y="856868"/>
                    </a:lnTo>
                    <a:lnTo>
                      <a:pt x="126987" y="855971"/>
                    </a:lnTo>
                    <a:lnTo>
                      <a:pt x="130577" y="855073"/>
                    </a:lnTo>
                    <a:lnTo>
                      <a:pt x="133269" y="854175"/>
                    </a:lnTo>
                    <a:lnTo>
                      <a:pt x="134166" y="854175"/>
                    </a:lnTo>
                    <a:lnTo>
                      <a:pt x="137756" y="853278"/>
                    </a:lnTo>
                    <a:lnTo>
                      <a:pt x="141346" y="852380"/>
                    </a:lnTo>
                    <a:lnTo>
                      <a:pt x="144936" y="851482"/>
                    </a:lnTo>
                    <a:lnTo>
                      <a:pt x="147628" y="850585"/>
                    </a:lnTo>
                    <a:lnTo>
                      <a:pt x="148525" y="850585"/>
                    </a:lnTo>
                    <a:lnTo>
                      <a:pt x="152115" y="849687"/>
                    </a:lnTo>
                    <a:lnTo>
                      <a:pt x="155705" y="848789"/>
                    </a:lnTo>
                    <a:lnTo>
                      <a:pt x="159295" y="847892"/>
                    </a:lnTo>
                    <a:lnTo>
                      <a:pt x="162885" y="846994"/>
                    </a:lnTo>
                    <a:lnTo>
                      <a:pt x="162885" y="846994"/>
                    </a:lnTo>
                    <a:lnTo>
                      <a:pt x="166474" y="846096"/>
                    </a:lnTo>
                    <a:lnTo>
                      <a:pt x="170064" y="845199"/>
                    </a:lnTo>
                    <a:lnTo>
                      <a:pt x="173654" y="844301"/>
                    </a:lnTo>
                    <a:lnTo>
                      <a:pt x="177244" y="843403"/>
                    </a:lnTo>
                    <a:lnTo>
                      <a:pt x="177244" y="843403"/>
                    </a:lnTo>
                    <a:lnTo>
                      <a:pt x="180834" y="842506"/>
                    </a:lnTo>
                    <a:lnTo>
                      <a:pt x="184423" y="841608"/>
                    </a:lnTo>
                    <a:lnTo>
                      <a:pt x="188013" y="840710"/>
                    </a:lnTo>
                    <a:lnTo>
                      <a:pt x="191603" y="839813"/>
                    </a:lnTo>
                    <a:lnTo>
                      <a:pt x="191603" y="839813"/>
                    </a:lnTo>
                    <a:lnTo>
                      <a:pt x="195193" y="838915"/>
                    </a:lnTo>
                    <a:lnTo>
                      <a:pt x="198782" y="838017"/>
                    </a:lnTo>
                    <a:lnTo>
                      <a:pt x="202372" y="837120"/>
                    </a:lnTo>
                    <a:lnTo>
                      <a:pt x="205962" y="836222"/>
                    </a:lnTo>
                    <a:lnTo>
                      <a:pt x="205962" y="836222"/>
                    </a:lnTo>
                    <a:lnTo>
                      <a:pt x="208654" y="835324"/>
                    </a:lnTo>
                    <a:lnTo>
                      <a:pt x="212244" y="834427"/>
                    </a:lnTo>
                    <a:lnTo>
                      <a:pt x="215834" y="833529"/>
                    </a:lnTo>
                    <a:lnTo>
                      <a:pt x="219424" y="832632"/>
                    </a:lnTo>
                    <a:lnTo>
                      <a:pt x="220321" y="832632"/>
                    </a:lnTo>
                    <a:lnTo>
                      <a:pt x="223013" y="831734"/>
                    </a:lnTo>
                    <a:lnTo>
                      <a:pt x="226603" y="830836"/>
                    </a:lnTo>
                    <a:lnTo>
                      <a:pt x="230193" y="829939"/>
                    </a:lnTo>
                    <a:lnTo>
                      <a:pt x="233783" y="829041"/>
                    </a:lnTo>
                    <a:lnTo>
                      <a:pt x="234680" y="829041"/>
                    </a:lnTo>
                    <a:lnTo>
                      <a:pt x="237373" y="828143"/>
                    </a:lnTo>
                    <a:lnTo>
                      <a:pt x="240962" y="827246"/>
                    </a:lnTo>
                    <a:cubicBezTo>
                      <a:pt x="240962" y="825450"/>
                      <a:pt x="240962" y="823655"/>
                      <a:pt x="240962" y="821860"/>
                    </a:cubicBezTo>
                    <a:cubicBezTo>
                      <a:pt x="539812" y="741968"/>
                      <a:pt x="907765" y="726708"/>
                      <a:pt x="907765" y="726708"/>
                    </a:cubicBezTo>
                    <a:cubicBezTo>
                      <a:pt x="986741" y="645919"/>
                      <a:pt x="1042382" y="667463"/>
                      <a:pt x="1042382" y="667463"/>
                    </a:cubicBezTo>
                    <a:cubicBezTo>
                      <a:pt x="1076485" y="560642"/>
                      <a:pt x="1206615" y="577698"/>
                      <a:pt x="1206615" y="577698"/>
                    </a:cubicBezTo>
                    <a:lnTo>
                      <a:pt x="1207512" y="577698"/>
                    </a:lnTo>
                    <a:lnTo>
                      <a:pt x="1208410" y="577698"/>
                    </a:lnTo>
                    <a:lnTo>
                      <a:pt x="1209307" y="577698"/>
                    </a:lnTo>
                    <a:lnTo>
                      <a:pt x="1211102" y="577698"/>
                    </a:lnTo>
                    <a:lnTo>
                      <a:pt x="1212000" y="577698"/>
                    </a:lnTo>
                    <a:lnTo>
                      <a:pt x="1212897" y="577698"/>
                    </a:lnTo>
                    <a:lnTo>
                      <a:pt x="1213795" y="577698"/>
                    </a:lnTo>
                    <a:lnTo>
                      <a:pt x="1214692" y="577698"/>
                    </a:lnTo>
                    <a:lnTo>
                      <a:pt x="1214692" y="577698"/>
                    </a:lnTo>
                    <a:lnTo>
                      <a:pt x="1215589" y="577698"/>
                    </a:lnTo>
                    <a:lnTo>
                      <a:pt x="1216487" y="577698"/>
                    </a:lnTo>
                    <a:lnTo>
                      <a:pt x="1217384" y="577698"/>
                    </a:lnTo>
                    <a:lnTo>
                      <a:pt x="1218282" y="577698"/>
                    </a:lnTo>
                    <a:lnTo>
                      <a:pt x="1218282" y="577698"/>
                    </a:lnTo>
                    <a:lnTo>
                      <a:pt x="1219179" y="577698"/>
                    </a:lnTo>
                    <a:lnTo>
                      <a:pt x="1220077" y="577698"/>
                    </a:lnTo>
                    <a:lnTo>
                      <a:pt x="1220974" y="577698"/>
                    </a:lnTo>
                    <a:lnTo>
                      <a:pt x="1221872" y="577698"/>
                    </a:lnTo>
                    <a:lnTo>
                      <a:pt x="1221872" y="577698"/>
                    </a:lnTo>
                    <a:lnTo>
                      <a:pt x="1222769" y="577698"/>
                    </a:lnTo>
                    <a:lnTo>
                      <a:pt x="1223667" y="577698"/>
                    </a:lnTo>
                    <a:lnTo>
                      <a:pt x="1224564" y="577698"/>
                    </a:lnTo>
                    <a:lnTo>
                      <a:pt x="1225461" y="577698"/>
                    </a:lnTo>
                    <a:lnTo>
                      <a:pt x="1225461" y="577698"/>
                    </a:lnTo>
                    <a:lnTo>
                      <a:pt x="1226359" y="577698"/>
                    </a:lnTo>
                    <a:lnTo>
                      <a:pt x="1227256" y="577698"/>
                    </a:lnTo>
                    <a:lnTo>
                      <a:pt x="1228154" y="577698"/>
                    </a:lnTo>
                    <a:lnTo>
                      <a:pt x="1229051" y="577698"/>
                    </a:lnTo>
                    <a:lnTo>
                      <a:pt x="1229949" y="577698"/>
                    </a:lnTo>
                    <a:lnTo>
                      <a:pt x="1230846" y="577698"/>
                    </a:lnTo>
                    <a:lnTo>
                      <a:pt x="1231743" y="577698"/>
                    </a:lnTo>
                    <a:lnTo>
                      <a:pt x="1232641" y="577698"/>
                    </a:lnTo>
                    <a:lnTo>
                      <a:pt x="1233538" y="577698"/>
                    </a:lnTo>
                    <a:lnTo>
                      <a:pt x="1233538" y="577698"/>
                    </a:lnTo>
                    <a:lnTo>
                      <a:pt x="1234436" y="577698"/>
                    </a:lnTo>
                    <a:lnTo>
                      <a:pt x="1235333" y="577698"/>
                    </a:lnTo>
                    <a:lnTo>
                      <a:pt x="1236231" y="577698"/>
                    </a:lnTo>
                    <a:lnTo>
                      <a:pt x="1237128" y="577698"/>
                    </a:lnTo>
                    <a:lnTo>
                      <a:pt x="1237128" y="577698"/>
                    </a:lnTo>
                    <a:lnTo>
                      <a:pt x="1238026" y="577698"/>
                    </a:lnTo>
                    <a:lnTo>
                      <a:pt x="1238923" y="577698"/>
                    </a:lnTo>
                    <a:lnTo>
                      <a:pt x="1239820" y="577698"/>
                    </a:lnTo>
                    <a:lnTo>
                      <a:pt x="1240718" y="577698"/>
                    </a:lnTo>
                    <a:lnTo>
                      <a:pt x="1240718" y="577698"/>
                    </a:lnTo>
                    <a:lnTo>
                      <a:pt x="1241615" y="577698"/>
                    </a:lnTo>
                    <a:lnTo>
                      <a:pt x="1242513" y="577698"/>
                    </a:lnTo>
                    <a:lnTo>
                      <a:pt x="1243410" y="577698"/>
                    </a:lnTo>
                    <a:lnTo>
                      <a:pt x="1244308" y="577698"/>
                    </a:lnTo>
                    <a:lnTo>
                      <a:pt x="1244308" y="577698"/>
                    </a:lnTo>
                    <a:lnTo>
                      <a:pt x="1245205" y="577698"/>
                    </a:lnTo>
                    <a:lnTo>
                      <a:pt x="1246103" y="577698"/>
                    </a:lnTo>
                    <a:lnTo>
                      <a:pt x="1247000" y="577698"/>
                    </a:lnTo>
                    <a:lnTo>
                      <a:pt x="1247898" y="577698"/>
                    </a:lnTo>
                    <a:lnTo>
                      <a:pt x="1247898" y="577698"/>
                    </a:lnTo>
                    <a:lnTo>
                      <a:pt x="1248795" y="577698"/>
                    </a:lnTo>
                    <a:lnTo>
                      <a:pt x="1249692" y="577698"/>
                    </a:lnTo>
                    <a:lnTo>
                      <a:pt x="1250590" y="577698"/>
                    </a:lnTo>
                    <a:lnTo>
                      <a:pt x="1251487" y="578595"/>
                    </a:lnTo>
                    <a:lnTo>
                      <a:pt x="1251487" y="578595"/>
                    </a:lnTo>
                    <a:lnTo>
                      <a:pt x="1252385" y="578595"/>
                    </a:lnTo>
                    <a:lnTo>
                      <a:pt x="1253282" y="578595"/>
                    </a:lnTo>
                    <a:lnTo>
                      <a:pt x="1254180" y="578595"/>
                    </a:lnTo>
                    <a:lnTo>
                      <a:pt x="1255077" y="579493"/>
                    </a:lnTo>
                    <a:lnTo>
                      <a:pt x="1255975" y="579493"/>
                    </a:lnTo>
                    <a:lnTo>
                      <a:pt x="1255975" y="579493"/>
                    </a:lnTo>
                    <a:lnTo>
                      <a:pt x="1256872" y="580391"/>
                    </a:lnTo>
                    <a:lnTo>
                      <a:pt x="1257769" y="581288"/>
                    </a:lnTo>
                    <a:lnTo>
                      <a:pt x="1258667" y="582186"/>
                    </a:lnTo>
                    <a:lnTo>
                      <a:pt x="1259564" y="582186"/>
                    </a:lnTo>
                    <a:lnTo>
                      <a:pt x="1259564" y="582186"/>
                    </a:lnTo>
                    <a:lnTo>
                      <a:pt x="1260462" y="583084"/>
                    </a:lnTo>
                    <a:lnTo>
                      <a:pt x="1261359" y="583981"/>
                    </a:lnTo>
                    <a:lnTo>
                      <a:pt x="1262257" y="584879"/>
                    </a:lnTo>
                    <a:lnTo>
                      <a:pt x="1263154" y="585777"/>
                    </a:lnTo>
                    <a:cubicBezTo>
                      <a:pt x="1317001" y="549870"/>
                      <a:pt x="1387899" y="548075"/>
                      <a:pt x="1445336" y="583981"/>
                    </a:cubicBez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cubicBezTo>
                      <a:pt x="1397771" y="347898"/>
                      <a:pt x="1230846" y="137847"/>
                      <a:pt x="986741" y="46286"/>
                    </a:cubicBezTo>
                    <a:close/>
                  </a:path>
                </a:pathLst>
              </a:custGeom>
              <a:solidFill>
                <a:srgbClr val="65B24C"/>
              </a:solidFill>
              <a:ln w="897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2C9E8A6-242E-69EF-91BF-F375EAAD0313}"/>
                  </a:ext>
                </a:extLst>
              </p:cNvPr>
              <p:cNvSpPr/>
              <p:nvPr/>
            </p:nvSpPr>
            <p:spPr>
              <a:xfrm>
                <a:off x="927062" y="4808279"/>
                <a:ext cx="2262462" cy="1101183"/>
              </a:xfrm>
              <a:custGeom>
                <a:avLst/>
                <a:gdLst>
                  <a:gd name="connsiteX0" fmla="*/ 2262463 w 2262462"/>
                  <a:gd name="connsiteY0" fmla="*/ 35668 h 1101183"/>
                  <a:gd name="connsiteX1" fmla="*/ 0 w 2262462"/>
                  <a:gd name="connsiteY1" fmla="*/ 635301 h 1101183"/>
                  <a:gd name="connsiteX2" fmla="*/ 564494 w 2262462"/>
                  <a:gd name="connsiteY2" fmla="*/ 1091309 h 1101183"/>
                  <a:gd name="connsiteX3" fmla="*/ 589622 w 2262462"/>
                  <a:gd name="connsiteY3" fmla="*/ 1101184 h 1101183"/>
                  <a:gd name="connsiteX4" fmla="*/ 590520 w 2262462"/>
                  <a:gd name="connsiteY4" fmla="*/ 1099388 h 1101183"/>
                  <a:gd name="connsiteX5" fmla="*/ 1173860 w 2262462"/>
                  <a:gd name="connsiteY5" fmla="*/ 515015 h 1101183"/>
                  <a:gd name="connsiteX6" fmla="*/ 1174758 w 2262462"/>
                  <a:gd name="connsiteY6" fmla="*/ 513220 h 1101183"/>
                  <a:gd name="connsiteX7" fmla="*/ 1617199 w 2262462"/>
                  <a:gd name="connsiteY7" fmla="*/ 292397 h 1101183"/>
                  <a:gd name="connsiteX8" fmla="*/ 1618994 w 2262462"/>
                  <a:gd name="connsiteY8" fmla="*/ 293294 h 1101183"/>
                  <a:gd name="connsiteX9" fmla="*/ 1701559 w 2262462"/>
                  <a:gd name="connsiteY9" fmla="*/ 266365 h 1101183"/>
                  <a:gd name="connsiteX10" fmla="*/ 1701559 w 2262462"/>
                  <a:gd name="connsiteY10" fmla="*/ 266365 h 1101183"/>
                  <a:gd name="connsiteX11" fmla="*/ 1720405 w 2262462"/>
                  <a:gd name="connsiteY11" fmla="*/ 260979 h 1101183"/>
                  <a:gd name="connsiteX12" fmla="*/ 2230155 w 2262462"/>
                  <a:gd name="connsiteY12" fmla="*/ 182883 h 1101183"/>
                  <a:gd name="connsiteX13" fmla="*/ 2236437 w 2262462"/>
                  <a:gd name="connsiteY13" fmla="*/ 182883 h 1101183"/>
                  <a:gd name="connsiteX14" fmla="*/ 2262463 w 2262462"/>
                  <a:gd name="connsiteY14" fmla="*/ 35668 h 110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2462" h="1101183">
                    <a:moveTo>
                      <a:pt x="2262463" y="35668"/>
                    </a:moveTo>
                    <a:cubicBezTo>
                      <a:pt x="1450274" y="-93595"/>
                      <a:pt x="633597" y="133512"/>
                      <a:pt x="0" y="635301"/>
                    </a:cubicBezTo>
                    <a:cubicBezTo>
                      <a:pt x="137309" y="833683"/>
                      <a:pt x="329363" y="994363"/>
                      <a:pt x="564494" y="1091309"/>
                    </a:cubicBezTo>
                    <a:cubicBezTo>
                      <a:pt x="572571" y="1094900"/>
                      <a:pt x="581545" y="1097593"/>
                      <a:pt x="589622" y="1101184"/>
                    </a:cubicBezTo>
                    <a:lnTo>
                      <a:pt x="590520" y="1099388"/>
                    </a:lnTo>
                    <a:cubicBezTo>
                      <a:pt x="746676" y="864203"/>
                      <a:pt x="945909" y="665821"/>
                      <a:pt x="1173860" y="515015"/>
                    </a:cubicBezTo>
                    <a:lnTo>
                      <a:pt x="1174758" y="513220"/>
                    </a:lnTo>
                    <a:cubicBezTo>
                      <a:pt x="1240271" y="468337"/>
                      <a:pt x="1402709" y="365107"/>
                      <a:pt x="1617199" y="292397"/>
                    </a:cubicBezTo>
                    <a:lnTo>
                      <a:pt x="1618994" y="293294"/>
                    </a:lnTo>
                    <a:cubicBezTo>
                      <a:pt x="1646814" y="283420"/>
                      <a:pt x="1673738" y="274444"/>
                      <a:pt x="1701559" y="266365"/>
                    </a:cubicBezTo>
                    <a:lnTo>
                      <a:pt x="1701559" y="266365"/>
                    </a:lnTo>
                    <a:cubicBezTo>
                      <a:pt x="1708738" y="264570"/>
                      <a:pt x="1715020" y="262774"/>
                      <a:pt x="1720405" y="260979"/>
                    </a:cubicBezTo>
                    <a:cubicBezTo>
                      <a:pt x="1884638" y="213403"/>
                      <a:pt x="2056050" y="186474"/>
                      <a:pt x="2230155" y="182883"/>
                    </a:cubicBezTo>
                    <a:lnTo>
                      <a:pt x="2236437" y="182883"/>
                    </a:lnTo>
                    <a:cubicBezTo>
                      <a:pt x="2248104" y="133512"/>
                      <a:pt x="2257078" y="84141"/>
                      <a:pt x="2262463" y="35668"/>
                    </a:cubicBezTo>
                  </a:path>
                </a:pathLst>
              </a:custGeom>
              <a:solidFill>
                <a:srgbClr val="65B24C"/>
              </a:solidFill>
              <a:ln w="897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D00D24E-665D-0AD4-7996-F2DEB657E16F}"/>
                  </a:ext>
                </a:extLst>
              </p:cNvPr>
              <p:cNvSpPr/>
              <p:nvPr/>
            </p:nvSpPr>
            <p:spPr>
              <a:xfrm>
                <a:off x="1572326" y="4997445"/>
                <a:ext cx="1603736" cy="984691"/>
              </a:xfrm>
              <a:custGeom>
                <a:avLst/>
                <a:gdLst>
                  <a:gd name="connsiteX0" fmla="*/ 1603737 w 1603736"/>
                  <a:gd name="connsiteY0" fmla="*/ 0 h 984691"/>
                  <a:gd name="connsiteX1" fmla="*/ 1595660 w 1603736"/>
                  <a:gd name="connsiteY1" fmla="*/ 0 h 984691"/>
                  <a:gd name="connsiteX2" fmla="*/ 1135270 w 1603736"/>
                  <a:gd name="connsiteY2" fmla="*/ 76301 h 984691"/>
                  <a:gd name="connsiteX3" fmla="*/ 1097577 w 1603736"/>
                  <a:gd name="connsiteY3" fmla="*/ 87970 h 984691"/>
                  <a:gd name="connsiteX4" fmla="*/ 1097577 w 1603736"/>
                  <a:gd name="connsiteY4" fmla="*/ 87970 h 984691"/>
                  <a:gd name="connsiteX5" fmla="*/ 1023089 w 1603736"/>
                  <a:gd name="connsiteY5" fmla="*/ 112207 h 984691"/>
                  <a:gd name="connsiteX6" fmla="*/ 1024884 w 1603736"/>
                  <a:gd name="connsiteY6" fmla="*/ 113105 h 984691"/>
                  <a:gd name="connsiteX7" fmla="*/ 524109 w 1603736"/>
                  <a:gd name="connsiteY7" fmla="*/ 372527 h 984691"/>
                  <a:gd name="connsiteX8" fmla="*/ 525904 w 1603736"/>
                  <a:gd name="connsiteY8" fmla="*/ 370731 h 984691"/>
                  <a:gd name="connsiteX9" fmla="*/ 475647 w 1603736"/>
                  <a:gd name="connsiteY9" fmla="*/ 407535 h 984691"/>
                  <a:gd name="connsiteX10" fmla="*/ 407441 w 1603736"/>
                  <a:gd name="connsiteY10" fmla="*/ 461395 h 984691"/>
                  <a:gd name="connsiteX11" fmla="*/ 0 w 1603736"/>
                  <a:gd name="connsiteY11" fmla="*/ 921891 h 984691"/>
                  <a:gd name="connsiteX12" fmla="*/ 441544 w 1603736"/>
                  <a:gd name="connsiteY12" fmla="*/ 983829 h 984691"/>
                  <a:gd name="connsiteX13" fmla="*/ 1557070 w 1603736"/>
                  <a:gd name="connsiteY13" fmla="*/ 153499 h 984691"/>
                  <a:gd name="connsiteX14" fmla="*/ 1603737 w 1603736"/>
                  <a:gd name="connsiteY14" fmla="*/ 0 h 984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03736" h="984691">
                    <a:moveTo>
                      <a:pt x="1603737" y="0"/>
                    </a:moveTo>
                    <a:cubicBezTo>
                      <a:pt x="1601045" y="0"/>
                      <a:pt x="1598352" y="0"/>
                      <a:pt x="1595660" y="0"/>
                    </a:cubicBezTo>
                    <a:cubicBezTo>
                      <a:pt x="1438607" y="7181"/>
                      <a:pt x="1284246" y="33213"/>
                      <a:pt x="1135270" y="76301"/>
                    </a:cubicBezTo>
                    <a:cubicBezTo>
                      <a:pt x="1123603" y="78994"/>
                      <a:pt x="1111039" y="83482"/>
                      <a:pt x="1097577" y="87970"/>
                    </a:cubicBezTo>
                    <a:lnTo>
                      <a:pt x="1097577" y="87970"/>
                    </a:lnTo>
                    <a:cubicBezTo>
                      <a:pt x="1072449" y="96049"/>
                      <a:pt x="1048218" y="104128"/>
                      <a:pt x="1023089" y="112207"/>
                    </a:cubicBezTo>
                    <a:lnTo>
                      <a:pt x="1024884" y="113105"/>
                    </a:lnTo>
                    <a:cubicBezTo>
                      <a:pt x="800522" y="195689"/>
                      <a:pt x="629110" y="299817"/>
                      <a:pt x="524109" y="372527"/>
                    </a:cubicBezTo>
                    <a:lnTo>
                      <a:pt x="525904" y="370731"/>
                    </a:lnTo>
                    <a:cubicBezTo>
                      <a:pt x="508852" y="382401"/>
                      <a:pt x="492698" y="394968"/>
                      <a:pt x="475647" y="407535"/>
                    </a:cubicBezTo>
                    <a:cubicBezTo>
                      <a:pt x="431672" y="440748"/>
                      <a:pt x="407441" y="461395"/>
                      <a:pt x="407441" y="461395"/>
                    </a:cubicBezTo>
                    <a:cubicBezTo>
                      <a:pt x="251285" y="591555"/>
                      <a:pt x="113078" y="745951"/>
                      <a:pt x="0" y="921891"/>
                    </a:cubicBezTo>
                    <a:cubicBezTo>
                      <a:pt x="146284" y="969467"/>
                      <a:pt x="295260" y="989215"/>
                      <a:pt x="441544" y="983829"/>
                    </a:cubicBezTo>
                    <a:cubicBezTo>
                      <a:pt x="929755" y="955105"/>
                      <a:pt x="1377581" y="643618"/>
                      <a:pt x="1557070" y="153499"/>
                    </a:cubicBezTo>
                    <a:cubicBezTo>
                      <a:pt x="1576814" y="102333"/>
                      <a:pt x="1592070" y="51166"/>
                      <a:pt x="1603737" y="0"/>
                    </a:cubicBezTo>
                  </a:path>
                </a:pathLst>
              </a:custGeom>
              <a:solidFill>
                <a:srgbClr val="1E5642"/>
              </a:solidFill>
              <a:ln w="897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95CE6EA-E349-D3C8-2F0C-95CBD4AF2D03}"/>
                  </a:ext>
                </a:extLst>
              </p:cNvPr>
              <p:cNvSpPr/>
              <p:nvPr/>
            </p:nvSpPr>
            <p:spPr>
              <a:xfrm>
                <a:off x="2164286" y="5074837"/>
                <a:ext cx="745540" cy="400385"/>
              </a:xfrm>
              <a:custGeom>
                <a:avLst/>
                <a:gdLst>
                  <a:gd name="connsiteX0" fmla="*/ 743440 w 745540"/>
                  <a:gd name="connsiteY0" fmla="*/ 235890 h 400385"/>
                  <a:gd name="connsiteX1" fmla="*/ 733569 w 745540"/>
                  <a:gd name="connsiteY1" fmla="*/ 237685 h 400385"/>
                  <a:gd name="connsiteX2" fmla="*/ 700363 w 745540"/>
                  <a:gd name="connsiteY2" fmla="*/ 208063 h 400385"/>
                  <a:gd name="connsiteX3" fmla="*/ 677030 w 745540"/>
                  <a:gd name="connsiteY3" fmla="*/ 120092 h 400385"/>
                  <a:gd name="connsiteX4" fmla="*/ 709338 w 745540"/>
                  <a:gd name="connsiteY4" fmla="*/ 66233 h 400385"/>
                  <a:gd name="connsiteX5" fmla="*/ 663568 w 745540"/>
                  <a:gd name="connsiteY5" fmla="*/ 84186 h 400385"/>
                  <a:gd name="connsiteX6" fmla="*/ 674337 w 745540"/>
                  <a:gd name="connsiteY6" fmla="*/ 52768 h 400385"/>
                  <a:gd name="connsiteX7" fmla="*/ 640234 w 745540"/>
                  <a:gd name="connsiteY7" fmla="*/ 78800 h 400385"/>
                  <a:gd name="connsiteX8" fmla="*/ 587285 w 745540"/>
                  <a:gd name="connsiteY8" fmla="*/ 50075 h 400385"/>
                  <a:gd name="connsiteX9" fmla="*/ 373692 w 745540"/>
                  <a:gd name="connsiteY9" fmla="*/ 4295 h 400385"/>
                  <a:gd name="connsiteX10" fmla="*/ 250742 w 745540"/>
                  <a:gd name="connsiteY10" fmla="*/ 704 h 400385"/>
                  <a:gd name="connsiteX11" fmla="*/ 210357 w 745540"/>
                  <a:gd name="connsiteY11" fmla="*/ 2500 h 400385"/>
                  <a:gd name="connsiteX12" fmla="*/ 132279 w 745540"/>
                  <a:gd name="connsiteY12" fmla="*/ 19555 h 400385"/>
                  <a:gd name="connsiteX13" fmla="*/ 47919 w 745540"/>
                  <a:gd name="connsiteY13" fmla="*/ 89572 h 400385"/>
                  <a:gd name="connsiteX14" fmla="*/ 47022 w 745540"/>
                  <a:gd name="connsiteY14" fmla="*/ 91368 h 400385"/>
                  <a:gd name="connsiteX15" fmla="*/ 45227 w 745540"/>
                  <a:gd name="connsiteY15" fmla="*/ 86879 h 400385"/>
                  <a:gd name="connsiteX16" fmla="*/ 45227 w 745540"/>
                  <a:gd name="connsiteY16" fmla="*/ 86879 h 400385"/>
                  <a:gd name="connsiteX17" fmla="*/ 46125 w 745540"/>
                  <a:gd name="connsiteY17" fmla="*/ 76107 h 400385"/>
                  <a:gd name="connsiteX18" fmla="*/ 43432 w 745540"/>
                  <a:gd name="connsiteY18" fmla="*/ 65336 h 400385"/>
                  <a:gd name="connsiteX19" fmla="*/ 29970 w 745540"/>
                  <a:gd name="connsiteY19" fmla="*/ 52768 h 400385"/>
                  <a:gd name="connsiteX20" fmla="*/ 29073 w 745540"/>
                  <a:gd name="connsiteY20" fmla="*/ 56359 h 400385"/>
                  <a:gd name="connsiteX21" fmla="*/ 38945 w 745540"/>
                  <a:gd name="connsiteY21" fmla="*/ 77903 h 400385"/>
                  <a:gd name="connsiteX22" fmla="*/ 21893 w 745540"/>
                  <a:gd name="connsiteY22" fmla="*/ 67131 h 400385"/>
                  <a:gd name="connsiteX23" fmla="*/ 18304 w 745540"/>
                  <a:gd name="connsiteY23" fmla="*/ 67131 h 400385"/>
                  <a:gd name="connsiteX24" fmla="*/ 3047 w 745540"/>
                  <a:gd name="connsiteY24" fmla="*/ 97651 h 400385"/>
                  <a:gd name="connsiteX25" fmla="*/ 21893 w 745540"/>
                  <a:gd name="connsiteY25" fmla="*/ 106627 h 400385"/>
                  <a:gd name="connsiteX26" fmla="*/ 38945 w 745540"/>
                  <a:gd name="connsiteY26" fmla="*/ 97651 h 400385"/>
                  <a:gd name="connsiteX27" fmla="*/ 41637 w 745540"/>
                  <a:gd name="connsiteY27" fmla="*/ 103935 h 400385"/>
                  <a:gd name="connsiteX28" fmla="*/ 34458 w 745540"/>
                  <a:gd name="connsiteY28" fmla="*/ 177542 h 400385"/>
                  <a:gd name="connsiteX29" fmla="*/ 47022 w 745540"/>
                  <a:gd name="connsiteY29" fmla="*/ 217039 h 400385"/>
                  <a:gd name="connsiteX30" fmla="*/ 55996 w 745540"/>
                  <a:gd name="connsiteY30" fmla="*/ 243969 h 400385"/>
                  <a:gd name="connsiteX31" fmla="*/ 56894 w 745540"/>
                  <a:gd name="connsiteY31" fmla="*/ 248457 h 400385"/>
                  <a:gd name="connsiteX32" fmla="*/ 54201 w 745540"/>
                  <a:gd name="connsiteY32" fmla="*/ 253843 h 400385"/>
                  <a:gd name="connsiteX33" fmla="*/ 38945 w 745540"/>
                  <a:gd name="connsiteY33" fmla="*/ 281670 h 400385"/>
                  <a:gd name="connsiteX34" fmla="*/ 40740 w 745540"/>
                  <a:gd name="connsiteY34" fmla="*/ 317576 h 400385"/>
                  <a:gd name="connsiteX35" fmla="*/ 44330 w 745540"/>
                  <a:gd name="connsiteY35" fmla="*/ 332837 h 400385"/>
                  <a:gd name="connsiteX36" fmla="*/ 43432 w 745540"/>
                  <a:gd name="connsiteY36" fmla="*/ 361562 h 400385"/>
                  <a:gd name="connsiteX37" fmla="*/ 47022 w 745540"/>
                  <a:gd name="connsiteY37" fmla="*/ 375026 h 400385"/>
                  <a:gd name="connsiteX38" fmla="*/ 52407 w 745540"/>
                  <a:gd name="connsiteY38" fmla="*/ 381310 h 400385"/>
                  <a:gd name="connsiteX39" fmla="*/ 56894 w 745540"/>
                  <a:gd name="connsiteY39" fmla="*/ 381310 h 400385"/>
                  <a:gd name="connsiteX40" fmla="*/ 56894 w 745540"/>
                  <a:gd name="connsiteY40" fmla="*/ 381310 h 400385"/>
                  <a:gd name="connsiteX41" fmla="*/ 65868 w 745540"/>
                  <a:gd name="connsiteY41" fmla="*/ 394775 h 400385"/>
                  <a:gd name="connsiteX42" fmla="*/ 90099 w 745540"/>
                  <a:gd name="connsiteY42" fmla="*/ 400161 h 400385"/>
                  <a:gd name="connsiteX43" fmla="*/ 100869 w 745540"/>
                  <a:gd name="connsiteY43" fmla="*/ 399263 h 400385"/>
                  <a:gd name="connsiteX44" fmla="*/ 106253 w 745540"/>
                  <a:gd name="connsiteY44" fmla="*/ 384900 h 400385"/>
                  <a:gd name="connsiteX45" fmla="*/ 103561 w 745540"/>
                  <a:gd name="connsiteY45" fmla="*/ 380412 h 400385"/>
                  <a:gd name="connsiteX46" fmla="*/ 89202 w 745540"/>
                  <a:gd name="connsiteY46" fmla="*/ 370538 h 400385"/>
                  <a:gd name="connsiteX47" fmla="*/ 82022 w 745540"/>
                  <a:gd name="connsiteY47" fmla="*/ 311293 h 400385"/>
                  <a:gd name="connsiteX48" fmla="*/ 103561 w 745540"/>
                  <a:gd name="connsiteY48" fmla="*/ 287056 h 400385"/>
                  <a:gd name="connsiteX49" fmla="*/ 117920 w 745540"/>
                  <a:gd name="connsiteY49" fmla="*/ 325655 h 400385"/>
                  <a:gd name="connsiteX50" fmla="*/ 121510 w 745540"/>
                  <a:gd name="connsiteY50" fmla="*/ 349892 h 400385"/>
                  <a:gd name="connsiteX51" fmla="*/ 126895 w 745540"/>
                  <a:gd name="connsiteY51" fmla="*/ 360664 h 400385"/>
                  <a:gd name="connsiteX52" fmla="*/ 137664 w 745540"/>
                  <a:gd name="connsiteY52" fmla="*/ 367845 h 400385"/>
                  <a:gd name="connsiteX53" fmla="*/ 142151 w 745540"/>
                  <a:gd name="connsiteY53" fmla="*/ 375924 h 400385"/>
                  <a:gd name="connsiteX54" fmla="*/ 161895 w 745540"/>
                  <a:gd name="connsiteY54" fmla="*/ 388491 h 400385"/>
                  <a:gd name="connsiteX55" fmla="*/ 187024 w 745540"/>
                  <a:gd name="connsiteY55" fmla="*/ 384003 h 400385"/>
                  <a:gd name="connsiteX56" fmla="*/ 182536 w 745540"/>
                  <a:gd name="connsiteY56" fmla="*/ 373231 h 400385"/>
                  <a:gd name="connsiteX57" fmla="*/ 170870 w 745540"/>
                  <a:gd name="connsiteY57" fmla="*/ 363357 h 400385"/>
                  <a:gd name="connsiteX58" fmla="*/ 150228 w 745540"/>
                  <a:gd name="connsiteY58" fmla="*/ 308600 h 400385"/>
                  <a:gd name="connsiteX59" fmla="*/ 155613 w 745540"/>
                  <a:gd name="connsiteY59" fmla="*/ 270898 h 400385"/>
                  <a:gd name="connsiteX60" fmla="*/ 408693 w 745540"/>
                  <a:gd name="connsiteY60" fmla="*/ 271796 h 400385"/>
                  <a:gd name="connsiteX61" fmla="*/ 426642 w 745540"/>
                  <a:gd name="connsiteY61" fmla="*/ 273591 h 400385"/>
                  <a:gd name="connsiteX62" fmla="*/ 440104 w 745540"/>
                  <a:gd name="connsiteY62" fmla="*/ 351687 h 400385"/>
                  <a:gd name="connsiteX63" fmla="*/ 446386 w 745540"/>
                  <a:gd name="connsiteY63" fmla="*/ 374129 h 400385"/>
                  <a:gd name="connsiteX64" fmla="*/ 468822 w 745540"/>
                  <a:gd name="connsiteY64" fmla="*/ 392082 h 400385"/>
                  <a:gd name="connsiteX65" fmla="*/ 485873 w 745540"/>
                  <a:gd name="connsiteY65" fmla="*/ 384900 h 400385"/>
                  <a:gd name="connsiteX66" fmla="*/ 472412 w 745540"/>
                  <a:gd name="connsiteY66" fmla="*/ 362459 h 400385"/>
                  <a:gd name="connsiteX67" fmla="*/ 475104 w 745540"/>
                  <a:gd name="connsiteY67" fmla="*/ 316679 h 400385"/>
                  <a:gd name="connsiteX68" fmla="*/ 478694 w 745540"/>
                  <a:gd name="connsiteY68" fmla="*/ 323860 h 400385"/>
                  <a:gd name="connsiteX69" fmla="*/ 484976 w 745540"/>
                  <a:gd name="connsiteY69" fmla="*/ 337325 h 400385"/>
                  <a:gd name="connsiteX70" fmla="*/ 488566 w 745540"/>
                  <a:gd name="connsiteY70" fmla="*/ 354380 h 400385"/>
                  <a:gd name="connsiteX71" fmla="*/ 488566 w 745540"/>
                  <a:gd name="connsiteY71" fmla="*/ 373231 h 400385"/>
                  <a:gd name="connsiteX72" fmla="*/ 492155 w 745540"/>
                  <a:gd name="connsiteY72" fmla="*/ 382208 h 400385"/>
                  <a:gd name="connsiteX73" fmla="*/ 496643 w 745540"/>
                  <a:gd name="connsiteY73" fmla="*/ 383105 h 400385"/>
                  <a:gd name="connsiteX74" fmla="*/ 498438 w 745540"/>
                  <a:gd name="connsiteY74" fmla="*/ 387593 h 400385"/>
                  <a:gd name="connsiteX75" fmla="*/ 502925 w 745540"/>
                  <a:gd name="connsiteY75" fmla="*/ 392979 h 400385"/>
                  <a:gd name="connsiteX76" fmla="*/ 532541 w 745540"/>
                  <a:gd name="connsiteY76" fmla="*/ 396570 h 400385"/>
                  <a:gd name="connsiteX77" fmla="*/ 537028 w 745540"/>
                  <a:gd name="connsiteY77" fmla="*/ 391184 h 400385"/>
                  <a:gd name="connsiteX78" fmla="*/ 537028 w 745540"/>
                  <a:gd name="connsiteY78" fmla="*/ 384900 h 400385"/>
                  <a:gd name="connsiteX79" fmla="*/ 525361 w 745540"/>
                  <a:gd name="connsiteY79" fmla="*/ 369640 h 400385"/>
                  <a:gd name="connsiteX80" fmla="*/ 523566 w 745540"/>
                  <a:gd name="connsiteY80" fmla="*/ 367845 h 400385"/>
                  <a:gd name="connsiteX81" fmla="*/ 522669 w 745540"/>
                  <a:gd name="connsiteY81" fmla="*/ 362459 h 400385"/>
                  <a:gd name="connsiteX82" fmla="*/ 526258 w 745540"/>
                  <a:gd name="connsiteY82" fmla="*/ 272694 h 400385"/>
                  <a:gd name="connsiteX83" fmla="*/ 663568 w 745540"/>
                  <a:gd name="connsiteY83" fmla="*/ 273591 h 400385"/>
                  <a:gd name="connsiteX84" fmla="*/ 675235 w 745540"/>
                  <a:gd name="connsiteY84" fmla="*/ 278080 h 400385"/>
                  <a:gd name="connsiteX85" fmla="*/ 691389 w 745540"/>
                  <a:gd name="connsiteY85" fmla="*/ 279875 h 400385"/>
                  <a:gd name="connsiteX86" fmla="*/ 702158 w 745540"/>
                  <a:gd name="connsiteY86" fmla="*/ 278977 h 400385"/>
                  <a:gd name="connsiteX87" fmla="*/ 712030 w 745540"/>
                  <a:gd name="connsiteY87" fmla="*/ 278080 h 400385"/>
                  <a:gd name="connsiteX88" fmla="*/ 717415 w 745540"/>
                  <a:gd name="connsiteY88" fmla="*/ 278080 h 400385"/>
                  <a:gd name="connsiteX89" fmla="*/ 726389 w 745540"/>
                  <a:gd name="connsiteY89" fmla="*/ 273591 h 400385"/>
                  <a:gd name="connsiteX90" fmla="*/ 739851 w 745540"/>
                  <a:gd name="connsiteY90" fmla="*/ 249355 h 400385"/>
                  <a:gd name="connsiteX91" fmla="*/ 743440 w 745540"/>
                  <a:gd name="connsiteY91" fmla="*/ 235890 h 400385"/>
                  <a:gd name="connsiteX92" fmla="*/ 24586 w 745540"/>
                  <a:gd name="connsiteY92" fmla="*/ 96753 h 400385"/>
                  <a:gd name="connsiteX93" fmla="*/ 22791 w 745540"/>
                  <a:gd name="connsiteY93" fmla="*/ 96753 h 400385"/>
                  <a:gd name="connsiteX94" fmla="*/ 12022 w 745540"/>
                  <a:gd name="connsiteY94" fmla="*/ 91368 h 400385"/>
                  <a:gd name="connsiteX95" fmla="*/ 19201 w 745540"/>
                  <a:gd name="connsiteY95" fmla="*/ 77005 h 400385"/>
                  <a:gd name="connsiteX96" fmla="*/ 22791 w 745540"/>
                  <a:gd name="connsiteY96" fmla="*/ 77903 h 400385"/>
                  <a:gd name="connsiteX97" fmla="*/ 35355 w 745540"/>
                  <a:gd name="connsiteY97" fmla="*/ 89572 h 400385"/>
                  <a:gd name="connsiteX98" fmla="*/ 24586 w 745540"/>
                  <a:gd name="connsiteY98" fmla="*/ 96753 h 40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745540" h="400385">
                    <a:moveTo>
                      <a:pt x="743440" y="235890"/>
                    </a:moveTo>
                    <a:cubicBezTo>
                      <a:pt x="740748" y="233197"/>
                      <a:pt x="736261" y="234992"/>
                      <a:pt x="733569" y="237685"/>
                    </a:cubicBezTo>
                    <a:cubicBezTo>
                      <a:pt x="720107" y="229606"/>
                      <a:pt x="710235" y="221527"/>
                      <a:pt x="700363" y="208063"/>
                    </a:cubicBezTo>
                    <a:cubicBezTo>
                      <a:pt x="691389" y="179338"/>
                      <a:pt x="693183" y="149715"/>
                      <a:pt x="677030" y="120092"/>
                    </a:cubicBezTo>
                    <a:cubicBezTo>
                      <a:pt x="689594" y="106627"/>
                      <a:pt x="693183" y="85084"/>
                      <a:pt x="709338" y="66233"/>
                    </a:cubicBezTo>
                    <a:cubicBezTo>
                      <a:pt x="687799" y="68926"/>
                      <a:pt x="675235" y="79698"/>
                      <a:pt x="663568" y="84186"/>
                    </a:cubicBezTo>
                    <a:cubicBezTo>
                      <a:pt x="668055" y="72517"/>
                      <a:pt x="672542" y="61745"/>
                      <a:pt x="674337" y="52768"/>
                    </a:cubicBezTo>
                    <a:cubicBezTo>
                      <a:pt x="666260" y="61745"/>
                      <a:pt x="653696" y="71619"/>
                      <a:pt x="640234" y="78800"/>
                    </a:cubicBezTo>
                    <a:cubicBezTo>
                      <a:pt x="624080" y="67131"/>
                      <a:pt x="607029" y="58154"/>
                      <a:pt x="587285" y="50075"/>
                    </a:cubicBezTo>
                    <a:cubicBezTo>
                      <a:pt x="521771" y="21350"/>
                      <a:pt x="445488" y="9681"/>
                      <a:pt x="373692" y="4295"/>
                    </a:cubicBezTo>
                    <a:cubicBezTo>
                      <a:pt x="334205" y="704"/>
                      <a:pt x="291127" y="-1091"/>
                      <a:pt x="250742" y="704"/>
                    </a:cubicBezTo>
                    <a:cubicBezTo>
                      <a:pt x="236383" y="704"/>
                      <a:pt x="222921" y="1602"/>
                      <a:pt x="210357" y="2500"/>
                    </a:cubicBezTo>
                    <a:cubicBezTo>
                      <a:pt x="178947" y="5193"/>
                      <a:pt x="153818" y="10579"/>
                      <a:pt x="132279" y="19555"/>
                    </a:cubicBezTo>
                    <a:cubicBezTo>
                      <a:pt x="99074" y="32122"/>
                      <a:pt x="64971" y="58154"/>
                      <a:pt x="47919" y="89572"/>
                    </a:cubicBezTo>
                    <a:cubicBezTo>
                      <a:pt x="47919" y="90470"/>
                      <a:pt x="47022" y="90470"/>
                      <a:pt x="47022" y="91368"/>
                    </a:cubicBezTo>
                    <a:cubicBezTo>
                      <a:pt x="46125" y="89572"/>
                      <a:pt x="45227" y="87777"/>
                      <a:pt x="45227" y="86879"/>
                    </a:cubicBezTo>
                    <a:cubicBezTo>
                      <a:pt x="45227" y="86879"/>
                      <a:pt x="45227" y="86879"/>
                      <a:pt x="45227" y="86879"/>
                    </a:cubicBezTo>
                    <a:cubicBezTo>
                      <a:pt x="46125" y="83289"/>
                      <a:pt x="47022" y="79698"/>
                      <a:pt x="46125" y="76107"/>
                    </a:cubicBezTo>
                    <a:cubicBezTo>
                      <a:pt x="46125" y="72517"/>
                      <a:pt x="45227" y="68926"/>
                      <a:pt x="43432" y="65336"/>
                    </a:cubicBezTo>
                    <a:cubicBezTo>
                      <a:pt x="40740" y="59052"/>
                      <a:pt x="36253" y="54564"/>
                      <a:pt x="29970" y="52768"/>
                    </a:cubicBezTo>
                    <a:cubicBezTo>
                      <a:pt x="23688" y="50973"/>
                      <a:pt x="26381" y="54564"/>
                      <a:pt x="29073" y="56359"/>
                    </a:cubicBezTo>
                    <a:cubicBezTo>
                      <a:pt x="35355" y="60847"/>
                      <a:pt x="39842" y="71619"/>
                      <a:pt x="38945" y="77903"/>
                    </a:cubicBezTo>
                    <a:cubicBezTo>
                      <a:pt x="34458" y="72517"/>
                      <a:pt x="29073" y="68926"/>
                      <a:pt x="21893" y="67131"/>
                    </a:cubicBezTo>
                    <a:cubicBezTo>
                      <a:pt x="20996" y="67131"/>
                      <a:pt x="19201" y="67131"/>
                      <a:pt x="18304" y="67131"/>
                    </a:cubicBezTo>
                    <a:cubicBezTo>
                      <a:pt x="3945" y="67131"/>
                      <a:pt x="-5030" y="83289"/>
                      <a:pt x="3047" y="97651"/>
                    </a:cubicBezTo>
                    <a:cubicBezTo>
                      <a:pt x="6637" y="103935"/>
                      <a:pt x="14714" y="107525"/>
                      <a:pt x="21893" y="106627"/>
                    </a:cubicBezTo>
                    <a:cubicBezTo>
                      <a:pt x="28176" y="105730"/>
                      <a:pt x="34458" y="103037"/>
                      <a:pt x="38945" y="97651"/>
                    </a:cubicBezTo>
                    <a:cubicBezTo>
                      <a:pt x="39842" y="99446"/>
                      <a:pt x="40740" y="102139"/>
                      <a:pt x="41637" y="103935"/>
                    </a:cubicBezTo>
                    <a:cubicBezTo>
                      <a:pt x="32663" y="127274"/>
                      <a:pt x="30868" y="152408"/>
                      <a:pt x="34458" y="177542"/>
                    </a:cubicBezTo>
                    <a:cubicBezTo>
                      <a:pt x="37150" y="193700"/>
                      <a:pt x="42535" y="206267"/>
                      <a:pt x="47022" y="217039"/>
                    </a:cubicBezTo>
                    <a:cubicBezTo>
                      <a:pt x="50612" y="225118"/>
                      <a:pt x="54201" y="234992"/>
                      <a:pt x="55996" y="243969"/>
                    </a:cubicBezTo>
                    <a:cubicBezTo>
                      <a:pt x="55996" y="245764"/>
                      <a:pt x="56894" y="247559"/>
                      <a:pt x="56894" y="248457"/>
                    </a:cubicBezTo>
                    <a:cubicBezTo>
                      <a:pt x="55996" y="250252"/>
                      <a:pt x="55099" y="252048"/>
                      <a:pt x="54201" y="253843"/>
                    </a:cubicBezTo>
                    <a:cubicBezTo>
                      <a:pt x="47919" y="263717"/>
                      <a:pt x="42535" y="270898"/>
                      <a:pt x="38945" y="281670"/>
                    </a:cubicBezTo>
                    <a:cubicBezTo>
                      <a:pt x="35355" y="293340"/>
                      <a:pt x="37150" y="305009"/>
                      <a:pt x="40740" y="317576"/>
                    </a:cubicBezTo>
                    <a:cubicBezTo>
                      <a:pt x="42535" y="322962"/>
                      <a:pt x="44330" y="327451"/>
                      <a:pt x="44330" y="332837"/>
                    </a:cubicBezTo>
                    <a:cubicBezTo>
                      <a:pt x="45227" y="341813"/>
                      <a:pt x="43432" y="352585"/>
                      <a:pt x="43432" y="361562"/>
                    </a:cubicBezTo>
                    <a:cubicBezTo>
                      <a:pt x="43432" y="365152"/>
                      <a:pt x="44330" y="370538"/>
                      <a:pt x="47022" y="375026"/>
                    </a:cubicBezTo>
                    <a:cubicBezTo>
                      <a:pt x="47919" y="377719"/>
                      <a:pt x="49714" y="379515"/>
                      <a:pt x="52407" y="381310"/>
                    </a:cubicBezTo>
                    <a:cubicBezTo>
                      <a:pt x="54201" y="382208"/>
                      <a:pt x="55996" y="382208"/>
                      <a:pt x="56894" y="381310"/>
                    </a:cubicBezTo>
                    <a:cubicBezTo>
                      <a:pt x="56894" y="381310"/>
                      <a:pt x="56894" y="381310"/>
                      <a:pt x="56894" y="381310"/>
                    </a:cubicBezTo>
                    <a:cubicBezTo>
                      <a:pt x="58689" y="386696"/>
                      <a:pt x="61381" y="391184"/>
                      <a:pt x="65868" y="394775"/>
                    </a:cubicBezTo>
                    <a:cubicBezTo>
                      <a:pt x="72150" y="399263"/>
                      <a:pt x="81125" y="401058"/>
                      <a:pt x="90099" y="400161"/>
                    </a:cubicBezTo>
                    <a:cubicBezTo>
                      <a:pt x="93689" y="400161"/>
                      <a:pt x="97279" y="399263"/>
                      <a:pt x="100869" y="399263"/>
                    </a:cubicBezTo>
                    <a:cubicBezTo>
                      <a:pt x="109843" y="397468"/>
                      <a:pt x="110741" y="392979"/>
                      <a:pt x="106253" y="384900"/>
                    </a:cubicBezTo>
                    <a:cubicBezTo>
                      <a:pt x="105356" y="383105"/>
                      <a:pt x="104459" y="382208"/>
                      <a:pt x="103561" y="380412"/>
                    </a:cubicBezTo>
                    <a:cubicBezTo>
                      <a:pt x="99971" y="375924"/>
                      <a:pt x="94587" y="372333"/>
                      <a:pt x="89202" y="370538"/>
                    </a:cubicBezTo>
                    <a:cubicBezTo>
                      <a:pt x="82022" y="348097"/>
                      <a:pt x="79330" y="335529"/>
                      <a:pt x="82022" y="311293"/>
                    </a:cubicBezTo>
                    <a:cubicBezTo>
                      <a:pt x="87407" y="302316"/>
                      <a:pt x="94587" y="295135"/>
                      <a:pt x="103561" y="287056"/>
                    </a:cubicBezTo>
                    <a:cubicBezTo>
                      <a:pt x="109843" y="299623"/>
                      <a:pt x="114330" y="312191"/>
                      <a:pt x="117920" y="325655"/>
                    </a:cubicBezTo>
                    <a:cubicBezTo>
                      <a:pt x="119715" y="333734"/>
                      <a:pt x="119715" y="341813"/>
                      <a:pt x="121510" y="349892"/>
                    </a:cubicBezTo>
                    <a:cubicBezTo>
                      <a:pt x="122407" y="355278"/>
                      <a:pt x="124202" y="358868"/>
                      <a:pt x="126895" y="360664"/>
                    </a:cubicBezTo>
                    <a:cubicBezTo>
                      <a:pt x="130484" y="364254"/>
                      <a:pt x="134972" y="364254"/>
                      <a:pt x="137664" y="367845"/>
                    </a:cubicBezTo>
                    <a:cubicBezTo>
                      <a:pt x="139459" y="369640"/>
                      <a:pt x="141254" y="373231"/>
                      <a:pt x="142151" y="375924"/>
                    </a:cubicBezTo>
                    <a:cubicBezTo>
                      <a:pt x="143946" y="383105"/>
                      <a:pt x="152023" y="386696"/>
                      <a:pt x="161895" y="388491"/>
                    </a:cubicBezTo>
                    <a:cubicBezTo>
                      <a:pt x="167280" y="389389"/>
                      <a:pt x="185229" y="391184"/>
                      <a:pt x="187024" y="384003"/>
                    </a:cubicBezTo>
                    <a:cubicBezTo>
                      <a:pt x="187921" y="380412"/>
                      <a:pt x="184331" y="375924"/>
                      <a:pt x="182536" y="373231"/>
                    </a:cubicBezTo>
                    <a:cubicBezTo>
                      <a:pt x="178947" y="369640"/>
                      <a:pt x="175357" y="366050"/>
                      <a:pt x="170870" y="363357"/>
                    </a:cubicBezTo>
                    <a:cubicBezTo>
                      <a:pt x="160100" y="348097"/>
                      <a:pt x="153818" y="327451"/>
                      <a:pt x="150228" y="308600"/>
                    </a:cubicBezTo>
                    <a:cubicBezTo>
                      <a:pt x="150228" y="295135"/>
                      <a:pt x="152023" y="282568"/>
                      <a:pt x="155613" y="270898"/>
                    </a:cubicBezTo>
                    <a:cubicBezTo>
                      <a:pt x="236383" y="294237"/>
                      <a:pt x="327923" y="292442"/>
                      <a:pt x="408693" y="271796"/>
                    </a:cubicBezTo>
                    <a:cubicBezTo>
                      <a:pt x="414975" y="272694"/>
                      <a:pt x="420360" y="273591"/>
                      <a:pt x="426642" y="273591"/>
                    </a:cubicBezTo>
                    <a:cubicBezTo>
                      <a:pt x="435616" y="300521"/>
                      <a:pt x="444591" y="322962"/>
                      <a:pt x="440104" y="351687"/>
                    </a:cubicBezTo>
                    <a:cubicBezTo>
                      <a:pt x="438309" y="364254"/>
                      <a:pt x="440104" y="372333"/>
                      <a:pt x="446386" y="374129"/>
                    </a:cubicBezTo>
                    <a:cubicBezTo>
                      <a:pt x="450873" y="385798"/>
                      <a:pt x="458950" y="390286"/>
                      <a:pt x="468822" y="392082"/>
                    </a:cubicBezTo>
                    <a:cubicBezTo>
                      <a:pt x="484976" y="393877"/>
                      <a:pt x="488566" y="391184"/>
                      <a:pt x="485873" y="384900"/>
                    </a:cubicBezTo>
                    <a:cubicBezTo>
                      <a:pt x="484078" y="378617"/>
                      <a:pt x="476899" y="367845"/>
                      <a:pt x="472412" y="362459"/>
                    </a:cubicBezTo>
                    <a:cubicBezTo>
                      <a:pt x="471514" y="347199"/>
                      <a:pt x="472412" y="330144"/>
                      <a:pt x="475104" y="316679"/>
                    </a:cubicBezTo>
                    <a:cubicBezTo>
                      <a:pt x="476002" y="319372"/>
                      <a:pt x="477796" y="321167"/>
                      <a:pt x="478694" y="323860"/>
                    </a:cubicBezTo>
                    <a:cubicBezTo>
                      <a:pt x="481386" y="329246"/>
                      <a:pt x="483181" y="332837"/>
                      <a:pt x="484976" y="337325"/>
                    </a:cubicBezTo>
                    <a:cubicBezTo>
                      <a:pt x="486771" y="342711"/>
                      <a:pt x="488566" y="348097"/>
                      <a:pt x="488566" y="354380"/>
                    </a:cubicBezTo>
                    <a:cubicBezTo>
                      <a:pt x="489463" y="360664"/>
                      <a:pt x="488566" y="366947"/>
                      <a:pt x="488566" y="373231"/>
                    </a:cubicBezTo>
                    <a:cubicBezTo>
                      <a:pt x="488566" y="376822"/>
                      <a:pt x="489463" y="380412"/>
                      <a:pt x="492155" y="382208"/>
                    </a:cubicBezTo>
                    <a:cubicBezTo>
                      <a:pt x="493053" y="383105"/>
                      <a:pt x="495745" y="384003"/>
                      <a:pt x="496643" y="383105"/>
                    </a:cubicBezTo>
                    <a:cubicBezTo>
                      <a:pt x="496643" y="384900"/>
                      <a:pt x="497540" y="385798"/>
                      <a:pt x="498438" y="387593"/>
                    </a:cubicBezTo>
                    <a:cubicBezTo>
                      <a:pt x="499335" y="390286"/>
                      <a:pt x="501130" y="392082"/>
                      <a:pt x="502925" y="392979"/>
                    </a:cubicBezTo>
                    <a:cubicBezTo>
                      <a:pt x="509207" y="398365"/>
                      <a:pt x="525361" y="400161"/>
                      <a:pt x="532541" y="396570"/>
                    </a:cubicBezTo>
                    <a:cubicBezTo>
                      <a:pt x="534336" y="395672"/>
                      <a:pt x="536130" y="393877"/>
                      <a:pt x="537028" y="391184"/>
                    </a:cubicBezTo>
                    <a:cubicBezTo>
                      <a:pt x="537925" y="388491"/>
                      <a:pt x="537028" y="386696"/>
                      <a:pt x="537028" y="384900"/>
                    </a:cubicBezTo>
                    <a:cubicBezTo>
                      <a:pt x="535233" y="379515"/>
                      <a:pt x="529848" y="373231"/>
                      <a:pt x="525361" y="369640"/>
                    </a:cubicBezTo>
                    <a:cubicBezTo>
                      <a:pt x="524464" y="368743"/>
                      <a:pt x="524464" y="368743"/>
                      <a:pt x="523566" y="367845"/>
                    </a:cubicBezTo>
                    <a:lnTo>
                      <a:pt x="522669" y="362459"/>
                    </a:lnTo>
                    <a:cubicBezTo>
                      <a:pt x="518181" y="332837"/>
                      <a:pt x="517284" y="302316"/>
                      <a:pt x="526258" y="272694"/>
                    </a:cubicBezTo>
                    <a:cubicBezTo>
                      <a:pt x="566643" y="286158"/>
                      <a:pt x="607926" y="287056"/>
                      <a:pt x="663568" y="273591"/>
                    </a:cubicBezTo>
                    <a:cubicBezTo>
                      <a:pt x="667158" y="275387"/>
                      <a:pt x="671645" y="277182"/>
                      <a:pt x="675235" y="278080"/>
                    </a:cubicBezTo>
                    <a:cubicBezTo>
                      <a:pt x="680619" y="279875"/>
                      <a:pt x="686004" y="279875"/>
                      <a:pt x="691389" y="279875"/>
                    </a:cubicBezTo>
                    <a:cubicBezTo>
                      <a:pt x="694978" y="279875"/>
                      <a:pt x="698568" y="279875"/>
                      <a:pt x="702158" y="278977"/>
                    </a:cubicBezTo>
                    <a:cubicBezTo>
                      <a:pt x="705748" y="278977"/>
                      <a:pt x="709338" y="278080"/>
                      <a:pt x="712030" y="278080"/>
                    </a:cubicBezTo>
                    <a:cubicBezTo>
                      <a:pt x="713825" y="278080"/>
                      <a:pt x="715620" y="278080"/>
                      <a:pt x="717415" y="278080"/>
                    </a:cubicBezTo>
                    <a:cubicBezTo>
                      <a:pt x="721902" y="277182"/>
                      <a:pt x="724594" y="275387"/>
                      <a:pt x="726389" y="273591"/>
                    </a:cubicBezTo>
                    <a:cubicBezTo>
                      <a:pt x="733569" y="267308"/>
                      <a:pt x="737158" y="257434"/>
                      <a:pt x="739851" y="249355"/>
                    </a:cubicBezTo>
                    <a:cubicBezTo>
                      <a:pt x="746133" y="245764"/>
                      <a:pt x="747030" y="239481"/>
                      <a:pt x="743440" y="235890"/>
                    </a:cubicBezTo>
                    <a:close/>
                    <a:moveTo>
                      <a:pt x="24586" y="96753"/>
                    </a:moveTo>
                    <a:cubicBezTo>
                      <a:pt x="23688" y="96753"/>
                      <a:pt x="23688" y="96753"/>
                      <a:pt x="22791" y="96753"/>
                    </a:cubicBezTo>
                    <a:cubicBezTo>
                      <a:pt x="18304" y="96753"/>
                      <a:pt x="14714" y="94958"/>
                      <a:pt x="12022" y="91368"/>
                    </a:cubicBezTo>
                    <a:cubicBezTo>
                      <a:pt x="7534" y="85084"/>
                      <a:pt x="10227" y="77005"/>
                      <a:pt x="19201" y="77005"/>
                    </a:cubicBezTo>
                    <a:cubicBezTo>
                      <a:pt x="20098" y="77005"/>
                      <a:pt x="21893" y="77005"/>
                      <a:pt x="22791" y="77903"/>
                    </a:cubicBezTo>
                    <a:cubicBezTo>
                      <a:pt x="28176" y="79698"/>
                      <a:pt x="33560" y="84186"/>
                      <a:pt x="35355" y="89572"/>
                    </a:cubicBezTo>
                    <a:cubicBezTo>
                      <a:pt x="33560" y="92265"/>
                      <a:pt x="29970" y="95856"/>
                      <a:pt x="24586" y="96753"/>
                    </a:cubicBezTo>
                    <a:close/>
                  </a:path>
                </a:pathLst>
              </a:custGeom>
              <a:solidFill>
                <a:srgbClr val="FFFFFF"/>
              </a:solidFill>
              <a:ln w="897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DAF235DE-FACB-16A9-C2E2-72301D32A2FC}"/>
                  </a:ext>
                </a:extLst>
              </p:cNvPr>
              <p:cNvSpPr/>
              <p:nvPr/>
            </p:nvSpPr>
            <p:spPr>
              <a:xfrm>
                <a:off x="0" y="2669828"/>
                <a:ext cx="8974" cy="8976"/>
              </a:xfrm>
              <a:custGeom>
                <a:avLst/>
                <a:gdLst/>
                <a:ahLst/>
                <a:cxnLst/>
                <a:rect l="l" t="t" r="r" b="b"/>
                <a:pathLst>
                  <a:path w="8974" h="8976"/>
                </a:pathLst>
              </a:custGeom>
              <a:noFill/>
              <a:ln w="19536" cap="flat">
                <a:solidFill>
                  <a:srgbClr val="000000"/>
                </a:solid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C1CB9527-3522-90CE-5078-A45454F5CAB7}"/>
                  </a:ext>
                </a:extLst>
              </p:cNvPr>
              <p:cNvSpPr/>
              <p:nvPr/>
            </p:nvSpPr>
            <p:spPr>
              <a:xfrm>
                <a:off x="0" y="2669828"/>
                <a:ext cx="8974" cy="8976"/>
              </a:xfrm>
              <a:custGeom>
                <a:avLst/>
                <a:gdLst/>
                <a:ahLst/>
                <a:cxnLst/>
                <a:rect l="l" t="t" r="r" b="b"/>
                <a:pathLst>
                  <a:path w="8974" h="8976"/>
                </a:pathLst>
              </a:custGeom>
              <a:noFill/>
              <a:ln w="19536" cap="flat">
                <a:solidFill>
                  <a:srgbClr val="000000"/>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AE24CCCE-8652-E3E6-AA16-67369CEAC374}"/>
                  </a:ext>
                </a:extLst>
              </p:cNvPr>
              <p:cNvSpPr/>
              <p:nvPr/>
            </p:nvSpPr>
            <p:spPr>
              <a:xfrm>
                <a:off x="738598" y="4794010"/>
                <a:ext cx="1557967" cy="578654"/>
              </a:xfrm>
              <a:custGeom>
                <a:avLst/>
                <a:gdLst>
                  <a:gd name="connsiteX0" fmla="*/ 1557967 w 1557967"/>
                  <a:gd name="connsiteY0" fmla="*/ 31983 h 578654"/>
                  <a:gd name="connsiteX1" fmla="*/ 158848 w 1557967"/>
                  <a:gd name="connsiteY1" fmla="*/ 578655 h 578654"/>
                  <a:gd name="connsiteX2" fmla="*/ 0 w 1557967"/>
                  <a:gd name="connsiteY2" fmla="*/ 195356 h 578654"/>
                  <a:gd name="connsiteX3" fmla="*/ 1557967 w 1557967"/>
                  <a:gd name="connsiteY3" fmla="*/ 31983 h 578654"/>
                </a:gdLst>
                <a:ahLst/>
                <a:cxnLst>
                  <a:cxn ang="0">
                    <a:pos x="connsiteX0" y="connsiteY0"/>
                  </a:cxn>
                  <a:cxn ang="0">
                    <a:pos x="connsiteX1" y="connsiteY1"/>
                  </a:cxn>
                  <a:cxn ang="0">
                    <a:pos x="connsiteX2" y="connsiteY2"/>
                  </a:cxn>
                  <a:cxn ang="0">
                    <a:pos x="connsiteX3" y="connsiteY3"/>
                  </a:cxn>
                </a:cxnLst>
                <a:rect l="l" t="t" r="r" b="b"/>
                <a:pathLst>
                  <a:path w="1557967" h="578654">
                    <a:moveTo>
                      <a:pt x="1557967" y="31983"/>
                    </a:moveTo>
                    <a:cubicBezTo>
                      <a:pt x="1058987" y="89433"/>
                      <a:pt x="576161" y="275247"/>
                      <a:pt x="158848" y="578655"/>
                    </a:cubicBezTo>
                    <a:cubicBezTo>
                      <a:pt x="87052" y="460164"/>
                      <a:pt x="33205" y="330902"/>
                      <a:pt x="0" y="195356"/>
                    </a:cubicBezTo>
                    <a:cubicBezTo>
                      <a:pt x="897" y="195356"/>
                      <a:pt x="538468" y="-94586"/>
                      <a:pt x="1557967" y="31983"/>
                    </a:cubicBezTo>
                    <a:close/>
                  </a:path>
                </a:pathLst>
              </a:custGeom>
              <a:solidFill>
                <a:srgbClr val="1E5642"/>
              </a:solidFill>
              <a:ln w="897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01F1BD6-B939-1D36-5730-52377C95DC1D}"/>
                  </a:ext>
                </a:extLst>
              </p:cNvPr>
              <p:cNvSpPr/>
              <p:nvPr/>
            </p:nvSpPr>
            <p:spPr>
              <a:xfrm>
                <a:off x="0" y="2669828"/>
                <a:ext cx="8974" cy="8976"/>
              </a:xfrm>
              <a:custGeom>
                <a:avLst/>
                <a:gdLst/>
                <a:ahLst/>
                <a:cxnLst/>
                <a:rect l="l" t="t" r="r" b="b"/>
                <a:pathLst>
                  <a:path w="8974" h="8976"/>
                </a:pathLst>
              </a:custGeom>
              <a:solidFill>
                <a:srgbClr val="000000"/>
              </a:solidFill>
              <a:ln w="8971"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03C0F858-F04C-6AD2-6641-D53AF78792D6}"/>
                  </a:ext>
                </a:extLst>
              </p:cNvPr>
              <p:cNvSpPr/>
              <p:nvPr/>
            </p:nvSpPr>
            <p:spPr>
              <a:xfrm>
                <a:off x="1685404" y="4631463"/>
                <a:ext cx="1392837" cy="161317"/>
              </a:xfrm>
              <a:custGeom>
                <a:avLst/>
                <a:gdLst>
                  <a:gd name="connsiteX0" fmla="*/ 1392837 w 1392837"/>
                  <a:gd name="connsiteY0" fmla="*/ 138876 h 161317"/>
                  <a:gd name="connsiteX1" fmla="*/ 1365914 w 1392837"/>
                  <a:gd name="connsiteY1" fmla="*/ 120923 h 161317"/>
                  <a:gd name="connsiteX2" fmla="*/ 1338990 w 1392837"/>
                  <a:gd name="connsiteY2" fmla="*/ 115537 h 161317"/>
                  <a:gd name="connsiteX3" fmla="*/ 1249246 w 1392837"/>
                  <a:gd name="connsiteY3" fmla="*/ 24874 h 161317"/>
                  <a:gd name="connsiteX4" fmla="*/ 1133475 w 1392837"/>
                  <a:gd name="connsiteY4" fmla="*/ 28465 h 161317"/>
                  <a:gd name="connsiteX5" fmla="*/ 1050012 w 1392837"/>
                  <a:gd name="connsiteY5" fmla="*/ 638 h 161317"/>
                  <a:gd name="connsiteX6" fmla="*/ 957575 w 1392837"/>
                  <a:gd name="connsiteY6" fmla="*/ 41930 h 161317"/>
                  <a:gd name="connsiteX7" fmla="*/ 735009 w 1392837"/>
                  <a:gd name="connsiteY7" fmla="*/ 138876 h 161317"/>
                  <a:gd name="connsiteX8" fmla="*/ 730522 w 1392837"/>
                  <a:gd name="connsiteY8" fmla="*/ 139774 h 161317"/>
                  <a:gd name="connsiteX9" fmla="*/ 683854 w 1392837"/>
                  <a:gd name="connsiteY9" fmla="*/ 99380 h 161317"/>
                  <a:gd name="connsiteX10" fmla="*/ 489108 w 1392837"/>
                  <a:gd name="connsiteY10" fmla="*/ 77836 h 161317"/>
                  <a:gd name="connsiteX11" fmla="*/ 442441 w 1392837"/>
                  <a:gd name="connsiteY11" fmla="*/ 17693 h 161317"/>
                  <a:gd name="connsiteX12" fmla="*/ 296157 w 1392837"/>
                  <a:gd name="connsiteY12" fmla="*/ 42827 h 161317"/>
                  <a:gd name="connsiteX13" fmla="*/ 271926 w 1392837"/>
                  <a:gd name="connsiteY13" fmla="*/ 22181 h 161317"/>
                  <a:gd name="connsiteX14" fmla="*/ 117565 w 1392837"/>
                  <a:gd name="connsiteY14" fmla="*/ 59883 h 161317"/>
                  <a:gd name="connsiteX15" fmla="*/ 107694 w 1392837"/>
                  <a:gd name="connsiteY15" fmla="*/ 80529 h 161317"/>
                  <a:gd name="connsiteX16" fmla="*/ 0 w 1392837"/>
                  <a:gd name="connsiteY16" fmla="*/ 132593 h 161317"/>
                  <a:gd name="connsiteX17" fmla="*/ 647059 w 1392837"/>
                  <a:gd name="connsiteY17" fmla="*/ 161318 h 161317"/>
                  <a:gd name="connsiteX18" fmla="*/ 661418 w 1392837"/>
                  <a:gd name="connsiteY18" fmla="*/ 161318 h 161317"/>
                  <a:gd name="connsiteX19" fmla="*/ 691931 w 1392837"/>
                  <a:gd name="connsiteY19" fmla="*/ 155932 h 161317"/>
                  <a:gd name="connsiteX20" fmla="*/ 1392837 w 1392837"/>
                  <a:gd name="connsiteY20" fmla="*/ 138876 h 161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2837" h="161317">
                    <a:moveTo>
                      <a:pt x="1392837" y="138876"/>
                    </a:moveTo>
                    <a:cubicBezTo>
                      <a:pt x="1385658" y="131695"/>
                      <a:pt x="1375786" y="125411"/>
                      <a:pt x="1365914" y="120923"/>
                    </a:cubicBezTo>
                    <a:cubicBezTo>
                      <a:pt x="1356939" y="117333"/>
                      <a:pt x="1347965" y="115537"/>
                      <a:pt x="1338990" y="115537"/>
                    </a:cubicBezTo>
                    <a:cubicBezTo>
                      <a:pt x="1322836" y="75143"/>
                      <a:pt x="1291426" y="41032"/>
                      <a:pt x="1249246" y="24874"/>
                    </a:cubicBezTo>
                    <a:cubicBezTo>
                      <a:pt x="1209758" y="9614"/>
                      <a:pt x="1168475" y="12307"/>
                      <a:pt x="1133475" y="28465"/>
                    </a:cubicBezTo>
                    <a:cubicBezTo>
                      <a:pt x="1117321" y="11409"/>
                      <a:pt x="1085910" y="638"/>
                      <a:pt x="1050012" y="638"/>
                    </a:cubicBezTo>
                    <a:cubicBezTo>
                      <a:pt x="1005140" y="638"/>
                      <a:pt x="967447" y="18591"/>
                      <a:pt x="957575" y="41930"/>
                    </a:cubicBezTo>
                    <a:cubicBezTo>
                      <a:pt x="874113" y="28465"/>
                      <a:pt x="787061" y="63473"/>
                      <a:pt x="735009" y="138876"/>
                    </a:cubicBezTo>
                    <a:lnTo>
                      <a:pt x="730522" y="139774"/>
                    </a:lnTo>
                    <a:cubicBezTo>
                      <a:pt x="717060" y="124514"/>
                      <a:pt x="701803" y="111049"/>
                      <a:pt x="683854" y="99380"/>
                    </a:cubicBezTo>
                    <a:cubicBezTo>
                      <a:pt x="622828" y="59883"/>
                      <a:pt x="551930" y="54497"/>
                      <a:pt x="489108" y="77836"/>
                    </a:cubicBezTo>
                    <a:cubicBezTo>
                      <a:pt x="481031" y="53599"/>
                      <a:pt x="464877" y="32953"/>
                      <a:pt x="442441" y="17693"/>
                    </a:cubicBezTo>
                    <a:cubicBezTo>
                      <a:pt x="393979" y="-13725"/>
                      <a:pt x="332055" y="-2055"/>
                      <a:pt x="296157" y="42827"/>
                    </a:cubicBezTo>
                    <a:cubicBezTo>
                      <a:pt x="288978" y="34748"/>
                      <a:pt x="280901" y="27567"/>
                      <a:pt x="271926" y="22181"/>
                    </a:cubicBezTo>
                    <a:cubicBezTo>
                      <a:pt x="218977" y="-11930"/>
                      <a:pt x="149874" y="5126"/>
                      <a:pt x="117565" y="59883"/>
                    </a:cubicBezTo>
                    <a:cubicBezTo>
                      <a:pt x="113976" y="66166"/>
                      <a:pt x="110386" y="73347"/>
                      <a:pt x="107694" y="80529"/>
                    </a:cubicBezTo>
                    <a:cubicBezTo>
                      <a:pt x="79873" y="74245"/>
                      <a:pt x="20641" y="80529"/>
                      <a:pt x="0" y="132593"/>
                    </a:cubicBezTo>
                    <a:cubicBezTo>
                      <a:pt x="0" y="132593"/>
                      <a:pt x="428979" y="126309"/>
                      <a:pt x="647059" y="161318"/>
                    </a:cubicBezTo>
                    <a:lnTo>
                      <a:pt x="661418" y="161318"/>
                    </a:lnTo>
                    <a:cubicBezTo>
                      <a:pt x="661418" y="161318"/>
                      <a:pt x="673085" y="158625"/>
                      <a:pt x="691931" y="155932"/>
                    </a:cubicBezTo>
                    <a:cubicBezTo>
                      <a:pt x="923473" y="120923"/>
                      <a:pt x="1157706" y="114640"/>
                      <a:pt x="1392837" y="138876"/>
                    </a:cubicBezTo>
                    <a:close/>
                  </a:path>
                </a:pathLst>
              </a:custGeom>
              <a:solidFill>
                <a:srgbClr val="1E5642"/>
              </a:solidFill>
              <a:ln w="8971"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86F6C00-0EAC-461C-F533-8B342003B3B9}"/>
                  </a:ext>
                </a:extLst>
              </p:cNvPr>
              <p:cNvSpPr/>
              <p:nvPr/>
            </p:nvSpPr>
            <p:spPr>
              <a:xfrm>
                <a:off x="1543339" y="4812959"/>
                <a:ext cx="645288" cy="485177"/>
              </a:xfrm>
              <a:custGeom>
                <a:avLst/>
                <a:gdLst>
                  <a:gd name="connsiteX0" fmla="*/ 386170 w 645288"/>
                  <a:gd name="connsiteY0" fmla="*/ 373891 h 485177"/>
                  <a:gd name="connsiteX1" fmla="*/ 389760 w 645288"/>
                  <a:gd name="connsiteY1" fmla="*/ 428648 h 485177"/>
                  <a:gd name="connsiteX2" fmla="*/ 387068 w 645288"/>
                  <a:gd name="connsiteY2" fmla="*/ 444806 h 485177"/>
                  <a:gd name="connsiteX3" fmla="*/ 386170 w 645288"/>
                  <a:gd name="connsiteY3" fmla="*/ 448397 h 485177"/>
                  <a:gd name="connsiteX4" fmla="*/ 388863 w 645288"/>
                  <a:gd name="connsiteY4" fmla="*/ 460066 h 485177"/>
                  <a:gd name="connsiteX5" fmla="*/ 394247 w 645288"/>
                  <a:gd name="connsiteY5" fmla="*/ 460066 h 485177"/>
                  <a:gd name="connsiteX6" fmla="*/ 396940 w 645288"/>
                  <a:gd name="connsiteY6" fmla="*/ 467247 h 485177"/>
                  <a:gd name="connsiteX7" fmla="*/ 401427 w 645288"/>
                  <a:gd name="connsiteY7" fmla="*/ 474429 h 485177"/>
                  <a:gd name="connsiteX8" fmla="*/ 435530 w 645288"/>
                  <a:gd name="connsiteY8" fmla="*/ 484303 h 485177"/>
                  <a:gd name="connsiteX9" fmla="*/ 441812 w 645288"/>
                  <a:gd name="connsiteY9" fmla="*/ 481610 h 485177"/>
                  <a:gd name="connsiteX10" fmla="*/ 431043 w 645288"/>
                  <a:gd name="connsiteY10" fmla="*/ 454680 h 485177"/>
                  <a:gd name="connsiteX11" fmla="*/ 427453 w 645288"/>
                  <a:gd name="connsiteY11" fmla="*/ 451987 h 485177"/>
                  <a:gd name="connsiteX12" fmla="*/ 421171 w 645288"/>
                  <a:gd name="connsiteY12" fmla="*/ 365812 h 485177"/>
                  <a:gd name="connsiteX13" fmla="*/ 426556 w 645288"/>
                  <a:gd name="connsiteY13" fmla="*/ 356836 h 485177"/>
                  <a:gd name="connsiteX14" fmla="*/ 437325 w 645288"/>
                  <a:gd name="connsiteY14" fmla="*/ 436727 h 485177"/>
                  <a:gd name="connsiteX15" fmla="*/ 445402 w 645288"/>
                  <a:gd name="connsiteY15" fmla="*/ 448397 h 485177"/>
                  <a:gd name="connsiteX16" fmla="*/ 454376 w 645288"/>
                  <a:gd name="connsiteY16" fmla="*/ 465452 h 485177"/>
                  <a:gd name="connsiteX17" fmla="*/ 494762 w 645288"/>
                  <a:gd name="connsiteY17" fmla="*/ 469043 h 485177"/>
                  <a:gd name="connsiteX18" fmla="*/ 479505 w 645288"/>
                  <a:gd name="connsiteY18" fmla="*/ 448397 h 485177"/>
                  <a:gd name="connsiteX19" fmla="*/ 462453 w 645288"/>
                  <a:gd name="connsiteY19" fmla="*/ 410695 h 485177"/>
                  <a:gd name="connsiteX20" fmla="*/ 470530 w 645288"/>
                  <a:gd name="connsiteY20" fmla="*/ 310158 h 485177"/>
                  <a:gd name="connsiteX21" fmla="*/ 532454 w 645288"/>
                  <a:gd name="connsiteY21" fmla="*/ 197053 h 485177"/>
                  <a:gd name="connsiteX22" fmla="*/ 590788 w 645288"/>
                  <a:gd name="connsiteY22" fmla="*/ 129729 h 485177"/>
                  <a:gd name="connsiteX23" fmla="*/ 620404 w 645288"/>
                  <a:gd name="connsiteY23" fmla="*/ 130627 h 485177"/>
                  <a:gd name="connsiteX24" fmla="*/ 635661 w 645288"/>
                  <a:gd name="connsiteY24" fmla="*/ 120753 h 485177"/>
                  <a:gd name="connsiteX25" fmla="*/ 643738 w 645288"/>
                  <a:gd name="connsiteY25" fmla="*/ 102800 h 485177"/>
                  <a:gd name="connsiteX26" fmla="*/ 632968 w 645288"/>
                  <a:gd name="connsiteY26" fmla="*/ 72279 h 485177"/>
                  <a:gd name="connsiteX27" fmla="*/ 611430 w 645288"/>
                  <a:gd name="connsiteY27" fmla="*/ 48043 h 485177"/>
                  <a:gd name="connsiteX28" fmla="*/ 503736 w 645288"/>
                  <a:gd name="connsiteY28" fmla="*/ 13932 h 485177"/>
                  <a:gd name="connsiteX29" fmla="*/ 457069 w 645288"/>
                  <a:gd name="connsiteY29" fmla="*/ 40861 h 485177"/>
                  <a:gd name="connsiteX30" fmla="*/ 356555 w 645288"/>
                  <a:gd name="connsiteY30" fmla="*/ 83051 h 485177"/>
                  <a:gd name="connsiteX31" fmla="*/ 251553 w 645288"/>
                  <a:gd name="connsiteY31" fmla="*/ 76768 h 485177"/>
                  <a:gd name="connsiteX32" fmla="*/ 97193 w 645288"/>
                  <a:gd name="connsiteY32" fmla="*/ 76768 h 485177"/>
                  <a:gd name="connsiteX33" fmla="*/ 29884 w 645288"/>
                  <a:gd name="connsiteY33" fmla="*/ 126139 h 485177"/>
                  <a:gd name="connsiteX34" fmla="*/ 268 w 645288"/>
                  <a:gd name="connsiteY34" fmla="*/ 172817 h 485177"/>
                  <a:gd name="connsiteX35" fmla="*/ 10140 w 645288"/>
                  <a:gd name="connsiteY35" fmla="*/ 195258 h 485177"/>
                  <a:gd name="connsiteX36" fmla="*/ 18217 w 645288"/>
                  <a:gd name="connsiteY36" fmla="*/ 190770 h 485177"/>
                  <a:gd name="connsiteX37" fmla="*/ 32577 w 645288"/>
                  <a:gd name="connsiteY37" fmla="*/ 262582 h 485177"/>
                  <a:gd name="connsiteX38" fmla="*/ 41551 w 645288"/>
                  <a:gd name="connsiteY38" fmla="*/ 307465 h 485177"/>
                  <a:gd name="connsiteX39" fmla="*/ 26294 w 645288"/>
                  <a:gd name="connsiteY39" fmla="*/ 339780 h 485177"/>
                  <a:gd name="connsiteX40" fmla="*/ 31679 w 645288"/>
                  <a:gd name="connsiteY40" fmla="*/ 364915 h 485177"/>
                  <a:gd name="connsiteX41" fmla="*/ 29884 w 645288"/>
                  <a:gd name="connsiteY41" fmla="*/ 421467 h 485177"/>
                  <a:gd name="connsiteX42" fmla="*/ 26294 w 645288"/>
                  <a:gd name="connsiteY42" fmla="*/ 438522 h 485177"/>
                  <a:gd name="connsiteX43" fmla="*/ 27192 w 645288"/>
                  <a:gd name="connsiteY43" fmla="*/ 452885 h 485177"/>
                  <a:gd name="connsiteX44" fmla="*/ 32577 w 645288"/>
                  <a:gd name="connsiteY44" fmla="*/ 453782 h 485177"/>
                  <a:gd name="connsiteX45" fmla="*/ 49628 w 645288"/>
                  <a:gd name="connsiteY45" fmla="*/ 475326 h 485177"/>
                  <a:gd name="connsiteX46" fmla="*/ 80141 w 645288"/>
                  <a:gd name="connsiteY46" fmla="*/ 472633 h 485177"/>
                  <a:gd name="connsiteX47" fmla="*/ 67577 w 645288"/>
                  <a:gd name="connsiteY47" fmla="*/ 444806 h 485177"/>
                  <a:gd name="connsiteX48" fmla="*/ 63987 w 645288"/>
                  <a:gd name="connsiteY48" fmla="*/ 355938 h 485177"/>
                  <a:gd name="connsiteX49" fmla="*/ 78346 w 645288"/>
                  <a:gd name="connsiteY49" fmla="*/ 343371 h 485177"/>
                  <a:gd name="connsiteX50" fmla="*/ 96295 w 645288"/>
                  <a:gd name="connsiteY50" fmla="*/ 421467 h 485177"/>
                  <a:gd name="connsiteX51" fmla="*/ 98090 w 645288"/>
                  <a:gd name="connsiteY51" fmla="*/ 444806 h 485177"/>
                  <a:gd name="connsiteX52" fmla="*/ 106167 w 645288"/>
                  <a:gd name="connsiteY52" fmla="*/ 450192 h 485177"/>
                  <a:gd name="connsiteX53" fmla="*/ 125911 w 645288"/>
                  <a:gd name="connsiteY53" fmla="*/ 470838 h 485177"/>
                  <a:gd name="connsiteX54" fmla="*/ 145655 w 645288"/>
                  <a:gd name="connsiteY54" fmla="*/ 469940 h 485177"/>
                  <a:gd name="connsiteX55" fmla="*/ 126808 w 645288"/>
                  <a:gd name="connsiteY55" fmla="*/ 431341 h 485177"/>
                  <a:gd name="connsiteX56" fmla="*/ 125013 w 645288"/>
                  <a:gd name="connsiteY56" fmla="*/ 358631 h 485177"/>
                  <a:gd name="connsiteX57" fmla="*/ 158219 w 645288"/>
                  <a:gd name="connsiteY57" fmla="*/ 303874 h 485177"/>
                  <a:gd name="connsiteX58" fmla="*/ 349375 w 645288"/>
                  <a:gd name="connsiteY58" fmla="*/ 318237 h 485177"/>
                  <a:gd name="connsiteX59" fmla="*/ 371811 w 645288"/>
                  <a:gd name="connsiteY59" fmla="*/ 329906 h 485177"/>
                  <a:gd name="connsiteX60" fmla="*/ 386170 w 645288"/>
                  <a:gd name="connsiteY60" fmla="*/ 373891 h 48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45288" h="485177">
                    <a:moveTo>
                      <a:pt x="386170" y="373891"/>
                    </a:moveTo>
                    <a:cubicBezTo>
                      <a:pt x="388863" y="390947"/>
                      <a:pt x="392453" y="412490"/>
                      <a:pt x="389760" y="428648"/>
                    </a:cubicBezTo>
                    <a:cubicBezTo>
                      <a:pt x="388863" y="434034"/>
                      <a:pt x="387965" y="439420"/>
                      <a:pt x="387068" y="444806"/>
                    </a:cubicBezTo>
                    <a:lnTo>
                      <a:pt x="386170" y="448397"/>
                    </a:lnTo>
                    <a:cubicBezTo>
                      <a:pt x="386170" y="451987"/>
                      <a:pt x="385273" y="457373"/>
                      <a:pt x="388863" y="460066"/>
                    </a:cubicBezTo>
                    <a:cubicBezTo>
                      <a:pt x="390658" y="461861"/>
                      <a:pt x="392453" y="461861"/>
                      <a:pt x="394247" y="460066"/>
                    </a:cubicBezTo>
                    <a:cubicBezTo>
                      <a:pt x="394247" y="461861"/>
                      <a:pt x="395145" y="464554"/>
                      <a:pt x="396940" y="467247"/>
                    </a:cubicBezTo>
                    <a:cubicBezTo>
                      <a:pt x="397837" y="469940"/>
                      <a:pt x="399632" y="472633"/>
                      <a:pt x="401427" y="474429"/>
                    </a:cubicBezTo>
                    <a:cubicBezTo>
                      <a:pt x="409504" y="483405"/>
                      <a:pt x="423863" y="486996"/>
                      <a:pt x="435530" y="484303"/>
                    </a:cubicBezTo>
                    <a:cubicBezTo>
                      <a:pt x="437325" y="484303"/>
                      <a:pt x="439120" y="483405"/>
                      <a:pt x="441812" y="481610"/>
                    </a:cubicBezTo>
                    <a:cubicBezTo>
                      <a:pt x="449889" y="475326"/>
                      <a:pt x="436427" y="459168"/>
                      <a:pt x="431043" y="454680"/>
                    </a:cubicBezTo>
                    <a:cubicBezTo>
                      <a:pt x="430145" y="453782"/>
                      <a:pt x="428350" y="452885"/>
                      <a:pt x="427453" y="451987"/>
                    </a:cubicBezTo>
                    <a:cubicBezTo>
                      <a:pt x="420273" y="425058"/>
                      <a:pt x="420273" y="392742"/>
                      <a:pt x="421171" y="365812"/>
                    </a:cubicBezTo>
                    <a:cubicBezTo>
                      <a:pt x="422966" y="363119"/>
                      <a:pt x="424761" y="359529"/>
                      <a:pt x="426556" y="356836"/>
                    </a:cubicBezTo>
                    <a:cubicBezTo>
                      <a:pt x="435530" y="382868"/>
                      <a:pt x="439120" y="409797"/>
                      <a:pt x="437325" y="436727"/>
                    </a:cubicBezTo>
                    <a:cubicBezTo>
                      <a:pt x="437325" y="445704"/>
                      <a:pt x="440017" y="449294"/>
                      <a:pt x="445402" y="448397"/>
                    </a:cubicBezTo>
                    <a:cubicBezTo>
                      <a:pt x="448094" y="454680"/>
                      <a:pt x="450787" y="460964"/>
                      <a:pt x="454376" y="465452"/>
                    </a:cubicBezTo>
                    <a:cubicBezTo>
                      <a:pt x="464248" y="477121"/>
                      <a:pt x="493864" y="476224"/>
                      <a:pt x="494762" y="469043"/>
                    </a:cubicBezTo>
                    <a:cubicBezTo>
                      <a:pt x="495659" y="463657"/>
                      <a:pt x="483095" y="453782"/>
                      <a:pt x="479505" y="448397"/>
                    </a:cubicBezTo>
                    <a:cubicBezTo>
                      <a:pt x="469633" y="435829"/>
                      <a:pt x="465146" y="423262"/>
                      <a:pt x="462453" y="410695"/>
                    </a:cubicBezTo>
                    <a:cubicBezTo>
                      <a:pt x="457966" y="369403"/>
                      <a:pt x="466941" y="342473"/>
                      <a:pt x="470530" y="310158"/>
                    </a:cubicBezTo>
                    <a:cubicBezTo>
                      <a:pt x="507326" y="285921"/>
                      <a:pt x="530659" y="238345"/>
                      <a:pt x="532454" y="197053"/>
                    </a:cubicBezTo>
                    <a:cubicBezTo>
                      <a:pt x="544121" y="182691"/>
                      <a:pt x="584506" y="153966"/>
                      <a:pt x="590788" y="129729"/>
                    </a:cubicBezTo>
                    <a:cubicBezTo>
                      <a:pt x="601558" y="128832"/>
                      <a:pt x="610532" y="130627"/>
                      <a:pt x="620404" y="130627"/>
                    </a:cubicBezTo>
                    <a:cubicBezTo>
                      <a:pt x="627584" y="130627"/>
                      <a:pt x="632968" y="127934"/>
                      <a:pt x="635661" y="120753"/>
                    </a:cubicBezTo>
                    <a:cubicBezTo>
                      <a:pt x="643738" y="118060"/>
                      <a:pt x="646430" y="109981"/>
                      <a:pt x="643738" y="102800"/>
                    </a:cubicBezTo>
                    <a:cubicBezTo>
                      <a:pt x="649122" y="91130"/>
                      <a:pt x="639250" y="79461"/>
                      <a:pt x="632968" y="72279"/>
                    </a:cubicBezTo>
                    <a:cubicBezTo>
                      <a:pt x="625789" y="64200"/>
                      <a:pt x="617712" y="56122"/>
                      <a:pt x="611430" y="48043"/>
                    </a:cubicBezTo>
                    <a:cubicBezTo>
                      <a:pt x="597968" y="6751"/>
                      <a:pt x="539634" y="-16589"/>
                      <a:pt x="503736" y="13932"/>
                    </a:cubicBezTo>
                    <a:cubicBezTo>
                      <a:pt x="486684" y="12137"/>
                      <a:pt x="468735" y="30987"/>
                      <a:pt x="457069" y="40861"/>
                    </a:cubicBezTo>
                    <a:cubicBezTo>
                      <a:pt x="419376" y="75870"/>
                      <a:pt x="407709" y="79461"/>
                      <a:pt x="356555" y="83051"/>
                    </a:cubicBezTo>
                    <a:cubicBezTo>
                      <a:pt x="321554" y="83949"/>
                      <a:pt x="287451" y="80358"/>
                      <a:pt x="251553" y="76768"/>
                    </a:cubicBezTo>
                    <a:cubicBezTo>
                      <a:pt x="206681" y="71382"/>
                      <a:pt x="145655" y="63303"/>
                      <a:pt x="97193" y="76768"/>
                    </a:cubicBezTo>
                    <a:cubicBezTo>
                      <a:pt x="64885" y="85744"/>
                      <a:pt x="46936" y="100107"/>
                      <a:pt x="29884" y="126139"/>
                    </a:cubicBezTo>
                    <a:cubicBezTo>
                      <a:pt x="13730" y="135115"/>
                      <a:pt x="2063" y="154864"/>
                      <a:pt x="268" y="172817"/>
                    </a:cubicBezTo>
                    <a:cubicBezTo>
                      <a:pt x="-629" y="182691"/>
                      <a:pt x="268" y="195258"/>
                      <a:pt x="10140" y="195258"/>
                    </a:cubicBezTo>
                    <a:cubicBezTo>
                      <a:pt x="13730" y="195258"/>
                      <a:pt x="16422" y="193463"/>
                      <a:pt x="18217" y="190770"/>
                    </a:cubicBezTo>
                    <a:cubicBezTo>
                      <a:pt x="13730" y="217699"/>
                      <a:pt x="20910" y="236550"/>
                      <a:pt x="32577" y="262582"/>
                    </a:cubicBezTo>
                    <a:cubicBezTo>
                      <a:pt x="39756" y="277842"/>
                      <a:pt x="42448" y="289512"/>
                      <a:pt x="41551" y="307465"/>
                    </a:cubicBezTo>
                    <a:cubicBezTo>
                      <a:pt x="37064" y="318237"/>
                      <a:pt x="28987" y="329008"/>
                      <a:pt x="26294" y="339780"/>
                    </a:cubicBezTo>
                    <a:cubicBezTo>
                      <a:pt x="22705" y="349655"/>
                      <a:pt x="25397" y="357734"/>
                      <a:pt x="31679" y="364915"/>
                    </a:cubicBezTo>
                    <a:cubicBezTo>
                      <a:pt x="33474" y="377482"/>
                      <a:pt x="31679" y="408900"/>
                      <a:pt x="29884" y="421467"/>
                    </a:cubicBezTo>
                    <a:cubicBezTo>
                      <a:pt x="28987" y="427750"/>
                      <a:pt x="27192" y="432239"/>
                      <a:pt x="26294" y="438522"/>
                    </a:cubicBezTo>
                    <a:cubicBezTo>
                      <a:pt x="24499" y="443908"/>
                      <a:pt x="24499" y="450192"/>
                      <a:pt x="27192" y="452885"/>
                    </a:cubicBezTo>
                    <a:cubicBezTo>
                      <a:pt x="28987" y="454680"/>
                      <a:pt x="30782" y="454680"/>
                      <a:pt x="32577" y="453782"/>
                    </a:cubicBezTo>
                    <a:cubicBezTo>
                      <a:pt x="32577" y="465452"/>
                      <a:pt x="38859" y="472633"/>
                      <a:pt x="49628" y="475326"/>
                    </a:cubicBezTo>
                    <a:cubicBezTo>
                      <a:pt x="55910" y="477121"/>
                      <a:pt x="75654" y="479815"/>
                      <a:pt x="80141" y="472633"/>
                    </a:cubicBezTo>
                    <a:cubicBezTo>
                      <a:pt x="84628" y="466350"/>
                      <a:pt x="76551" y="454680"/>
                      <a:pt x="67577" y="444806"/>
                    </a:cubicBezTo>
                    <a:cubicBezTo>
                      <a:pt x="57705" y="416081"/>
                      <a:pt x="59500" y="383765"/>
                      <a:pt x="63987" y="355938"/>
                    </a:cubicBezTo>
                    <a:cubicBezTo>
                      <a:pt x="68474" y="352348"/>
                      <a:pt x="73859" y="347859"/>
                      <a:pt x="78346" y="343371"/>
                    </a:cubicBezTo>
                    <a:cubicBezTo>
                      <a:pt x="82833" y="369403"/>
                      <a:pt x="94500" y="394537"/>
                      <a:pt x="96295" y="421467"/>
                    </a:cubicBezTo>
                    <a:cubicBezTo>
                      <a:pt x="97193" y="428648"/>
                      <a:pt x="95398" y="439420"/>
                      <a:pt x="98090" y="444806"/>
                    </a:cubicBezTo>
                    <a:cubicBezTo>
                      <a:pt x="99885" y="449294"/>
                      <a:pt x="103475" y="451090"/>
                      <a:pt x="106167" y="450192"/>
                    </a:cubicBezTo>
                    <a:cubicBezTo>
                      <a:pt x="110654" y="460964"/>
                      <a:pt x="115142" y="469043"/>
                      <a:pt x="125911" y="470838"/>
                    </a:cubicBezTo>
                    <a:cubicBezTo>
                      <a:pt x="130398" y="471735"/>
                      <a:pt x="141167" y="471735"/>
                      <a:pt x="145655" y="469940"/>
                    </a:cubicBezTo>
                    <a:cubicBezTo>
                      <a:pt x="158219" y="464554"/>
                      <a:pt x="133988" y="436727"/>
                      <a:pt x="126808" y="431341"/>
                    </a:cubicBezTo>
                    <a:cubicBezTo>
                      <a:pt x="118731" y="408002"/>
                      <a:pt x="113347" y="381073"/>
                      <a:pt x="125013" y="358631"/>
                    </a:cubicBezTo>
                    <a:cubicBezTo>
                      <a:pt x="133988" y="340678"/>
                      <a:pt x="150142" y="326316"/>
                      <a:pt x="158219" y="303874"/>
                    </a:cubicBezTo>
                    <a:cubicBezTo>
                      <a:pt x="211168" y="316441"/>
                      <a:pt x="262323" y="331702"/>
                      <a:pt x="349375" y="318237"/>
                    </a:cubicBezTo>
                    <a:cubicBezTo>
                      <a:pt x="356555" y="323622"/>
                      <a:pt x="363734" y="328111"/>
                      <a:pt x="371811" y="329906"/>
                    </a:cubicBezTo>
                    <a:cubicBezTo>
                      <a:pt x="374504" y="348757"/>
                      <a:pt x="378093" y="361324"/>
                      <a:pt x="386170" y="373891"/>
                    </a:cubicBezTo>
                    <a:close/>
                  </a:path>
                </a:pathLst>
              </a:custGeom>
              <a:solidFill>
                <a:srgbClr val="FFFFFF"/>
              </a:solidFill>
              <a:ln w="8971"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59AEB98-31AE-1918-F4AE-4AC60C290AEE}"/>
                  </a:ext>
                </a:extLst>
              </p:cNvPr>
              <p:cNvSpPr/>
              <p:nvPr/>
            </p:nvSpPr>
            <p:spPr>
              <a:xfrm>
                <a:off x="822958" y="4332055"/>
                <a:ext cx="938224" cy="640929"/>
              </a:xfrm>
              <a:custGeom>
                <a:avLst/>
                <a:gdLst>
                  <a:gd name="connsiteX0" fmla="*/ 918088 w 938224"/>
                  <a:gd name="connsiteY0" fmla="*/ 156421 h 640929"/>
                  <a:gd name="connsiteX1" fmla="*/ 880395 w 938224"/>
                  <a:gd name="connsiteY1" fmla="*/ 106152 h 640929"/>
                  <a:gd name="connsiteX2" fmla="*/ 841805 w 938224"/>
                  <a:gd name="connsiteY2" fmla="*/ 43316 h 640929"/>
                  <a:gd name="connsiteX3" fmla="*/ 837318 w 938224"/>
                  <a:gd name="connsiteY3" fmla="*/ 32544 h 640929"/>
                  <a:gd name="connsiteX4" fmla="*/ 837318 w 938224"/>
                  <a:gd name="connsiteY4" fmla="*/ 30749 h 640929"/>
                  <a:gd name="connsiteX5" fmla="*/ 838215 w 938224"/>
                  <a:gd name="connsiteY5" fmla="*/ 20875 h 640929"/>
                  <a:gd name="connsiteX6" fmla="*/ 829241 w 938224"/>
                  <a:gd name="connsiteY6" fmla="*/ 15489 h 640929"/>
                  <a:gd name="connsiteX7" fmla="*/ 824753 w 938224"/>
                  <a:gd name="connsiteY7" fmla="*/ 19080 h 640929"/>
                  <a:gd name="connsiteX8" fmla="*/ 819369 w 938224"/>
                  <a:gd name="connsiteY8" fmla="*/ 9205 h 640929"/>
                  <a:gd name="connsiteX9" fmla="*/ 808599 w 938224"/>
                  <a:gd name="connsiteY9" fmla="*/ 229 h 640929"/>
                  <a:gd name="connsiteX10" fmla="*/ 796933 w 938224"/>
                  <a:gd name="connsiteY10" fmla="*/ 4717 h 640929"/>
                  <a:gd name="connsiteX11" fmla="*/ 796933 w 938224"/>
                  <a:gd name="connsiteY11" fmla="*/ 10103 h 640929"/>
                  <a:gd name="connsiteX12" fmla="*/ 764624 w 938224"/>
                  <a:gd name="connsiteY12" fmla="*/ 15489 h 640929"/>
                  <a:gd name="connsiteX13" fmla="*/ 743983 w 938224"/>
                  <a:gd name="connsiteY13" fmla="*/ 32544 h 640929"/>
                  <a:gd name="connsiteX14" fmla="*/ 743983 w 938224"/>
                  <a:gd name="connsiteY14" fmla="*/ 41521 h 640929"/>
                  <a:gd name="connsiteX15" fmla="*/ 743086 w 938224"/>
                  <a:gd name="connsiteY15" fmla="*/ 41521 h 640929"/>
                  <a:gd name="connsiteX16" fmla="*/ 656931 w 938224"/>
                  <a:gd name="connsiteY16" fmla="*/ 61269 h 640929"/>
                  <a:gd name="connsiteX17" fmla="*/ 499878 w 938224"/>
                  <a:gd name="connsiteY17" fmla="*/ 75632 h 640929"/>
                  <a:gd name="connsiteX18" fmla="*/ 343722 w 938224"/>
                  <a:gd name="connsiteY18" fmla="*/ 86404 h 640929"/>
                  <a:gd name="connsiteX19" fmla="*/ 241413 w 938224"/>
                  <a:gd name="connsiteY19" fmla="*/ 71144 h 640929"/>
                  <a:gd name="connsiteX20" fmla="*/ 86155 w 938224"/>
                  <a:gd name="connsiteY20" fmla="*/ 95380 h 640929"/>
                  <a:gd name="connsiteX21" fmla="*/ 85257 w 938224"/>
                  <a:gd name="connsiteY21" fmla="*/ 96278 h 640929"/>
                  <a:gd name="connsiteX22" fmla="*/ 65514 w 938224"/>
                  <a:gd name="connsiteY22" fmla="*/ 109743 h 640929"/>
                  <a:gd name="connsiteX23" fmla="*/ 51154 w 938224"/>
                  <a:gd name="connsiteY23" fmla="*/ 127696 h 640929"/>
                  <a:gd name="connsiteX24" fmla="*/ 48462 w 938224"/>
                  <a:gd name="connsiteY24" fmla="*/ 227335 h 640929"/>
                  <a:gd name="connsiteX25" fmla="*/ 53847 w 938224"/>
                  <a:gd name="connsiteY25" fmla="*/ 317998 h 640929"/>
                  <a:gd name="connsiteX26" fmla="*/ 32308 w 938224"/>
                  <a:gd name="connsiteY26" fmla="*/ 350314 h 640929"/>
                  <a:gd name="connsiteX27" fmla="*/ 7180 w 938224"/>
                  <a:gd name="connsiteY27" fmla="*/ 416740 h 640929"/>
                  <a:gd name="connsiteX28" fmla="*/ 13462 w 938224"/>
                  <a:gd name="connsiteY28" fmla="*/ 416740 h 640929"/>
                  <a:gd name="connsiteX29" fmla="*/ 0 w 938224"/>
                  <a:gd name="connsiteY29" fmla="*/ 424819 h 640929"/>
                  <a:gd name="connsiteX30" fmla="*/ 23334 w 938224"/>
                  <a:gd name="connsiteY30" fmla="*/ 416740 h 640929"/>
                  <a:gd name="connsiteX31" fmla="*/ 20641 w 938224"/>
                  <a:gd name="connsiteY31" fmla="*/ 422126 h 640929"/>
                  <a:gd name="connsiteX32" fmla="*/ 23334 w 938224"/>
                  <a:gd name="connsiteY32" fmla="*/ 420331 h 640929"/>
                  <a:gd name="connsiteX33" fmla="*/ 23334 w 938224"/>
                  <a:gd name="connsiteY33" fmla="*/ 432001 h 640929"/>
                  <a:gd name="connsiteX34" fmla="*/ 36795 w 938224"/>
                  <a:gd name="connsiteY34" fmla="*/ 581909 h 640929"/>
                  <a:gd name="connsiteX35" fmla="*/ 37693 w 938224"/>
                  <a:gd name="connsiteY35" fmla="*/ 591783 h 640929"/>
                  <a:gd name="connsiteX36" fmla="*/ 40385 w 938224"/>
                  <a:gd name="connsiteY36" fmla="*/ 596271 h 640929"/>
                  <a:gd name="connsiteX37" fmla="*/ 48462 w 938224"/>
                  <a:gd name="connsiteY37" fmla="*/ 597169 h 640929"/>
                  <a:gd name="connsiteX38" fmla="*/ 53847 w 938224"/>
                  <a:gd name="connsiteY38" fmla="*/ 627689 h 640929"/>
                  <a:gd name="connsiteX39" fmla="*/ 59232 w 938224"/>
                  <a:gd name="connsiteY39" fmla="*/ 633973 h 640929"/>
                  <a:gd name="connsiteX40" fmla="*/ 64616 w 938224"/>
                  <a:gd name="connsiteY40" fmla="*/ 636666 h 640929"/>
                  <a:gd name="connsiteX41" fmla="*/ 65514 w 938224"/>
                  <a:gd name="connsiteY41" fmla="*/ 637564 h 640929"/>
                  <a:gd name="connsiteX42" fmla="*/ 80770 w 938224"/>
                  <a:gd name="connsiteY42" fmla="*/ 640256 h 640929"/>
                  <a:gd name="connsiteX43" fmla="*/ 104104 w 938224"/>
                  <a:gd name="connsiteY43" fmla="*/ 640256 h 640929"/>
                  <a:gd name="connsiteX44" fmla="*/ 116668 w 938224"/>
                  <a:gd name="connsiteY44" fmla="*/ 620508 h 640929"/>
                  <a:gd name="connsiteX45" fmla="*/ 94232 w 938224"/>
                  <a:gd name="connsiteY45" fmla="*/ 589090 h 640929"/>
                  <a:gd name="connsiteX46" fmla="*/ 89745 w 938224"/>
                  <a:gd name="connsiteY46" fmla="*/ 551389 h 640929"/>
                  <a:gd name="connsiteX47" fmla="*/ 108591 w 938224"/>
                  <a:gd name="connsiteY47" fmla="*/ 445465 h 640929"/>
                  <a:gd name="connsiteX48" fmla="*/ 140002 w 938224"/>
                  <a:gd name="connsiteY48" fmla="*/ 537026 h 640929"/>
                  <a:gd name="connsiteX49" fmla="*/ 152566 w 938224"/>
                  <a:gd name="connsiteY49" fmla="*/ 575625 h 640929"/>
                  <a:gd name="connsiteX50" fmla="*/ 167823 w 938224"/>
                  <a:gd name="connsiteY50" fmla="*/ 586397 h 640929"/>
                  <a:gd name="connsiteX51" fmla="*/ 205515 w 938224"/>
                  <a:gd name="connsiteY51" fmla="*/ 626792 h 640929"/>
                  <a:gd name="connsiteX52" fmla="*/ 238721 w 938224"/>
                  <a:gd name="connsiteY52" fmla="*/ 619610 h 640929"/>
                  <a:gd name="connsiteX53" fmla="*/ 197438 w 938224"/>
                  <a:gd name="connsiteY53" fmla="*/ 562160 h 640929"/>
                  <a:gd name="connsiteX54" fmla="*/ 173207 w 938224"/>
                  <a:gd name="connsiteY54" fmla="*/ 468804 h 640929"/>
                  <a:gd name="connsiteX55" fmla="*/ 201925 w 938224"/>
                  <a:gd name="connsiteY55" fmla="*/ 416740 h 640929"/>
                  <a:gd name="connsiteX56" fmla="*/ 210003 w 938224"/>
                  <a:gd name="connsiteY56" fmla="*/ 416740 h 640929"/>
                  <a:gd name="connsiteX57" fmla="*/ 211797 w 938224"/>
                  <a:gd name="connsiteY57" fmla="*/ 421229 h 640929"/>
                  <a:gd name="connsiteX58" fmla="*/ 214490 w 938224"/>
                  <a:gd name="connsiteY58" fmla="*/ 427512 h 640929"/>
                  <a:gd name="connsiteX59" fmla="*/ 220772 w 938224"/>
                  <a:gd name="connsiteY59" fmla="*/ 430205 h 640929"/>
                  <a:gd name="connsiteX60" fmla="*/ 224362 w 938224"/>
                  <a:gd name="connsiteY60" fmla="*/ 415843 h 640929"/>
                  <a:gd name="connsiteX61" fmla="*/ 231541 w 938224"/>
                  <a:gd name="connsiteY61" fmla="*/ 414047 h 640929"/>
                  <a:gd name="connsiteX62" fmla="*/ 236028 w 938224"/>
                  <a:gd name="connsiteY62" fmla="*/ 423024 h 640929"/>
                  <a:gd name="connsiteX63" fmla="*/ 237823 w 938224"/>
                  <a:gd name="connsiteY63" fmla="*/ 425717 h 640929"/>
                  <a:gd name="connsiteX64" fmla="*/ 241413 w 938224"/>
                  <a:gd name="connsiteY64" fmla="*/ 425717 h 640929"/>
                  <a:gd name="connsiteX65" fmla="*/ 244106 w 938224"/>
                  <a:gd name="connsiteY65" fmla="*/ 407764 h 640929"/>
                  <a:gd name="connsiteX66" fmla="*/ 255772 w 938224"/>
                  <a:gd name="connsiteY66" fmla="*/ 396992 h 640929"/>
                  <a:gd name="connsiteX67" fmla="*/ 255772 w 938224"/>
                  <a:gd name="connsiteY67" fmla="*/ 396992 h 640929"/>
                  <a:gd name="connsiteX68" fmla="*/ 259362 w 938224"/>
                  <a:gd name="connsiteY68" fmla="*/ 397890 h 640929"/>
                  <a:gd name="connsiteX69" fmla="*/ 325773 w 938224"/>
                  <a:gd name="connsiteY69" fmla="*/ 411355 h 640929"/>
                  <a:gd name="connsiteX70" fmla="*/ 452313 w 938224"/>
                  <a:gd name="connsiteY70" fmla="*/ 421229 h 640929"/>
                  <a:gd name="connsiteX71" fmla="*/ 532186 w 938224"/>
                  <a:gd name="connsiteY71" fmla="*/ 420331 h 640929"/>
                  <a:gd name="connsiteX72" fmla="*/ 542955 w 938224"/>
                  <a:gd name="connsiteY72" fmla="*/ 498427 h 640929"/>
                  <a:gd name="connsiteX73" fmla="*/ 542058 w 938224"/>
                  <a:gd name="connsiteY73" fmla="*/ 578318 h 640929"/>
                  <a:gd name="connsiteX74" fmla="*/ 541160 w 938224"/>
                  <a:gd name="connsiteY74" fmla="*/ 583704 h 640929"/>
                  <a:gd name="connsiteX75" fmla="*/ 542058 w 938224"/>
                  <a:gd name="connsiteY75" fmla="*/ 589090 h 640929"/>
                  <a:gd name="connsiteX76" fmla="*/ 545648 w 938224"/>
                  <a:gd name="connsiteY76" fmla="*/ 594476 h 640929"/>
                  <a:gd name="connsiteX77" fmla="*/ 551930 w 938224"/>
                  <a:gd name="connsiteY77" fmla="*/ 596271 h 640929"/>
                  <a:gd name="connsiteX78" fmla="*/ 551930 w 938224"/>
                  <a:gd name="connsiteY78" fmla="*/ 597169 h 640929"/>
                  <a:gd name="connsiteX79" fmla="*/ 551930 w 938224"/>
                  <a:gd name="connsiteY79" fmla="*/ 616020 h 640929"/>
                  <a:gd name="connsiteX80" fmla="*/ 559109 w 938224"/>
                  <a:gd name="connsiteY80" fmla="*/ 627689 h 640929"/>
                  <a:gd name="connsiteX81" fmla="*/ 571673 w 938224"/>
                  <a:gd name="connsiteY81" fmla="*/ 635768 h 640929"/>
                  <a:gd name="connsiteX82" fmla="*/ 575263 w 938224"/>
                  <a:gd name="connsiteY82" fmla="*/ 637564 h 640929"/>
                  <a:gd name="connsiteX83" fmla="*/ 578853 w 938224"/>
                  <a:gd name="connsiteY83" fmla="*/ 638461 h 640929"/>
                  <a:gd name="connsiteX84" fmla="*/ 616546 w 938224"/>
                  <a:gd name="connsiteY84" fmla="*/ 638461 h 640929"/>
                  <a:gd name="connsiteX85" fmla="*/ 619238 w 938224"/>
                  <a:gd name="connsiteY85" fmla="*/ 636666 h 640929"/>
                  <a:gd name="connsiteX86" fmla="*/ 621931 w 938224"/>
                  <a:gd name="connsiteY86" fmla="*/ 631280 h 640929"/>
                  <a:gd name="connsiteX87" fmla="*/ 619238 w 938224"/>
                  <a:gd name="connsiteY87" fmla="*/ 618713 h 640929"/>
                  <a:gd name="connsiteX88" fmla="*/ 612059 w 938224"/>
                  <a:gd name="connsiteY88" fmla="*/ 607043 h 640929"/>
                  <a:gd name="connsiteX89" fmla="*/ 604879 w 938224"/>
                  <a:gd name="connsiteY89" fmla="*/ 597169 h 640929"/>
                  <a:gd name="connsiteX90" fmla="*/ 595905 w 938224"/>
                  <a:gd name="connsiteY90" fmla="*/ 585499 h 640929"/>
                  <a:gd name="connsiteX91" fmla="*/ 595905 w 938224"/>
                  <a:gd name="connsiteY91" fmla="*/ 582807 h 640929"/>
                  <a:gd name="connsiteX92" fmla="*/ 595905 w 938224"/>
                  <a:gd name="connsiteY92" fmla="*/ 515482 h 640929"/>
                  <a:gd name="connsiteX93" fmla="*/ 602187 w 938224"/>
                  <a:gd name="connsiteY93" fmla="*/ 493939 h 640929"/>
                  <a:gd name="connsiteX94" fmla="*/ 612059 w 938224"/>
                  <a:gd name="connsiteY94" fmla="*/ 582807 h 640929"/>
                  <a:gd name="connsiteX95" fmla="*/ 621931 w 938224"/>
                  <a:gd name="connsiteY95" fmla="*/ 595374 h 640929"/>
                  <a:gd name="connsiteX96" fmla="*/ 648854 w 938224"/>
                  <a:gd name="connsiteY96" fmla="*/ 624996 h 640929"/>
                  <a:gd name="connsiteX97" fmla="*/ 681162 w 938224"/>
                  <a:gd name="connsiteY97" fmla="*/ 625894 h 640929"/>
                  <a:gd name="connsiteX98" fmla="*/ 654239 w 938224"/>
                  <a:gd name="connsiteY98" fmla="*/ 571137 h 640929"/>
                  <a:gd name="connsiteX99" fmla="*/ 642572 w 938224"/>
                  <a:gd name="connsiteY99" fmla="*/ 495734 h 640929"/>
                  <a:gd name="connsiteX100" fmla="*/ 656034 w 938224"/>
                  <a:gd name="connsiteY100" fmla="*/ 398787 h 640929"/>
                  <a:gd name="connsiteX101" fmla="*/ 703598 w 938224"/>
                  <a:gd name="connsiteY101" fmla="*/ 351212 h 640929"/>
                  <a:gd name="connsiteX102" fmla="*/ 707188 w 938224"/>
                  <a:gd name="connsiteY102" fmla="*/ 348519 h 640929"/>
                  <a:gd name="connsiteX103" fmla="*/ 766419 w 938224"/>
                  <a:gd name="connsiteY103" fmla="*/ 269525 h 640929"/>
                  <a:gd name="connsiteX104" fmla="*/ 801420 w 938224"/>
                  <a:gd name="connsiteY104" fmla="*/ 237210 h 640929"/>
                  <a:gd name="connsiteX105" fmla="*/ 840010 w 938224"/>
                  <a:gd name="connsiteY105" fmla="*/ 234517 h 640929"/>
                  <a:gd name="connsiteX106" fmla="*/ 898344 w 938224"/>
                  <a:gd name="connsiteY106" fmla="*/ 224642 h 640929"/>
                  <a:gd name="connsiteX107" fmla="*/ 924370 w 938224"/>
                  <a:gd name="connsiteY107" fmla="*/ 213871 h 640929"/>
                  <a:gd name="connsiteX108" fmla="*/ 918088 w 938224"/>
                  <a:gd name="connsiteY108" fmla="*/ 156421 h 640929"/>
                  <a:gd name="connsiteX109" fmla="*/ 68206 w 938224"/>
                  <a:gd name="connsiteY109" fmla="*/ 335054 h 640929"/>
                  <a:gd name="connsiteX110" fmla="*/ 62821 w 938224"/>
                  <a:gd name="connsiteY110" fmla="*/ 323384 h 640929"/>
                  <a:gd name="connsiteX111" fmla="*/ 60129 w 938224"/>
                  <a:gd name="connsiteY111" fmla="*/ 320691 h 640929"/>
                  <a:gd name="connsiteX112" fmla="*/ 55642 w 938224"/>
                  <a:gd name="connsiteY112" fmla="*/ 231824 h 640929"/>
                  <a:gd name="connsiteX113" fmla="*/ 62821 w 938224"/>
                  <a:gd name="connsiteY113" fmla="*/ 259651 h 640929"/>
                  <a:gd name="connsiteX114" fmla="*/ 68206 w 938224"/>
                  <a:gd name="connsiteY114" fmla="*/ 335054 h 640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938224" h="640929">
                    <a:moveTo>
                      <a:pt x="918088" y="156421"/>
                    </a:moveTo>
                    <a:cubicBezTo>
                      <a:pt x="903729" y="139365"/>
                      <a:pt x="892959" y="122310"/>
                      <a:pt x="880395" y="106152"/>
                    </a:cubicBezTo>
                    <a:cubicBezTo>
                      <a:pt x="879498" y="80120"/>
                      <a:pt x="864241" y="55883"/>
                      <a:pt x="841805" y="43316"/>
                    </a:cubicBezTo>
                    <a:cubicBezTo>
                      <a:pt x="840907" y="39726"/>
                      <a:pt x="839113" y="36135"/>
                      <a:pt x="837318" y="32544"/>
                    </a:cubicBezTo>
                    <a:cubicBezTo>
                      <a:pt x="837318" y="31647"/>
                      <a:pt x="837318" y="31647"/>
                      <a:pt x="837318" y="30749"/>
                    </a:cubicBezTo>
                    <a:cubicBezTo>
                      <a:pt x="838215" y="27158"/>
                      <a:pt x="839113" y="23568"/>
                      <a:pt x="838215" y="20875"/>
                    </a:cubicBezTo>
                    <a:cubicBezTo>
                      <a:pt x="837318" y="17284"/>
                      <a:pt x="832830" y="14591"/>
                      <a:pt x="829241" y="15489"/>
                    </a:cubicBezTo>
                    <a:cubicBezTo>
                      <a:pt x="827446" y="16387"/>
                      <a:pt x="825651" y="17284"/>
                      <a:pt x="824753" y="19080"/>
                    </a:cubicBezTo>
                    <a:cubicBezTo>
                      <a:pt x="822958" y="15489"/>
                      <a:pt x="822061" y="11898"/>
                      <a:pt x="819369" y="9205"/>
                    </a:cubicBezTo>
                    <a:cubicBezTo>
                      <a:pt x="816676" y="5615"/>
                      <a:pt x="813087" y="2024"/>
                      <a:pt x="808599" y="229"/>
                    </a:cubicBezTo>
                    <a:cubicBezTo>
                      <a:pt x="804112" y="-669"/>
                      <a:pt x="798727" y="1126"/>
                      <a:pt x="796933" y="4717"/>
                    </a:cubicBezTo>
                    <a:cubicBezTo>
                      <a:pt x="796035" y="6512"/>
                      <a:pt x="796035" y="8308"/>
                      <a:pt x="796933" y="10103"/>
                    </a:cubicBezTo>
                    <a:cubicBezTo>
                      <a:pt x="787061" y="12796"/>
                      <a:pt x="773599" y="11898"/>
                      <a:pt x="764624" y="15489"/>
                    </a:cubicBezTo>
                    <a:cubicBezTo>
                      <a:pt x="756548" y="19080"/>
                      <a:pt x="746676" y="23568"/>
                      <a:pt x="743983" y="32544"/>
                    </a:cubicBezTo>
                    <a:cubicBezTo>
                      <a:pt x="743086" y="35237"/>
                      <a:pt x="743086" y="38828"/>
                      <a:pt x="743983" y="41521"/>
                    </a:cubicBezTo>
                    <a:cubicBezTo>
                      <a:pt x="743983" y="41521"/>
                      <a:pt x="743983" y="41521"/>
                      <a:pt x="743086" y="41521"/>
                    </a:cubicBezTo>
                    <a:cubicBezTo>
                      <a:pt x="719752" y="42418"/>
                      <a:pt x="666803" y="55883"/>
                      <a:pt x="656931" y="61269"/>
                    </a:cubicBezTo>
                    <a:cubicBezTo>
                      <a:pt x="602187" y="60372"/>
                      <a:pt x="556417" y="67553"/>
                      <a:pt x="499878" y="75632"/>
                    </a:cubicBezTo>
                    <a:cubicBezTo>
                      <a:pt x="446928" y="84608"/>
                      <a:pt x="396671" y="88199"/>
                      <a:pt x="343722" y="86404"/>
                    </a:cubicBezTo>
                    <a:cubicBezTo>
                      <a:pt x="314106" y="78325"/>
                      <a:pt x="272824" y="73836"/>
                      <a:pt x="241413" y="71144"/>
                    </a:cubicBezTo>
                    <a:cubicBezTo>
                      <a:pt x="180387" y="65758"/>
                      <a:pt x="113078" y="66655"/>
                      <a:pt x="86155" y="95380"/>
                    </a:cubicBezTo>
                    <a:cubicBezTo>
                      <a:pt x="86155" y="95380"/>
                      <a:pt x="86155" y="95380"/>
                      <a:pt x="85257" y="96278"/>
                    </a:cubicBezTo>
                    <a:cubicBezTo>
                      <a:pt x="78078" y="98971"/>
                      <a:pt x="70898" y="104357"/>
                      <a:pt x="65514" y="109743"/>
                    </a:cubicBezTo>
                    <a:cubicBezTo>
                      <a:pt x="59232" y="115129"/>
                      <a:pt x="54744" y="121412"/>
                      <a:pt x="51154" y="127696"/>
                    </a:cubicBezTo>
                    <a:cubicBezTo>
                      <a:pt x="37693" y="153728"/>
                      <a:pt x="43077" y="187839"/>
                      <a:pt x="48462" y="227335"/>
                    </a:cubicBezTo>
                    <a:cubicBezTo>
                      <a:pt x="52052" y="256958"/>
                      <a:pt x="56539" y="289273"/>
                      <a:pt x="53847" y="317998"/>
                    </a:cubicBezTo>
                    <a:cubicBezTo>
                      <a:pt x="40385" y="319794"/>
                      <a:pt x="35898" y="334156"/>
                      <a:pt x="32308" y="350314"/>
                    </a:cubicBezTo>
                    <a:cubicBezTo>
                      <a:pt x="27821" y="372755"/>
                      <a:pt x="32308" y="404173"/>
                      <a:pt x="7180" y="416740"/>
                    </a:cubicBezTo>
                    <a:cubicBezTo>
                      <a:pt x="8974" y="417638"/>
                      <a:pt x="11667" y="416740"/>
                      <a:pt x="13462" y="416740"/>
                    </a:cubicBezTo>
                    <a:cubicBezTo>
                      <a:pt x="10769" y="420331"/>
                      <a:pt x="3590" y="423922"/>
                      <a:pt x="0" y="424819"/>
                    </a:cubicBezTo>
                    <a:cubicBezTo>
                      <a:pt x="9872" y="425717"/>
                      <a:pt x="17949" y="422126"/>
                      <a:pt x="23334" y="416740"/>
                    </a:cubicBezTo>
                    <a:cubicBezTo>
                      <a:pt x="22436" y="418536"/>
                      <a:pt x="21539" y="420331"/>
                      <a:pt x="20641" y="422126"/>
                    </a:cubicBezTo>
                    <a:cubicBezTo>
                      <a:pt x="21539" y="422126"/>
                      <a:pt x="22436" y="421229"/>
                      <a:pt x="23334" y="420331"/>
                    </a:cubicBezTo>
                    <a:cubicBezTo>
                      <a:pt x="22436" y="423922"/>
                      <a:pt x="23334" y="428410"/>
                      <a:pt x="23334" y="432001"/>
                    </a:cubicBezTo>
                    <a:cubicBezTo>
                      <a:pt x="29616" y="488553"/>
                      <a:pt x="39488" y="521766"/>
                      <a:pt x="36795" y="581909"/>
                    </a:cubicBezTo>
                    <a:cubicBezTo>
                      <a:pt x="36795" y="585499"/>
                      <a:pt x="36795" y="588192"/>
                      <a:pt x="37693" y="591783"/>
                    </a:cubicBezTo>
                    <a:cubicBezTo>
                      <a:pt x="38590" y="593578"/>
                      <a:pt x="38590" y="594476"/>
                      <a:pt x="40385" y="596271"/>
                    </a:cubicBezTo>
                    <a:cubicBezTo>
                      <a:pt x="43077" y="598964"/>
                      <a:pt x="45770" y="598964"/>
                      <a:pt x="48462" y="597169"/>
                    </a:cubicBezTo>
                    <a:cubicBezTo>
                      <a:pt x="48462" y="602555"/>
                      <a:pt x="50257" y="622303"/>
                      <a:pt x="53847" y="627689"/>
                    </a:cubicBezTo>
                    <a:cubicBezTo>
                      <a:pt x="54744" y="630382"/>
                      <a:pt x="57437" y="632178"/>
                      <a:pt x="59232" y="633973"/>
                    </a:cubicBezTo>
                    <a:cubicBezTo>
                      <a:pt x="61026" y="634870"/>
                      <a:pt x="62821" y="635768"/>
                      <a:pt x="64616" y="636666"/>
                    </a:cubicBezTo>
                    <a:lnTo>
                      <a:pt x="65514" y="637564"/>
                    </a:lnTo>
                    <a:cubicBezTo>
                      <a:pt x="70001" y="639359"/>
                      <a:pt x="75386" y="640256"/>
                      <a:pt x="80770" y="640256"/>
                    </a:cubicBezTo>
                    <a:cubicBezTo>
                      <a:pt x="87950" y="641154"/>
                      <a:pt x="96924" y="641154"/>
                      <a:pt x="104104" y="640256"/>
                    </a:cubicBezTo>
                    <a:cubicBezTo>
                      <a:pt x="115771" y="637564"/>
                      <a:pt x="120258" y="631280"/>
                      <a:pt x="116668" y="620508"/>
                    </a:cubicBezTo>
                    <a:cubicBezTo>
                      <a:pt x="113078" y="609736"/>
                      <a:pt x="101411" y="597169"/>
                      <a:pt x="94232" y="589090"/>
                    </a:cubicBezTo>
                    <a:cubicBezTo>
                      <a:pt x="92437" y="577421"/>
                      <a:pt x="90642" y="563058"/>
                      <a:pt x="89745" y="551389"/>
                    </a:cubicBezTo>
                    <a:cubicBezTo>
                      <a:pt x="86155" y="512789"/>
                      <a:pt x="84360" y="478679"/>
                      <a:pt x="108591" y="445465"/>
                    </a:cubicBezTo>
                    <a:cubicBezTo>
                      <a:pt x="115771" y="483167"/>
                      <a:pt x="127437" y="502018"/>
                      <a:pt x="140002" y="537026"/>
                    </a:cubicBezTo>
                    <a:cubicBezTo>
                      <a:pt x="146284" y="554082"/>
                      <a:pt x="147181" y="560365"/>
                      <a:pt x="152566" y="575625"/>
                    </a:cubicBezTo>
                    <a:cubicBezTo>
                      <a:pt x="156156" y="585499"/>
                      <a:pt x="160643" y="589090"/>
                      <a:pt x="167823" y="586397"/>
                    </a:cubicBezTo>
                    <a:cubicBezTo>
                      <a:pt x="168720" y="619610"/>
                      <a:pt x="183079" y="626792"/>
                      <a:pt x="205515" y="626792"/>
                    </a:cubicBezTo>
                    <a:cubicBezTo>
                      <a:pt x="212695" y="626792"/>
                      <a:pt x="236926" y="627689"/>
                      <a:pt x="238721" y="619610"/>
                    </a:cubicBezTo>
                    <a:cubicBezTo>
                      <a:pt x="241413" y="606146"/>
                      <a:pt x="205515" y="571137"/>
                      <a:pt x="197438" y="562160"/>
                    </a:cubicBezTo>
                    <a:cubicBezTo>
                      <a:pt x="182182" y="535231"/>
                      <a:pt x="166925" y="500222"/>
                      <a:pt x="173207" y="468804"/>
                    </a:cubicBezTo>
                    <a:cubicBezTo>
                      <a:pt x="177694" y="446363"/>
                      <a:pt x="189361" y="436489"/>
                      <a:pt x="201925" y="416740"/>
                    </a:cubicBezTo>
                    <a:cubicBezTo>
                      <a:pt x="204618" y="416740"/>
                      <a:pt x="207310" y="416740"/>
                      <a:pt x="210003" y="416740"/>
                    </a:cubicBezTo>
                    <a:cubicBezTo>
                      <a:pt x="210900" y="418536"/>
                      <a:pt x="210900" y="419433"/>
                      <a:pt x="211797" y="421229"/>
                    </a:cubicBezTo>
                    <a:cubicBezTo>
                      <a:pt x="212695" y="423024"/>
                      <a:pt x="213592" y="425717"/>
                      <a:pt x="214490" y="427512"/>
                    </a:cubicBezTo>
                    <a:cubicBezTo>
                      <a:pt x="216285" y="429308"/>
                      <a:pt x="218080" y="431103"/>
                      <a:pt x="220772" y="430205"/>
                    </a:cubicBezTo>
                    <a:cubicBezTo>
                      <a:pt x="222567" y="425717"/>
                      <a:pt x="223464" y="420331"/>
                      <a:pt x="224362" y="415843"/>
                    </a:cubicBezTo>
                    <a:cubicBezTo>
                      <a:pt x="227054" y="415843"/>
                      <a:pt x="228849" y="414945"/>
                      <a:pt x="231541" y="414047"/>
                    </a:cubicBezTo>
                    <a:cubicBezTo>
                      <a:pt x="233336" y="416740"/>
                      <a:pt x="234234" y="420331"/>
                      <a:pt x="236028" y="423024"/>
                    </a:cubicBezTo>
                    <a:cubicBezTo>
                      <a:pt x="236926" y="423922"/>
                      <a:pt x="236926" y="424819"/>
                      <a:pt x="237823" y="425717"/>
                    </a:cubicBezTo>
                    <a:cubicBezTo>
                      <a:pt x="238721" y="426615"/>
                      <a:pt x="240516" y="426615"/>
                      <a:pt x="241413" y="425717"/>
                    </a:cubicBezTo>
                    <a:cubicBezTo>
                      <a:pt x="242311" y="420331"/>
                      <a:pt x="243208" y="414047"/>
                      <a:pt x="244106" y="407764"/>
                    </a:cubicBezTo>
                    <a:cubicBezTo>
                      <a:pt x="248593" y="405071"/>
                      <a:pt x="252183" y="401480"/>
                      <a:pt x="255772" y="396992"/>
                    </a:cubicBezTo>
                    <a:cubicBezTo>
                      <a:pt x="255772" y="396992"/>
                      <a:pt x="255772" y="396992"/>
                      <a:pt x="255772" y="396992"/>
                    </a:cubicBezTo>
                    <a:cubicBezTo>
                      <a:pt x="256670" y="396992"/>
                      <a:pt x="257567" y="396992"/>
                      <a:pt x="259362" y="397890"/>
                    </a:cubicBezTo>
                    <a:cubicBezTo>
                      <a:pt x="281798" y="401480"/>
                      <a:pt x="305132" y="402378"/>
                      <a:pt x="325773" y="411355"/>
                    </a:cubicBezTo>
                    <a:cubicBezTo>
                      <a:pt x="366158" y="427512"/>
                      <a:pt x="410133" y="426615"/>
                      <a:pt x="452313" y="421229"/>
                    </a:cubicBezTo>
                    <a:cubicBezTo>
                      <a:pt x="479237" y="417638"/>
                      <a:pt x="506160" y="423024"/>
                      <a:pt x="532186" y="420331"/>
                    </a:cubicBezTo>
                    <a:cubicBezTo>
                      <a:pt x="533981" y="449954"/>
                      <a:pt x="536673" y="472395"/>
                      <a:pt x="542955" y="498427"/>
                    </a:cubicBezTo>
                    <a:cubicBezTo>
                      <a:pt x="546545" y="527152"/>
                      <a:pt x="546545" y="549593"/>
                      <a:pt x="542058" y="578318"/>
                    </a:cubicBezTo>
                    <a:cubicBezTo>
                      <a:pt x="542058" y="580114"/>
                      <a:pt x="541160" y="581909"/>
                      <a:pt x="541160" y="583704"/>
                    </a:cubicBezTo>
                    <a:cubicBezTo>
                      <a:pt x="541160" y="585499"/>
                      <a:pt x="541160" y="587295"/>
                      <a:pt x="542058" y="589090"/>
                    </a:cubicBezTo>
                    <a:cubicBezTo>
                      <a:pt x="542058" y="590885"/>
                      <a:pt x="543853" y="593578"/>
                      <a:pt x="545648" y="594476"/>
                    </a:cubicBezTo>
                    <a:cubicBezTo>
                      <a:pt x="547442" y="596271"/>
                      <a:pt x="549237" y="596271"/>
                      <a:pt x="551930" y="596271"/>
                    </a:cubicBezTo>
                    <a:cubicBezTo>
                      <a:pt x="551930" y="596271"/>
                      <a:pt x="551930" y="597169"/>
                      <a:pt x="551930" y="597169"/>
                    </a:cubicBezTo>
                    <a:cubicBezTo>
                      <a:pt x="550135" y="602555"/>
                      <a:pt x="550135" y="610634"/>
                      <a:pt x="551930" y="616020"/>
                    </a:cubicBezTo>
                    <a:cubicBezTo>
                      <a:pt x="552827" y="619610"/>
                      <a:pt x="555520" y="624099"/>
                      <a:pt x="559109" y="627689"/>
                    </a:cubicBezTo>
                    <a:cubicBezTo>
                      <a:pt x="562699" y="631280"/>
                      <a:pt x="566289" y="633973"/>
                      <a:pt x="571673" y="635768"/>
                    </a:cubicBezTo>
                    <a:cubicBezTo>
                      <a:pt x="572571" y="636666"/>
                      <a:pt x="574366" y="636666"/>
                      <a:pt x="575263" y="637564"/>
                    </a:cubicBezTo>
                    <a:cubicBezTo>
                      <a:pt x="576161" y="637564"/>
                      <a:pt x="577956" y="638461"/>
                      <a:pt x="578853" y="638461"/>
                    </a:cubicBezTo>
                    <a:cubicBezTo>
                      <a:pt x="586930" y="641154"/>
                      <a:pt x="607571" y="642052"/>
                      <a:pt x="616546" y="638461"/>
                    </a:cubicBezTo>
                    <a:cubicBezTo>
                      <a:pt x="617443" y="637564"/>
                      <a:pt x="618341" y="637564"/>
                      <a:pt x="619238" y="636666"/>
                    </a:cubicBezTo>
                    <a:cubicBezTo>
                      <a:pt x="621033" y="634870"/>
                      <a:pt x="621033" y="633075"/>
                      <a:pt x="621931" y="631280"/>
                    </a:cubicBezTo>
                    <a:cubicBezTo>
                      <a:pt x="622828" y="627689"/>
                      <a:pt x="621033" y="622303"/>
                      <a:pt x="619238" y="618713"/>
                    </a:cubicBezTo>
                    <a:cubicBezTo>
                      <a:pt x="617443" y="614224"/>
                      <a:pt x="614751" y="610634"/>
                      <a:pt x="612059" y="607043"/>
                    </a:cubicBezTo>
                    <a:cubicBezTo>
                      <a:pt x="609366" y="603453"/>
                      <a:pt x="607571" y="599862"/>
                      <a:pt x="604879" y="597169"/>
                    </a:cubicBezTo>
                    <a:cubicBezTo>
                      <a:pt x="601289" y="592681"/>
                      <a:pt x="598597" y="589090"/>
                      <a:pt x="595905" y="585499"/>
                    </a:cubicBezTo>
                    <a:cubicBezTo>
                      <a:pt x="595905" y="584602"/>
                      <a:pt x="595905" y="583704"/>
                      <a:pt x="595905" y="582807"/>
                    </a:cubicBezTo>
                    <a:cubicBezTo>
                      <a:pt x="595007" y="559468"/>
                      <a:pt x="594110" y="538821"/>
                      <a:pt x="595905" y="515482"/>
                    </a:cubicBezTo>
                    <a:cubicBezTo>
                      <a:pt x="598597" y="508301"/>
                      <a:pt x="600392" y="501120"/>
                      <a:pt x="602187" y="493939"/>
                    </a:cubicBezTo>
                    <a:cubicBezTo>
                      <a:pt x="607571" y="515482"/>
                      <a:pt x="610264" y="537026"/>
                      <a:pt x="612059" y="582807"/>
                    </a:cubicBezTo>
                    <a:cubicBezTo>
                      <a:pt x="612059" y="590885"/>
                      <a:pt x="616546" y="595374"/>
                      <a:pt x="621931" y="595374"/>
                    </a:cubicBezTo>
                    <a:cubicBezTo>
                      <a:pt x="625520" y="610634"/>
                      <a:pt x="630007" y="620508"/>
                      <a:pt x="648854" y="624996"/>
                    </a:cubicBezTo>
                    <a:cubicBezTo>
                      <a:pt x="656034" y="626792"/>
                      <a:pt x="673085" y="626792"/>
                      <a:pt x="681162" y="625894"/>
                    </a:cubicBezTo>
                    <a:cubicBezTo>
                      <a:pt x="704496" y="623201"/>
                      <a:pt x="659623" y="579216"/>
                      <a:pt x="654239" y="571137"/>
                    </a:cubicBezTo>
                    <a:cubicBezTo>
                      <a:pt x="647059" y="546003"/>
                      <a:pt x="642572" y="519971"/>
                      <a:pt x="642572" y="495734"/>
                    </a:cubicBezTo>
                    <a:cubicBezTo>
                      <a:pt x="651546" y="461623"/>
                      <a:pt x="655136" y="432898"/>
                      <a:pt x="656034" y="398787"/>
                    </a:cubicBezTo>
                    <a:cubicBezTo>
                      <a:pt x="676675" y="388015"/>
                      <a:pt x="691931" y="373653"/>
                      <a:pt x="703598" y="351212"/>
                    </a:cubicBezTo>
                    <a:cubicBezTo>
                      <a:pt x="703598" y="351212"/>
                      <a:pt x="705393" y="350314"/>
                      <a:pt x="707188" y="348519"/>
                    </a:cubicBezTo>
                    <a:cubicBezTo>
                      <a:pt x="732316" y="333259"/>
                      <a:pt x="759240" y="299148"/>
                      <a:pt x="766419" y="269525"/>
                    </a:cubicBezTo>
                    <a:cubicBezTo>
                      <a:pt x="783471" y="262344"/>
                      <a:pt x="793343" y="254265"/>
                      <a:pt x="801420" y="237210"/>
                    </a:cubicBezTo>
                    <a:cubicBezTo>
                      <a:pt x="814882" y="239005"/>
                      <a:pt x="826548" y="237210"/>
                      <a:pt x="840010" y="234517"/>
                    </a:cubicBezTo>
                    <a:cubicBezTo>
                      <a:pt x="867831" y="226438"/>
                      <a:pt x="868728" y="221052"/>
                      <a:pt x="898344" y="224642"/>
                    </a:cubicBezTo>
                    <a:cubicBezTo>
                      <a:pt x="910011" y="225540"/>
                      <a:pt x="918088" y="222847"/>
                      <a:pt x="924370" y="213871"/>
                    </a:cubicBezTo>
                    <a:cubicBezTo>
                      <a:pt x="945011" y="209382"/>
                      <a:pt x="942319" y="169886"/>
                      <a:pt x="918088" y="156421"/>
                    </a:cubicBezTo>
                    <a:close/>
                    <a:moveTo>
                      <a:pt x="68206" y="335054"/>
                    </a:moveTo>
                    <a:cubicBezTo>
                      <a:pt x="67308" y="330566"/>
                      <a:pt x="65514" y="326975"/>
                      <a:pt x="62821" y="323384"/>
                    </a:cubicBezTo>
                    <a:cubicBezTo>
                      <a:pt x="61924" y="322487"/>
                      <a:pt x="61026" y="321589"/>
                      <a:pt x="60129" y="320691"/>
                    </a:cubicBezTo>
                    <a:cubicBezTo>
                      <a:pt x="63719" y="291966"/>
                      <a:pt x="60129" y="261446"/>
                      <a:pt x="55642" y="231824"/>
                    </a:cubicBezTo>
                    <a:cubicBezTo>
                      <a:pt x="58334" y="240800"/>
                      <a:pt x="60129" y="250674"/>
                      <a:pt x="62821" y="259651"/>
                    </a:cubicBezTo>
                    <a:cubicBezTo>
                      <a:pt x="68206" y="282092"/>
                      <a:pt x="71796" y="306329"/>
                      <a:pt x="68206" y="335054"/>
                    </a:cubicBezTo>
                    <a:close/>
                  </a:path>
                </a:pathLst>
              </a:custGeom>
              <a:solidFill>
                <a:srgbClr val="FFFFFF"/>
              </a:solidFill>
              <a:ln w="8971" cap="flat">
                <a:noFill/>
                <a:prstDash val="solid"/>
                <a:miter/>
              </a:ln>
            </p:spPr>
            <p:txBody>
              <a:bodyPr rtlCol="0" anchor="ctr"/>
              <a:lstStyle/>
              <a:p>
                <a:endParaRPr lang="en-US"/>
              </a:p>
            </p:txBody>
          </p:sp>
          <p:grpSp>
            <p:nvGrpSpPr>
              <p:cNvPr id="82" name="Graphic 5">
                <a:extLst>
                  <a:ext uri="{FF2B5EF4-FFF2-40B4-BE49-F238E27FC236}">
                    <a16:creationId xmlns:a16="http://schemas.microsoft.com/office/drawing/2014/main" id="{A29D59FB-AA63-21DE-0223-F658B25CD439}"/>
                  </a:ext>
                </a:extLst>
              </p:cNvPr>
              <p:cNvGrpSpPr/>
              <p:nvPr/>
            </p:nvGrpSpPr>
            <p:grpSpPr>
              <a:xfrm>
                <a:off x="0" y="2669828"/>
                <a:ext cx="2830546" cy="1200358"/>
                <a:chOff x="0" y="2669828"/>
                <a:chExt cx="2830546" cy="1200358"/>
              </a:xfrm>
            </p:grpSpPr>
            <p:sp>
              <p:nvSpPr>
                <p:cNvPr id="85" name="Freeform 84">
                  <a:extLst>
                    <a:ext uri="{FF2B5EF4-FFF2-40B4-BE49-F238E27FC236}">
                      <a16:creationId xmlns:a16="http://schemas.microsoft.com/office/drawing/2014/main" id="{49BFC962-CE03-13B0-9B66-BE8FCDF55997}"/>
                    </a:ext>
                  </a:extLst>
                </p:cNvPr>
                <p:cNvSpPr/>
                <p:nvPr/>
              </p:nvSpPr>
              <p:spPr>
                <a:xfrm>
                  <a:off x="2645672" y="3802813"/>
                  <a:ext cx="184874" cy="67372"/>
                </a:xfrm>
                <a:custGeom>
                  <a:avLst/>
                  <a:gdLst>
                    <a:gd name="connsiteX0" fmla="*/ 154361 w 184874"/>
                    <a:gd name="connsiteY0" fmla="*/ 12422 h 67372"/>
                    <a:gd name="connsiteX1" fmla="*/ 55642 w 184874"/>
                    <a:gd name="connsiteY1" fmla="*/ 13319 h 67372"/>
                    <a:gd name="connsiteX2" fmla="*/ 0 w 184874"/>
                    <a:gd name="connsiteY2" fmla="*/ 34863 h 67372"/>
                    <a:gd name="connsiteX3" fmla="*/ 10769 w 184874"/>
                    <a:gd name="connsiteY3" fmla="*/ 41147 h 67372"/>
                    <a:gd name="connsiteX4" fmla="*/ 28718 w 184874"/>
                    <a:gd name="connsiteY4" fmla="*/ 52816 h 67372"/>
                    <a:gd name="connsiteX5" fmla="*/ 129233 w 184874"/>
                    <a:gd name="connsiteY5" fmla="*/ 51021 h 67372"/>
                    <a:gd name="connsiteX6" fmla="*/ 168720 w 184874"/>
                    <a:gd name="connsiteY6" fmla="*/ 35761 h 67372"/>
                    <a:gd name="connsiteX7" fmla="*/ 184874 w 184874"/>
                    <a:gd name="connsiteY7" fmla="*/ 34863 h 67372"/>
                    <a:gd name="connsiteX8" fmla="*/ 184874 w 184874"/>
                    <a:gd name="connsiteY8" fmla="*/ 34863 h 67372"/>
                    <a:gd name="connsiteX9" fmla="*/ 184874 w 184874"/>
                    <a:gd name="connsiteY9" fmla="*/ 34863 h 67372"/>
                    <a:gd name="connsiteX10" fmla="*/ 154361 w 184874"/>
                    <a:gd name="connsiteY10" fmla="*/ 12422 h 6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874" h="67372">
                      <a:moveTo>
                        <a:pt x="154361" y="12422"/>
                      </a:moveTo>
                      <a:cubicBezTo>
                        <a:pt x="121155" y="-6429"/>
                        <a:pt x="81668" y="-1941"/>
                        <a:pt x="55642" y="13319"/>
                      </a:cubicBezTo>
                      <a:cubicBezTo>
                        <a:pt x="20641" y="32170"/>
                        <a:pt x="0" y="34863"/>
                        <a:pt x="0" y="34863"/>
                      </a:cubicBezTo>
                      <a:cubicBezTo>
                        <a:pt x="0" y="34863"/>
                        <a:pt x="4487" y="37556"/>
                        <a:pt x="10769" y="41147"/>
                      </a:cubicBezTo>
                      <a:cubicBezTo>
                        <a:pt x="17949" y="45635"/>
                        <a:pt x="26923" y="51919"/>
                        <a:pt x="28718" y="52816"/>
                      </a:cubicBezTo>
                      <a:cubicBezTo>
                        <a:pt x="63719" y="77053"/>
                        <a:pt x="101412" y="67179"/>
                        <a:pt x="129233" y="51021"/>
                      </a:cubicBezTo>
                      <a:cubicBezTo>
                        <a:pt x="146284" y="42044"/>
                        <a:pt x="159746" y="37556"/>
                        <a:pt x="168720" y="35761"/>
                      </a:cubicBezTo>
                      <a:cubicBezTo>
                        <a:pt x="174105" y="34863"/>
                        <a:pt x="179489" y="34863"/>
                        <a:pt x="184874" y="34863"/>
                      </a:cubicBezTo>
                      <a:cubicBezTo>
                        <a:pt x="184874" y="34863"/>
                        <a:pt x="184874" y="34863"/>
                        <a:pt x="184874" y="34863"/>
                      </a:cubicBezTo>
                      <a:cubicBezTo>
                        <a:pt x="184874" y="34863"/>
                        <a:pt x="184874" y="34863"/>
                        <a:pt x="184874" y="34863"/>
                      </a:cubicBezTo>
                      <a:cubicBezTo>
                        <a:pt x="184874" y="34863"/>
                        <a:pt x="169618" y="21398"/>
                        <a:pt x="154361" y="12422"/>
                      </a:cubicBezTo>
                      <a:close/>
                    </a:path>
                  </a:pathLst>
                </a:custGeom>
                <a:solidFill>
                  <a:srgbClr val="1E5642"/>
                </a:solidFill>
                <a:ln w="8971"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3B073658-A988-FF11-64B9-354A585F4419}"/>
                    </a:ext>
                  </a:extLst>
                </p:cNvPr>
                <p:cNvSpPr/>
                <p:nvPr/>
              </p:nvSpPr>
              <p:spPr>
                <a:xfrm>
                  <a:off x="1727584" y="3418844"/>
                  <a:ext cx="711675" cy="188117"/>
                </a:xfrm>
                <a:custGeom>
                  <a:avLst/>
                  <a:gdLst>
                    <a:gd name="connsiteX0" fmla="*/ 711675 w 711675"/>
                    <a:gd name="connsiteY0" fmla="*/ 160307 h 188117"/>
                    <a:gd name="connsiteX1" fmla="*/ 653341 w 711675"/>
                    <a:gd name="connsiteY1" fmla="*/ 126196 h 188117"/>
                    <a:gd name="connsiteX2" fmla="*/ 578853 w 711675"/>
                    <a:gd name="connsiteY2" fmla="*/ 109141 h 188117"/>
                    <a:gd name="connsiteX3" fmla="*/ 539365 w 711675"/>
                    <a:gd name="connsiteY3" fmla="*/ 118117 h 188117"/>
                    <a:gd name="connsiteX4" fmla="*/ 535776 w 711675"/>
                    <a:gd name="connsiteY4" fmla="*/ 119913 h 188117"/>
                    <a:gd name="connsiteX5" fmla="*/ 467570 w 711675"/>
                    <a:gd name="connsiteY5" fmla="*/ 125299 h 188117"/>
                    <a:gd name="connsiteX6" fmla="*/ 444236 w 711675"/>
                    <a:gd name="connsiteY6" fmla="*/ 114527 h 188117"/>
                    <a:gd name="connsiteX7" fmla="*/ 2692 w 711675"/>
                    <a:gd name="connsiteY7" fmla="*/ 5013 h 188117"/>
                    <a:gd name="connsiteX8" fmla="*/ 0 w 711675"/>
                    <a:gd name="connsiteY8" fmla="*/ 8604 h 188117"/>
                    <a:gd name="connsiteX9" fmla="*/ 2692 w 711675"/>
                    <a:gd name="connsiteY9" fmla="*/ 11297 h 188117"/>
                    <a:gd name="connsiteX10" fmla="*/ 104104 w 711675"/>
                    <a:gd name="connsiteY10" fmla="*/ 20273 h 188117"/>
                    <a:gd name="connsiteX11" fmla="*/ 217182 w 711675"/>
                    <a:gd name="connsiteY11" fmla="*/ 45407 h 188117"/>
                    <a:gd name="connsiteX12" fmla="*/ 437056 w 711675"/>
                    <a:gd name="connsiteY12" fmla="*/ 128889 h 188117"/>
                    <a:gd name="connsiteX13" fmla="*/ 513339 w 711675"/>
                    <a:gd name="connsiteY13" fmla="*/ 164795 h 188117"/>
                    <a:gd name="connsiteX14" fmla="*/ 596802 w 711675"/>
                    <a:gd name="connsiteY14" fmla="*/ 187237 h 188117"/>
                    <a:gd name="connsiteX15" fmla="*/ 630905 w 711675"/>
                    <a:gd name="connsiteY15" fmla="*/ 175567 h 188117"/>
                    <a:gd name="connsiteX16" fmla="*/ 630905 w 711675"/>
                    <a:gd name="connsiteY16" fmla="*/ 175567 h 188117"/>
                    <a:gd name="connsiteX17" fmla="*/ 636290 w 711675"/>
                    <a:gd name="connsiteY17" fmla="*/ 173772 h 188117"/>
                    <a:gd name="connsiteX18" fmla="*/ 711675 w 711675"/>
                    <a:gd name="connsiteY18" fmla="*/ 160307 h 18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11675" h="188117">
                      <a:moveTo>
                        <a:pt x="711675" y="160307"/>
                      </a:moveTo>
                      <a:cubicBezTo>
                        <a:pt x="711675" y="160307"/>
                        <a:pt x="656034" y="127992"/>
                        <a:pt x="653341" y="126196"/>
                      </a:cubicBezTo>
                      <a:cubicBezTo>
                        <a:pt x="631802" y="113629"/>
                        <a:pt x="605776" y="107346"/>
                        <a:pt x="578853" y="109141"/>
                      </a:cubicBezTo>
                      <a:cubicBezTo>
                        <a:pt x="564494" y="110039"/>
                        <a:pt x="551032" y="113629"/>
                        <a:pt x="539365" y="118117"/>
                      </a:cubicBezTo>
                      <a:cubicBezTo>
                        <a:pt x="539365" y="118117"/>
                        <a:pt x="536673" y="119015"/>
                        <a:pt x="535776" y="119913"/>
                      </a:cubicBezTo>
                      <a:cubicBezTo>
                        <a:pt x="506160" y="135173"/>
                        <a:pt x="480134" y="129787"/>
                        <a:pt x="467570" y="125299"/>
                      </a:cubicBezTo>
                      <a:cubicBezTo>
                        <a:pt x="460390" y="121708"/>
                        <a:pt x="453211" y="119015"/>
                        <a:pt x="444236" y="114527"/>
                      </a:cubicBezTo>
                      <a:cubicBezTo>
                        <a:pt x="313209" y="54384"/>
                        <a:pt x="145386" y="-20121"/>
                        <a:pt x="2692" y="5013"/>
                      </a:cubicBezTo>
                      <a:cubicBezTo>
                        <a:pt x="898" y="5013"/>
                        <a:pt x="0" y="6808"/>
                        <a:pt x="0" y="8604"/>
                      </a:cubicBezTo>
                      <a:cubicBezTo>
                        <a:pt x="0" y="10399"/>
                        <a:pt x="898" y="11297"/>
                        <a:pt x="2692" y="11297"/>
                      </a:cubicBezTo>
                      <a:cubicBezTo>
                        <a:pt x="2692" y="11297"/>
                        <a:pt x="55642" y="12194"/>
                        <a:pt x="104104" y="20273"/>
                      </a:cubicBezTo>
                      <a:cubicBezTo>
                        <a:pt x="126540" y="23864"/>
                        <a:pt x="173207" y="32840"/>
                        <a:pt x="217182" y="45407"/>
                      </a:cubicBezTo>
                      <a:cubicBezTo>
                        <a:pt x="293465" y="66053"/>
                        <a:pt x="365261" y="95676"/>
                        <a:pt x="437056" y="128889"/>
                      </a:cubicBezTo>
                      <a:cubicBezTo>
                        <a:pt x="468467" y="143252"/>
                        <a:pt x="487314" y="152228"/>
                        <a:pt x="513339" y="164795"/>
                      </a:cubicBezTo>
                      <a:cubicBezTo>
                        <a:pt x="535776" y="178260"/>
                        <a:pt x="570776" y="191725"/>
                        <a:pt x="596802" y="187237"/>
                      </a:cubicBezTo>
                      <a:cubicBezTo>
                        <a:pt x="609366" y="185441"/>
                        <a:pt x="619238" y="180056"/>
                        <a:pt x="630905" y="175567"/>
                      </a:cubicBezTo>
                      <a:cubicBezTo>
                        <a:pt x="630905" y="175567"/>
                        <a:pt x="630905" y="175567"/>
                        <a:pt x="630905" y="175567"/>
                      </a:cubicBezTo>
                      <a:cubicBezTo>
                        <a:pt x="632700" y="174670"/>
                        <a:pt x="634495" y="173772"/>
                        <a:pt x="636290" y="173772"/>
                      </a:cubicBezTo>
                      <a:cubicBezTo>
                        <a:pt x="682957" y="151331"/>
                        <a:pt x="711675" y="160307"/>
                        <a:pt x="711675" y="160307"/>
                      </a:cubicBezTo>
                      <a:close/>
                    </a:path>
                  </a:pathLst>
                </a:custGeom>
                <a:solidFill>
                  <a:srgbClr val="1E5642"/>
                </a:solidFill>
                <a:ln w="8971"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2C714B81-09C9-36FE-941C-7749E3A6C1EE}"/>
                    </a:ext>
                  </a:extLst>
                </p:cNvPr>
                <p:cNvSpPr/>
                <p:nvPr/>
              </p:nvSpPr>
              <p:spPr>
                <a:xfrm>
                  <a:off x="2513042" y="3728842"/>
                  <a:ext cx="255580" cy="86132"/>
                </a:xfrm>
                <a:custGeom>
                  <a:avLst/>
                  <a:gdLst>
                    <a:gd name="connsiteX0" fmla="*/ 10577 w 255580"/>
                    <a:gd name="connsiteY0" fmla="*/ 45100 h 86132"/>
                    <a:gd name="connsiteX1" fmla="*/ 67116 w 255580"/>
                    <a:gd name="connsiteY1" fmla="*/ 72928 h 86132"/>
                    <a:gd name="connsiteX2" fmla="*/ 68911 w 255580"/>
                    <a:gd name="connsiteY2" fmla="*/ 73825 h 86132"/>
                    <a:gd name="connsiteX3" fmla="*/ 178400 w 255580"/>
                    <a:gd name="connsiteY3" fmla="*/ 72030 h 86132"/>
                    <a:gd name="connsiteX4" fmla="*/ 255580 w 255580"/>
                    <a:gd name="connsiteY4" fmla="*/ 62156 h 86132"/>
                    <a:gd name="connsiteX5" fmla="*/ 201733 w 255580"/>
                    <a:gd name="connsiteY5" fmla="*/ 23557 h 86132"/>
                    <a:gd name="connsiteX6" fmla="*/ 73399 w 255580"/>
                    <a:gd name="connsiteY6" fmla="*/ 15478 h 86132"/>
                    <a:gd name="connsiteX7" fmla="*/ 52757 w 255580"/>
                    <a:gd name="connsiteY7" fmla="*/ 27147 h 86132"/>
                    <a:gd name="connsiteX8" fmla="*/ 705 w 255580"/>
                    <a:gd name="connsiteY8" fmla="*/ 37022 h 86132"/>
                    <a:gd name="connsiteX9" fmla="*/ 10577 w 255580"/>
                    <a:gd name="connsiteY9" fmla="*/ 45100 h 8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580" h="86132">
                      <a:moveTo>
                        <a:pt x="10577" y="45100"/>
                      </a:moveTo>
                      <a:cubicBezTo>
                        <a:pt x="20449" y="48691"/>
                        <a:pt x="24936" y="50486"/>
                        <a:pt x="67116" y="72928"/>
                      </a:cubicBezTo>
                      <a:cubicBezTo>
                        <a:pt x="68014" y="72928"/>
                        <a:pt x="68911" y="73825"/>
                        <a:pt x="68911" y="73825"/>
                      </a:cubicBezTo>
                      <a:cubicBezTo>
                        <a:pt x="113784" y="95369"/>
                        <a:pt x="155066" y="84597"/>
                        <a:pt x="178400" y="72030"/>
                      </a:cubicBezTo>
                      <a:cubicBezTo>
                        <a:pt x="218785" y="49589"/>
                        <a:pt x="255580" y="62156"/>
                        <a:pt x="255580" y="62156"/>
                      </a:cubicBezTo>
                      <a:cubicBezTo>
                        <a:pt x="255580" y="62156"/>
                        <a:pt x="207118" y="26250"/>
                        <a:pt x="201733" y="23557"/>
                      </a:cubicBezTo>
                      <a:cubicBezTo>
                        <a:pt x="164041" y="-3373"/>
                        <a:pt x="113784" y="-8759"/>
                        <a:pt x="73399" y="15478"/>
                      </a:cubicBezTo>
                      <a:cubicBezTo>
                        <a:pt x="65321" y="19966"/>
                        <a:pt x="59040" y="24454"/>
                        <a:pt x="52757" y="27147"/>
                      </a:cubicBezTo>
                      <a:cubicBezTo>
                        <a:pt x="29424" y="37919"/>
                        <a:pt x="11475" y="33431"/>
                        <a:pt x="705" y="37022"/>
                      </a:cubicBezTo>
                      <a:cubicBezTo>
                        <a:pt x="-1987" y="38817"/>
                        <a:pt x="3398" y="42407"/>
                        <a:pt x="10577" y="45100"/>
                      </a:cubicBezTo>
                      <a:close/>
                    </a:path>
                  </a:pathLst>
                </a:custGeom>
                <a:solidFill>
                  <a:srgbClr val="1E5642"/>
                </a:solidFill>
                <a:ln w="897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D8B7BD52-C0BF-6FD8-487C-5CEB114458C2}"/>
                    </a:ext>
                  </a:extLst>
                </p:cNvPr>
                <p:cNvSpPr/>
                <p:nvPr/>
              </p:nvSpPr>
              <p:spPr>
                <a:xfrm>
                  <a:off x="2716484" y="3587580"/>
                  <a:ext cx="105087" cy="224961"/>
                </a:xfrm>
                <a:custGeom>
                  <a:avLst/>
                  <a:gdLst>
                    <a:gd name="connsiteX0" fmla="*/ 13548 w 105087"/>
                    <a:gd name="connsiteY0" fmla="*/ 54407 h 224961"/>
                    <a:gd name="connsiteX1" fmla="*/ 9958 w 105087"/>
                    <a:gd name="connsiteY1" fmla="*/ 77746 h 224961"/>
                    <a:gd name="connsiteX2" fmla="*/ 60215 w 105087"/>
                    <a:gd name="connsiteY2" fmla="*/ 190850 h 224961"/>
                    <a:gd name="connsiteX3" fmla="*/ 105087 w 105087"/>
                    <a:gd name="connsiteY3" fmla="*/ 224961 h 224961"/>
                    <a:gd name="connsiteX4" fmla="*/ 102395 w 105087"/>
                    <a:gd name="connsiteY4" fmla="*/ 155842 h 224961"/>
                    <a:gd name="connsiteX5" fmla="*/ 69189 w 105087"/>
                    <a:gd name="connsiteY5" fmla="*/ 57100 h 224961"/>
                    <a:gd name="connsiteX6" fmla="*/ 64702 w 105087"/>
                    <a:gd name="connsiteY6" fmla="*/ 52612 h 224961"/>
                    <a:gd name="connsiteX7" fmla="*/ 63804 w 105087"/>
                    <a:gd name="connsiteY7" fmla="*/ 51714 h 224961"/>
                    <a:gd name="connsiteX8" fmla="*/ 62907 w 105087"/>
                    <a:gd name="connsiteY8" fmla="*/ 50816 h 224961"/>
                    <a:gd name="connsiteX9" fmla="*/ 11753 w 105087"/>
                    <a:gd name="connsiteY9" fmla="*/ 6831 h 224961"/>
                    <a:gd name="connsiteX10" fmla="*/ 86 w 105087"/>
                    <a:gd name="connsiteY10" fmla="*/ 1445 h 224961"/>
                    <a:gd name="connsiteX11" fmla="*/ 13548 w 105087"/>
                    <a:gd name="connsiteY11" fmla="*/ 54407 h 22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087" h="224961">
                      <a:moveTo>
                        <a:pt x="13548" y="54407"/>
                      </a:moveTo>
                      <a:cubicBezTo>
                        <a:pt x="12650" y="61588"/>
                        <a:pt x="11753" y="68769"/>
                        <a:pt x="9958" y="77746"/>
                      </a:cubicBezTo>
                      <a:cubicBezTo>
                        <a:pt x="2778" y="110959"/>
                        <a:pt x="9060" y="154944"/>
                        <a:pt x="60215" y="190850"/>
                      </a:cubicBezTo>
                      <a:cubicBezTo>
                        <a:pt x="64702" y="194441"/>
                        <a:pt x="105087" y="224961"/>
                        <a:pt x="105087" y="224961"/>
                      </a:cubicBezTo>
                      <a:cubicBezTo>
                        <a:pt x="105087" y="224961"/>
                        <a:pt x="92523" y="198929"/>
                        <a:pt x="102395" y="155842"/>
                      </a:cubicBezTo>
                      <a:cubicBezTo>
                        <a:pt x="111369" y="119038"/>
                        <a:pt x="96113" y="82234"/>
                        <a:pt x="69189" y="57100"/>
                      </a:cubicBezTo>
                      <a:cubicBezTo>
                        <a:pt x="68292" y="55305"/>
                        <a:pt x="66497" y="54407"/>
                        <a:pt x="64702" y="52612"/>
                      </a:cubicBezTo>
                      <a:cubicBezTo>
                        <a:pt x="64702" y="52612"/>
                        <a:pt x="63804" y="51714"/>
                        <a:pt x="63804" y="51714"/>
                      </a:cubicBezTo>
                      <a:cubicBezTo>
                        <a:pt x="63804" y="51714"/>
                        <a:pt x="62907" y="50816"/>
                        <a:pt x="62907" y="50816"/>
                      </a:cubicBezTo>
                      <a:cubicBezTo>
                        <a:pt x="25214" y="20296"/>
                        <a:pt x="19830" y="13115"/>
                        <a:pt x="11753" y="6831"/>
                      </a:cubicBezTo>
                      <a:cubicBezTo>
                        <a:pt x="5470" y="1445"/>
                        <a:pt x="-812" y="-2145"/>
                        <a:pt x="86" y="1445"/>
                      </a:cubicBezTo>
                      <a:cubicBezTo>
                        <a:pt x="2778" y="11320"/>
                        <a:pt x="18035" y="25682"/>
                        <a:pt x="13548" y="54407"/>
                      </a:cubicBezTo>
                      <a:close/>
                    </a:path>
                  </a:pathLst>
                </a:custGeom>
                <a:solidFill>
                  <a:srgbClr val="1E5642"/>
                </a:solidFill>
                <a:ln w="8971"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26C1F00-E434-DEFF-C232-CBC7B7BACB4B}"/>
                    </a:ext>
                  </a:extLst>
                </p:cNvPr>
                <p:cNvSpPr/>
                <p:nvPr/>
              </p:nvSpPr>
              <p:spPr>
                <a:xfrm>
                  <a:off x="1648833" y="3090456"/>
                  <a:ext cx="729399" cy="433938"/>
                </a:xfrm>
                <a:custGeom>
                  <a:avLst/>
                  <a:gdLst>
                    <a:gd name="connsiteX0" fmla="*/ 468243 w 729399"/>
                    <a:gd name="connsiteY0" fmla="*/ 241841 h 433938"/>
                    <a:gd name="connsiteX1" fmla="*/ 546321 w 729399"/>
                    <a:gd name="connsiteY1" fmla="*/ 282235 h 433938"/>
                    <a:gd name="connsiteX2" fmla="*/ 572347 w 729399"/>
                    <a:gd name="connsiteY2" fmla="*/ 312756 h 433938"/>
                    <a:gd name="connsiteX3" fmla="*/ 573244 w 729399"/>
                    <a:gd name="connsiteY3" fmla="*/ 315449 h 433938"/>
                    <a:gd name="connsiteX4" fmla="*/ 618116 w 729399"/>
                    <a:gd name="connsiteY4" fmla="*/ 382773 h 433938"/>
                    <a:gd name="connsiteX5" fmla="*/ 656707 w 729399"/>
                    <a:gd name="connsiteY5" fmla="*/ 407907 h 433938"/>
                    <a:gd name="connsiteX6" fmla="*/ 729400 w 729399"/>
                    <a:gd name="connsiteY6" fmla="*/ 433939 h 433938"/>
                    <a:gd name="connsiteX7" fmla="*/ 711451 w 729399"/>
                    <a:gd name="connsiteY7" fmla="*/ 392647 h 433938"/>
                    <a:gd name="connsiteX8" fmla="*/ 679143 w 729399"/>
                    <a:gd name="connsiteY8" fmla="*/ 326220 h 433938"/>
                    <a:gd name="connsiteX9" fmla="*/ 612732 w 729399"/>
                    <a:gd name="connsiteY9" fmla="*/ 292110 h 433938"/>
                    <a:gd name="connsiteX10" fmla="*/ 475422 w 729399"/>
                    <a:gd name="connsiteY10" fmla="*/ 228376 h 433938"/>
                    <a:gd name="connsiteX11" fmla="*/ 226830 w 729399"/>
                    <a:gd name="connsiteY11" fmla="*/ 111681 h 433938"/>
                    <a:gd name="connsiteX12" fmla="*/ 106572 w 729399"/>
                    <a:gd name="connsiteY12" fmla="*/ 53333 h 433938"/>
                    <a:gd name="connsiteX13" fmla="*/ 5160 w 729399"/>
                    <a:gd name="connsiteY13" fmla="*/ 372 h 433938"/>
                    <a:gd name="connsiteX14" fmla="*/ 673 w 729399"/>
                    <a:gd name="connsiteY14" fmla="*/ 1269 h 433938"/>
                    <a:gd name="connsiteX15" fmla="*/ 673 w 729399"/>
                    <a:gd name="connsiteY15" fmla="*/ 5758 h 433938"/>
                    <a:gd name="connsiteX16" fmla="*/ 468243 w 729399"/>
                    <a:gd name="connsiteY16" fmla="*/ 241841 h 43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9399" h="433938">
                      <a:moveTo>
                        <a:pt x="468243" y="241841"/>
                      </a:moveTo>
                      <a:cubicBezTo>
                        <a:pt x="468243" y="241841"/>
                        <a:pt x="538244" y="277747"/>
                        <a:pt x="546321" y="282235"/>
                      </a:cubicBezTo>
                      <a:cubicBezTo>
                        <a:pt x="564270" y="292110"/>
                        <a:pt x="571449" y="312756"/>
                        <a:pt x="572347" y="312756"/>
                      </a:cubicBezTo>
                      <a:cubicBezTo>
                        <a:pt x="572347" y="313653"/>
                        <a:pt x="572347" y="314551"/>
                        <a:pt x="573244" y="315449"/>
                      </a:cubicBezTo>
                      <a:cubicBezTo>
                        <a:pt x="579526" y="340583"/>
                        <a:pt x="598372" y="363922"/>
                        <a:pt x="618116" y="382773"/>
                      </a:cubicBezTo>
                      <a:cubicBezTo>
                        <a:pt x="629783" y="394442"/>
                        <a:pt x="643245" y="402521"/>
                        <a:pt x="656707" y="407907"/>
                      </a:cubicBezTo>
                      <a:cubicBezTo>
                        <a:pt x="665681" y="411498"/>
                        <a:pt x="714143" y="425860"/>
                        <a:pt x="729400" y="433939"/>
                      </a:cubicBezTo>
                      <a:cubicBezTo>
                        <a:pt x="720425" y="422269"/>
                        <a:pt x="713246" y="403419"/>
                        <a:pt x="711451" y="392647"/>
                      </a:cubicBezTo>
                      <a:cubicBezTo>
                        <a:pt x="706964" y="369308"/>
                        <a:pt x="698887" y="345071"/>
                        <a:pt x="679143" y="326220"/>
                      </a:cubicBezTo>
                      <a:cubicBezTo>
                        <a:pt x="661194" y="308267"/>
                        <a:pt x="634270" y="300188"/>
                        <a:pt x="612732" y="292110"/>
                      </a:cubicBezTo>
                      <a:cubicBezTo>
                        <a:pt x="566962" y="271463"/>
                        <a:pt x="521192" y="249920"/>
                        <a:pt x="475422" y="228376"/>
                      </a:cubicBezTo>
                      <a:cubicBezTo>
                        <a:pt x="392857" y="189777"/>
                        <a:pt x="309395" y="151178"/>
                        <a:pt x="226830" y="111681"/>
                      </a:cubicBezTo>
                      <a:cubicBezTo>
                        <a:pt x="179265" y="89240"/>
                        <a:pt x="129008" y="65003"/>
                        <a:pt x="106572" y="53333"/>
                      </a:cubicBezTo>
                      <a:cubicBezTo>
                        <a:pt x="56315" y="28199"/>
                        <a:pt x="5160" y="372"/>
                        <a:pt x="5160" y="372"/>
                      </a:cubicBezTo>
                      <a:cubicBezTo>
                        <a:pt x="3365" y="-526"/>
                        <a:pt x="1570" y="372"/>
                        <a:pt x="673" y="1269"/>
                      </a:cubicBezTo>
                      <a:cubicBezTo>
                        <a:pt x="-224" y="2167"/>
                        <a:pt x="-224" y="4860"/>
                        <a:pt x="673" y="5758"/>
                      </a:cubicBezTo>
                      <a:cubicBezTo>
                        <a:pt x="126316" y="110783"/>
                        <a:pt x="314779" y="170029"/>
                        <a:pt x="468243" y="241841"/>
                      </a:cubicBezTo>
                      <a:close/>
                    </a:path>
                  </a:pathLst>
                </a:custGeom>
                <a:solidFill>
                  <a:srgbClr val="1E5642"/>
                </a:solidFill>
                <a:ln w="897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BD23C2CA-01F3-79E2-728F-CD92646E716A}"/>
                    </a:ext>
                  </a:extLst>
                </p:cNvPr>
                <p:cNvSpPr/>
                <p:nvPr/>
              </p:nvSpPr>
              <p:spPr>
                <a:xfrm>
                  <a:off x="1561557" y="3343952"/>
                  <a:ext cx="736803" cy="189629"/>
                </a:xfrm>
                <a:custGeom>
                  <a:avLst/>
                  <a:gdLst>
                    <a:gd name="connsiteX0" fmla="*/ 110386 w 736803"/>
                    <a:gd name="connsiteY0" fmla="*/ 15274 h 189629"/>
                    <a:gd name="connsiteX1" fmla="*/ 229746 w 736803"/>
                    <a:gd name="connsiteY1" fmla="*/ 34124 h 189629"/>
                    <a:gd name="connsiteX2" fmla="*/ 462185 w 736803"/>
                    <a:gd name="connsiteY2" fmla="*/ 107732 h 189629"/>
                    <a:gd name="connsiteX3" fmla="*/ 547442 w 736803"/>
                    <a:gd name="connsiteY3" fmla="*/ 146331 h 189629"/>
                    <a:gd name="connsiteX4" fmla="*/ 584238 w 736803"/>
                    <a:gd name="connsiteY4" fmla="*/ 166977 h 189629"/>
                    <a:gd name="connsiteX5" fmla="*/ 660521 w 736803"/>
                    <a:gd name="connsiteY5" fmla="*/ 189419 h 189629"/>
                    <a:gd name="connsiteX6" fmla="*/ 736804 w 736803"/>
                    <a:gd name="connsiteY6" fmla="*/ 170568 h 189629"/>
                    <a:gd name="connsiteX7" fmla="*/ 724239 w 736803"/>
                    <a:gd name="connsiteY7" fmla="*/ 165182 h 189629"/>
                    <a:gd name="connsiteX8" fmla="*/ 692829 w 736803"/>
                    <a:gd name="connsiteY8" fmla="*/ 142741 h 189629"/>
                    <a:gd name="connsiteX9" fmla="*/ 665008 w 736803"/>
                    <a:gd name="connsiteY9" fmla="*/ 107732 h 189629"/>
                    <a:gd name="connsiteX10" fmla="*/ 653341 w 736803"/>
                    <a:gd name="connsiteY10" fmla="*/ 106834 h 189629"/>
                    <a:gd name="connsiteX11" fmla="*/ 582443 w 736803"/>
                    <a:gd name="connsiteY11" fmla="*/ 128378 h 189629"/>
                    <a:gd name="connsiteX12" fmla="*/ 567186 w 736803"/>
                    <a:gd name="connsiteY12" fmla="*/ 134662 h 189629"/>
                    <a:gd name="connsiteX13" fmla="*/ 554622 w 736803"/>
                    <a:gd name="connsiteY13" fmla="*/ 131969 h 189629"/>
                    <a:gd name="connsiteX14" fmla="*/ 466672 w 736803"/>
                    <a:gd name="connsiteY14" fmla="*/ 96063 h 189629"/>
                    <a:gd name="connsiteX15" fmla="*/ 2692 w 736803"/>
                    <a:gd name="connsiteY15" fmla="*/ 8990 h 189629"/>
                    <a:gd name="connsiteX16" fmla="*/ 0 w 736803"/>
                    <a:gd name="connsiteY16" fmla="*/ 12581 h 189629"/>
                    <a:gd name="connsiteX17" fmla="*/ 2692 w 736803"/>
                    <a:gd name="connsiteY17" fmla="*/ 15274 h 189629"/>
                    <a:gd name="connsiteX18" fmla="*/ 110386 w 736803"/>
                    <a:gd name="connsiteY18" fmla="*/ 15274 h 18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6803" h="189629">
                      <a:moveTo>
                        <a:pt x="110386" y="15274"/>
                      </a:moveTo>
                      <a:cubicBezTo>
                        <a:pt x="133719" y="17967"/>
                        <a:pt x="183079" y="24250"/>
                        <a:pt x="229746" y="34124"/>
                      </a:cubicBezTo>
                      <a:cubicBezTo>
                        <a:pt x="309619" y="50282"/>
                        <a:pt x="385902" y="78110"/>
                        <a:pt x="462185" y="107732"/>
                      </a:cubicBezTo>
                      <a:cubicBezTo>
                        <a:pt x="497185" y="122992"/>
                        <a:pt x="517827" y="131969"/>
                        <a:pt x="547442" y="146331"/>
                      </a:cubicBezTo>
                      <a:cubicBezTo>
                        <a:pt x="558212" y="152615"/>
                        <a:pt x="572571" y="159796"/>
                        <a:pt x="584238" y="166977"/>
                      </a:cubicBezTo>
                      <a:cubicBezTo>
                        <a:pt x="608469" y="181340"/>
                        <a:pt x="634495" y="191214"/>
                        <a:pt x="660521" y="189419"/>
                      </a:cubicBezTo>
                      <a:cubicBezTo>
                        <a:pt x="685649" y="187623"/>
                        <a:pt x="705393" y="175954"/>
                        <a:pt x="736804" y="170568"/>
                      </a:cubicBezTo>
                      <a:cubicBezTo>
                        <a:pt x="732316" y="168773"/>
                        <a:pt x="728727" y="166977"/>
                        <a:pt x="724239" y="165182"/>
                      </a:cubicBezTo>
                      <a:cubicBezTo>
                        <a:pt x="712573" y="158898"/>
                        <a:pt x="702701" y="151717"/>
                        <a:pt x="692829" y="142741"/>
                      </a:cubicBezTo>
                      <a:cubicBezTo>
                        <a:pt x="682059" y="131969"/>
                        <a:pt x="672187" y="120299"/>
                        <a:pt x="665008" y="107732"/>
                      </a:cubicBezTo>
                      <a:cubicBezTo>
                        <a:pt x="661418" y="106834"/>
                        <a:pt x="656931" y="106834"/>
                        <a:pt x="653341" y="106834"/>
                      </a:cubicBezTo>
                      <a:cubicBezTo>
                        <a:pt x="626418" y="105937"/>
                        <a:pt x="602187" y="119402"/>
                        <a:pt x="582443" y="128378"/>
                      </a:cubicBezTo>
                      <a:cubicBezTo>
                        <a:pt x="577058" y="131071"/>
                        <a:pt x="571673" y="132866"/>
                        <a:pt x="567186" y="134662"/>
                      </a:cubicBezTo>
                      <a:cubicBezTo>
                        <a:pt x="563596" y="134662"/>
                        <a:pt x="560007" y="134662"/>
                        <a:pt x="554622" y="131969"/>
                      </a:cubicBezTo>
                      <a:cubicBezTo>
                        <a:pt x="546545" y="128378"/>
                        <a:pt x="466672" y="96063"/>
                        <a:pt x="466672" y="96063"/>
                      </a:cubicBezTo>
                      <a:cubicBezTo>
                        <a:pt x="326671" y="41306"/>
                        <a:pt x="151668" y="-24223"/>
                        <a:pt x="2692" y="8990"/>
                      </a:cubicBezTo>
                      <a:cubicBezTo>
                        <a:pt x="898" y="8990"/>
                        <a:pt x="0" y="10785"/>
                        <a:pt x="0" y="12581"/>
                      </a:cubicBezTo>
                      <a:cubicBezTo>
                        <a:pt x="0" y="14376"/>
                        <a:pt x="1795" y="15274"/>
                        <a:pt x="2692" y="15274"/>
                      </a:cubicBezTo>
                      <a:cubicBezTo>
                        <a:pt x="4487" y="11683"/>
                        <a:pt x="59232" y="9888"/>
                        <a:pt x="110386" y="15274"/>
                      </a:cubicBezTo>
                      <a:close/>
                    </a:path>
                  </a:pathLst>
                </a:custGeom>
                <a:solidFill>
                  <a:srgbClr val="1E5642"/>
                </a:solidFill>
                <a:ln w="897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811F050-DBD8-FA07-F0B0-DA4417C918CB}"/>
                    </a:ext>
                  </a:extLst>
                </p:cNvPr>
                <p:cNvSpPr/>
                <p:nvPr/>
              </p:nvSpPr>
              <p:spPr>
                <a:xfrm>
                  <a:off x="1443850" y="3175207"/>
                  <a:ext cx="773739" cy="274682"/>
                </a:xfrm>
                <a:custGeom>
                  <a:avLst/>
                  <a:gdLst>
                    <a:gd name="connsiteX0" fmla="*/ 612199 w 773739"/>
                    <a:gd name="connsiteY0" fmla="*/ 210051 h 274682"/>
                    <a:gd name="connsiteX1" fmla="*/ 622969 w 773739"/>
                    <a:gd name="connsiteY1" fmla="*/ 221721 h 274682"/>
                    <a:gd name="connsiteX2" fmla="*/ 678610 w 773739"/>
                    <a:gd name="connsiteY2" fmla="*/ 267501 h 274682"/>
                    <a:gd name="connsiteX3" fmla="*/ 700149 w 773739"/>
                    <a:gd name="connsiteY3" fmla="*/ 274682 h 274682"/>
                    <a:gd name="connsiteX4" fmla="*/ 771047 w 773739"/>
                    <a:gd name="connsiteY4" fmla="*/ 254934 h 274682"/>
                    <a:gd name="connsiteX5" fmla="*/ 773740 w 773739"/>
                    <a:gd name="connsiteY5" fmla="*/ 254934 h 274682"/>
                    <a:gd name="connsiteX6" fmla="*/ 764765 w 773739"/>
                    <a:gd name="connsiteY6" fmla="*/ 242367 h 274682"/>
                    <a:gd name="connsiteX7" fmla="*/ 709123 w 773739"/>
                    <a:gd name="connsiteY7" fmla="*/ 192098 h 274682"/>
                    <a:gd name="connsiteX8" fmla="*/ 632840 w 773739"/>
                    <a:gd name="connsiteY8" fmla="*/ 184917 h 274682"/>
                    <a:gd name="connsiteX9" fmla="*/ 617584 w 773739"/>
                    <a:gd name="connsiteY9" fmla="*/ 184917 h 274682"/>
                    <a:gd name="connsiteX10" fmla="*/ 563737 w 773739"/>
                    <a:gd name="connsiteY10" fmla="*/ 166066 h 274682"/>
                    <a:gd name="connsiteX11" fmla="*/ 7320 w 773739"/>
                    <a:gd name="connsiteY11" fmla="*/ 0 h 274682"/>
                    <a:gd name="connsiteX12" fmla="*/ 141 w 773739"/>
                    <a:gd name="connsiteY12" fmla="*/ 3591 h 274682"/>
                    <a:gd name="connsiteX13" fmla="*/ 5525 w 773739"/>
                    <a:gd name="connsiteY13" fmla="*/ 8977 h 274682"/>
                    <a:gd name="connsiteX14" fmla="*/ 558352 w 773739"/>
                    <a:gd name="connsiteY14" fmla="*/ 183121 h 274682"/>
                    <a:gd name="connsiteX15" fmla="*/ 612199 w 773739"/>
                    <a:gd name="connsiteY15" fmla="*/ 210051 h 274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3739" h="274682">
                      <a:moveTo>
                        <a:pt x="612199" y="210051"/>
                      </a:moveTo>
                      <a:cubicBezTo>
                        <a:pt x="615789" y="213642"/>
                        <a:pt x="618481" y="217232"/>
                        <a:pt x="622969" y="221721"/>
                      </a:cubicBezTo>
                      <a:cubicBezTo>
                        <a:pt x="641815" y="244162"/>
                        <a:pt x="654379" y="257627"/>
                        <a:pt x="678610" y="267501"/>
                      </a:cubicBezTo>
                      <a:cubicBezTo>
                        <a:pt x="685790" y="270194"/>
                        <a:pt x="692969" y="272887"/>
                        <a:pt x="700149" y="274682"/>
                      </a:cubicBezTo>
                      <a:cubicBezTo>
                        <a:pt x="718098" y="266603"/>
                        <a:pt x="742329" y="254036"/>
                        <a:pt x="771047" y="254934"/>
                      </a:cubicBezTo>
                      <a:cubicBezTo>
                        <a:pt x="771945" y="254934"/>
                        <a:pt x="772842" y="254934"/>
                        <a:pt x="773740" y="254934"/>
                      </a:cubicBezTo>
                      <a:cubicBezTo>
                        <a:pt x="771047" y="250446"/>
                        <a:pt x="767457" y="246855"/>
                        <a:pt x="764765" y="242367"/>
                      </a:cubicBezTo>
                      <a:cubicBezTo>
                        <a:pt x="753098" y="220823"/>
                        <a:pt x="734252" y="202870"/>
                        <a:pt x="709123" y="192098"/>
                      </a:cubicBezTo>
                      <a:cubicBezTo>
                        <a:pt x="683995" y="181326"/>
                        <a:pt x="655277" y="184917"/>
                        <a:pt x="632840" y="184917"/>
                      </a:cubicBezTo>
                      <a:cubicBezTo>
                        <a:pt x="627456" y="184917"/>
                        <a:pt x="622071" y="184917"/>
                        <a:pt x="617584" y="184917"/>
                      </a:cubicBezTo>
                      <a:cubicBezTo>
                        <a:pt x="609507" y="183121"/>
                        <a:pt x="593353" y="178633"/>
                        <a:pt x="563737" y="166066"/>
                      </a:cubicBezTo>
                      <a:cubicBezTo>
                        <a:pt x="387838" y="88868"/>
                        <a:pt x="186809" y="17055"/>
                        <a:pt x="7320" y="0"/>
                      </a:cubicBezTo>
                      <a:cubicBezTo>
                        <a:pt x="4628" y="0"/>
                        <a:pt x="1038" y="898"/>
                        <a:pt x="141" y="3591"/>
                      </a:cubicBezTo>
                      <a:cubicBezTo>
                        <a:pt x="-757" y="6284"/>
                        <a:pt x="2833" y="8079"/>
                        <a:pt x="5525" y="8977"/>
                      </a:cubicBezTo>
                      <a:cubicBezTo>
                        <a:pt x="195784" y="44883"/>
                        <a:pt x="380658" y="108616"/>
                        <a:pt x="558352" y="183121"/>
                      </a:cubicBezTo>
                      <a:cubicBezTo>
                        <a:pt x="593353" y="197484"/>
                        <a:pt x="606814" y="206461"/>
                        <a:pt x="612199" y="210051"/>
                      </a:cubicBezTo>
                      <a:close/>
                    </a:path>
                  </a:pathLst>
                </a:custGeom>
                <a:solidFill>
                  <a:srgbClr val="1E5642"/>
                </a:solidFill>
                <a:ln w="8971"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7EDA43ED-06C8-C30A-DF05-A40B676257AE}"/>
                    </a:ext>
                  </a:extLst>
                </p:cNvPr>
                <p:cNvSpPr/>
                <p:nvPr/>
              </p:nvSpPr>
              <p:spPr>
                <a:xfrm>
                  <a:off x="2139140" y="3608630"/>
                  <a:ext cx="518198" cy="137219"/>
                </a:xfrm>
                <a:custGeom>
                  <a:avLst/>
                  <a:gdLst>
                    <a:gd name="connsiteX0" fmla="*/ 1269 w 518198"/>
                    <a:gd name="connsiteY0" fmla="*/ 5530 h 137219"/>
                    <a:gd name="connsiteX1" fmla="*/ 62296 w 518198"/>
                    <a:gd name="connsiteY1" fmla="*/ 23483 h 137219"/>
                    <a:gd name="connsiteX2" fmla="*/ 263324 w 518198"/>
                    <a:gd name="connsiteY2" fmla="*/ 106965 h 137219"/>
                    <a:gd name="connsiteX3" fmla="*/ 352171 w 518198"/>
                    <a:gd name="connsiteY3" fmla="*/ 134792 h 137219"/>
                    <a:gd name="connsiteX4" fmla="*/ 359350 w 518198"/>
                    <a:gd name="connsiteY4" fmla="*/ 135689 h 137219"/>
                    <a:gd name="connsiteX5" fmla="*/ 444608 w 518198"/>
                    <a:gd name="connsiteY5" fmla="*/ 119532 h 137219"/>
                    <a:gd name="connsiteX6" fmla="*/ 518198 w 518198"/>
                    <a:gd name="connsiteY6" fmla="*/ 105169 h 137219"/>
                    <a:gd name="connsiteX7" fmla="*/ 467044 w 518198"/>
                    <a:gd name="connsiteY7" fmla="*/ 70161 h 137219"/>
                    <a:gd name="connsiteX8" fmla="*/ 342299 w 518198"/>
                    <a:gd name="connsiteY8" fmla="*/ 68365 h 137219"/>
                    <a:gd name="connsiteX9" fmla="*/ 279478 w 518198"/>
                    <a:gd name="connsiteY9" fmla="*/ 92602 h 137219"/>
                    <a:gd name="connsiteX10" fmla="*/ 257041 w 518198"/>
                    <a:gd name="connsiteY10" fmla="*/ 86318 h 137219"/>
                    <a:gd name="connsiteX11" fmla="*/ 122424 w 518198"/>
                    <a:gd name="connsiteY11" fmla="*/ 34255 h 137219"/>
                    <a:gd name="connsiteX12" fmla="*/ 6654 w 518198"/>
                    <a:gd name="connsiteY12" fmla="*/ 144 h 137219"/>
                    <a:gd name="connsiteX13" fmla="*/ 3962 w 518198"/>
                    <a:gd name="connsiteY13" fmla="*/ 144 h 137219"/>
                    <a:gd name="connsiteX14" fmla="*/ 372 w 518198"/>
                    <a:gd name="connsiteY14" fmla="*/ 1939 h 137219"/>
                    <a:gd name="connsiteX15" fmla="*/ 1269 w 518198"/>
                    <a:gd name="connsiteY15" fmla="*/ 5530 h 137219"/>
                    <a:gd name="connsiteX16" fmla="*/ 1269 w 518198"/>
                    <a:gd name="connsiteY16" fmla="*/ 5530 h 13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8198" h="137219">
                      <a:moveTo>
                        <a:pt x="1269" y="5530"/>
                      </a:moveTo>
                      <a:cubicBezTo>
                        <a:pt x="5756" y="8223"/>
                        <a:pt x="32680" y="12711"/>
                        <a:pt x="62296" y="23483"/>
                      </a:cubicBezTo>
                      <a:cubicBezTo>
                        <a:pt x="129604" y="47719"/>
                        <a:pt x="196015" y="80933"/>
                        <a:pt x="263324" y="106965"/>
                      </a:cubicBezTo>
                      <a:cubicBezTo>
                        <a:pt x="300119" y="121327"/>
                        <a:pt x="326145" y="129406"/>
                        <a:pt x="352171" y="134792"/>
                      </a:cubicBezTo>
                      <a:cubicBezTo>
                        <a:pt x="354863" y="135689"/>
                        <a:pt x="357556" y="135689"/>
                        <a:pt x="359350" y="135689"/>
                      </a:cubicBezTo>
                      <a:cubicBezTo>
                        <a:pt x="388966" y="140178"/>
                        <a:pt x="419479" y="134792"/>
                        <a:pt x="444608" y="119532"/>
                      </a:cubicBezTo>
                      <a:cubicBezTo>
                        <a:pt x="483198" y="96193"/>
                        <a:pt x="518198" y="105169"/>
                        <a:pt x="518198" y="105169"/>
                      </a:cubicBezTo>
                      <a:cubicBezTo>
                        <a:pt x="518198" y="105169"/>
                        <a:pt x="471531" y="72854"/>
                        <a:pt x="467044" y="70161"/>
                      </a:cubicBezTo>
                      <a:cubicBezTo>
                        <a:pt x="429351" y="45026"/>
                        <a:pt x="379094" y="39640"/>
                        <a:pt x="342299" y="68365"/>
                      </a:cubicBezTo>
                      <a:cubicBezTo>
                        <a:pt x="314478" y="89909"/>
                        <a:pt x="292042" y="92602"/>
                        <a:pt x="279478" y="92602"/>
                      </a:cubicBezTo>
                      <a:cubicBezTo>
                        <a:pt x="271401" y="90807"/>
                        <a:pt x="260631" y="87216"/>
                        <a:pt x="257041" y="86318"/>
                      </a:cubicBezTo>
                      <a:cubicBezTo>
                        <a:pt x="212169" y="71058"/>
                        <a:pt x="166399" y="54003"/>
                        <a:pt x="122424" y="34255"/>
                      </a:cubicBezTo>
                      <a:cubicBezTo>
                        <a:pt x="79347" y="15404"/>
                        <a:pt x="21013" y="144"/>
                        <a:pt x="6654" y="144"/>
                      </a:cubicBezTo>
                      <a:cubicBezTo>
                        <a:pt x="5756" y="144"/>
                        <a:pt x="4859" y="144"/>
                        <a:pt x="3962" y="144"/>
                      </a:cubicBezTo>
                      <a:cubicBezTo>
                        <a:pt x="3064" y="144"/>
                        <a:pt x="3064" y="-754"/>
                        <a:pt x="372" y="1939"/>
                      </a:cubicBezTo>
                      <a:cubicBezTo>
                        <a:pt x="-526" y="3734"/>
                        <a:pt x="372" y="5530"/>
                        <a:pt x="1269" y="5530"/>
                      </a:cubicBezTo>
                      <a:cubicBezTo>
                        <a:pt x="372" y="5530"/>
                        <a:pt x="372" y="5530"/>
                        <a:pt x="1269" y="5530"/>
                      </a:cubicBezTo>
                      <a:close/>
                    </a:path>
                  </a:pathLst>
                </a:custGeom>
                <a:solidFill>
                  <a:srgbClr val="1E5642"/>
                </a:solidFill>
                <a:ln w="897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366F9AF-A7D7-EDBE-41C2-7E28C3DEBDDE}"/>
                    </a:ext>
                  </a:extLst>
                </p:cNvPr>
                <p:cNvSpPr/>
                <p:nvPr/>
              </p:nvSpPr>
              <p:spPr>
                <a:xfrm>
                  <a:off x="1932063" y="3505768"/>
                  <a:ext cx="613094" cy="175165"/>
                </a:xfrm>
                <a:custGeom>
                  <a:avLst/>
                  <a:gdLst>
                    <a:gd name="connsiteX0" fmla="*/ 1036 w 613094"/>
                    <a:gd name="connsiteY0" fmla="*/ 6059 h 175165"/>
                    <a:gd name="connsiteX1" fmla="*/ 93473 w 613094"/>
                    <a:gd name="connsiteY1" fmla="*/ 24012 h 175165"/>
                    <a:gd name="connsiteX2" fmla="*/ 217321 w 613094"/>
                    <a:gd name="connsiteY2" fmla="*/ 66202 h 175165"/>
                    <a:gd name="connsiteX3" fmla="*/ 419246 w 613094"/>
                    <a:gd name="connsiteY3" fmla="*/ 156865 h 175165"/>
                    <a:gd name="connsiteX4" fmla="*/ 421041 w 613094"/>
                    <a:gd name="connsiteY4" fmla="*/ 158660 h 175165"/>
                    <a:gd name="connsiteX5" fmla="*/ 543094 w 613094"/>
                    <a:gd name="connsiteY5" fmla="*/ 155967 h 175165"/>
                    <a:gd name="connsiteX6" fmla="*/ 613095 w 613094"/>
                    <a:gd name="connsiteY6" fmla="*/ 137117 h 175165"/>
                    <a:gd name="connsiteX7" fmla="*/ 563735 w 613094"/>
                    <a:gd name="connsiteY7" fmla="*/ 104801 h 175165"/>
                    <a:gd name="connsiteX8" fmla="*/ 440785 w 613094"/>
                    <a:gd name="connsiteY8" fmla="*/ 107494 h 175165"/>
                    <a:gd name="connsiteX9" fmla="*/ 384246 w 613094"/>
                    <a:gd name="connsiteY9" fmla="*/ 122754 h 175165"/>
                    <a:gd name="connsiteX10" fmla="*/ 227193 w 613094"/>
                    <a:gd name="connsiteY10" fmla="*/ 51840 h 175165"/>
                    <a:gd name="connsiteX11" fmla="*/ 98858 w 613094"/>
                    <a:gd name="connsiteY11" fmla="*/ 11445 h 175165"/>
                    <a:gd name="connsiteX12" fmla="*/ 2831 w 613094"/>
                    <a:gd name="connsiteY12" fmla="*/ 3366 h 175165"/>
                    <a:gd name="connsiteX13" fmla="*/ 2831 w 613094"/>
                    <a:gd name="connsiteY13" fmla="*/ 3366 h 175165"/>
                    <a:gd name="connsiteX14" fmla="*/ 1036 w 613094"/>
                    <a:gd name="connsiteY14" fmla="*/ 6059 h 175165"/>
                    <a:gd name="connsiteX15" fmla="*/ 1036 w 613094"/>
                    <a:gd name="connsiteY15" fmla="*/ 6059 h 175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3094" h="175165">
                      <a:moveTo>
                        <a:pt x="1036" y="6059"/>
                      </a:moveTo>
                      <a:cubicBezTo>
                        <a:pt x="1036" y="6059"/>
                        <a:pt x="39626" y="8752"/>
                        <a:pt x="93473" y="24012"/>
                      </a:cubicBezTo>
                      <a:cubicBezTo>
                        <a:pt x="117704" y="31193"/>
                        <a:pt x="169756" y="48249"/>
                        <a:pt x="217321" y="66202"/>
                      </a:cubicBezTo>
                      <a:cubicBezTo>
                        <a:pt x="285527" y="91336"/>
                        <a:pt x="351938" y="127243"/>
                        <a:pt x="419246" y="156865"/>
                      </a:cubicBezTo>
                      <a:cubicBezTo>
                        <a:pt x="420144" y="157763"/>
                        <a:pt x="421041" y="157763"/>
                        <a:pt x="421041" y="158660"/>
                      </a:cubicBezTo>
                      <a:cubicBezTo>
                        <a:pt x="473093" y="188283"/>
                        <a:pt x="518863" y="172125"/>
                        <a:pt x="543094" y="155967"/>
                      </a:cubicBezTo>
                      <a:cubicBezTo>
                        <a:pt x="580787" y="129935"/>
                        <a:pt x="613095" y="137117"/>
                        <a:pt x="613095" y="137117"/>
                      </a:cubicBezTo>
                      <a:cubicBezTo>
                        <a:pt x="613095" y="137117"/>
                        <a:pt x="568223" y="107494"/>
                        <a:pt x="563735" y="104801"/>
                      </a:cubicBezTo>
                      <a:cubicBezTo>
                        <a:pt x="511683" y="73383"/>
                        <a:pt x="467708" y="86848"/>
                        <a:pt x="440785" y="107494"/>
                      </a:cubicBezTo>
                      <a:cubicBezTo>
                        <a:pt x="415657" y="126345"/>
                        <a:pt x="395015" y="125447"/>
                        <a:pt x="384246" y="122754"/>
                      </a:cubicBezTo>
                      <a:cubicBezTo>
                        <a:pt x="332194" y="98518"/>
                        <a:pt x="280142" y="71588"/>
                        <a:pt x="227193" y="51840"/>
                      </a:cubicBezTo>
                      <a:cubicBezTo>
                        <a:pt x="185013" y="36579"/>
                        <a:pt x="141935" y="22217"/>
                        <a:pt x="98858" y="11445"/>
                      </a:cubicBezTo>
                      <a:cubicBezTo>
                        <a:pt x="26165" y="-6508"/>
                        <a:pt x="6421" y="1571"/>
                        <a:pt x="2831" y="3366"/>
                      </a:cubicBezTo>
                      <a:cubicBezTo>
                        <a:pt x="2831" y="3366"/>
                        <a:pt x="2831" y="3366"/>
                        <a:pt x="2831" y="3366"/>
                      </a:cubicBezTo>
                      <a:cubicBezTo>
                        <a:pt x="1934" y="3366"/>
                        <a:pt x="1036" y="4264"/>
                        <a:pt x="1036" y="6059"/>
                      </a:cubicBezTo>
                      <a:cubicBezTo>
                        <a:pt x="-759" y="5161"/>
                        <a:pt x="139" y="6059"/>
                        <a:pt x="1036" y="6059"/>
                      </a:cubicBezTo>
                      <a:close/>
                    </a:path>
                  </a:pathLst>
                </a:custGeom>
                <a:solidFill>
                  <a:srgbClr val="1E5642"/>
                </a:solidFill>
                <a:ln w="8971"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2AC00863-67C5-E048-9C7A-BA90360C6007}"/>
                    </a:ext>
                  </a:extLst>
                </p:cNvPr>
                <p:cNvSpPr/>
                <p:nvPr/>
              </p:nvSpPr>
              <p:spPr>
                <a:xfrm>
                  <a:off x="2311450" y="3282926"/>
                  <a:ext cx="405120" cy="453315"/>
                </a:xfrm>
                <a:custGeom>
                  <a:avLst/>
                  <a:gdLst>
                    <a:gd name="connsiteX0" fmla="*/ 3064 w 405120"/>
                    <a:gd name="connsiteY0" fmla="*/ 8079 h 453315"/>
                    <a:gd name="connsiteX1" fmla="*/ 87424 w 405120"/>
                    <a:gd name="connsiteY1" fmla="*/ 78994 h 453315"/>
                    <a:gd name="connsiteX2" fmla="*/ 265119 w 405120"/>
                    <a:gd name="connsiteY2" fmla="*/ 214539 h 453315"/>
                    <a:gd name="connsiteX3" fmla="*/ 293837 w 405120"/>
                    <a:gd name="connsiteY3" fmla="*/ 244162 h 453315"/>
                    <a:gd name="connsiteX4" fmla="*/ 299221 w 405120"/>
                    <a:gd name="connsiteY4" fmla="*/ 306100 h 453315"/>
                    <a:gd name="connsiteX5" fmla="*/ 352171 w 405120"/>
                    <a:gd name="connsiteY5" fmla="*/ 419205 h 453315"/>
                    <a:gd name="connsiteX6" fmla="*/ 405120 w 405120"/>
                    <a:gd name="connsiteY6" fmla="*/ 453316 h 453315"/>
                    <a:gd name="connsiteX7" fmla="*/ 393453 w 405120"/>
                    <a:gd name="connsiteY7" fmla="*/ 381503 h 453315"/>
                    <a:gd name="connsiteX8" fmla="*/ 379992 w 405120"/>
                    <a:gd name="connsiteY8" fmla="*/ 308793 h 453315"/>
                    <a:gd name="connsiteX9" fmla="*/ 379992 w 405120"/>
                    <a:gd name="connsiteY9" fmla="*/ 306998 h 453315"/>
                    <a:gd name="connsiteX10" fmla="*/ 270503 w 405120"/>
                    <a:gd name="connsiteY10" fmla="*/ 196586 h 453315"/>
                    <a:gd name="connsiteX11" fmla="*/ 62296 w 405120"/>
                    <a:gd name="connsiteY11" fmla="*/ 43985 h 453315"/>
                    <a:gd name="connsiteX12" fmla="*/ 5756 w 405120"/>
                    <a:gd name="connsiteY12" fmla="*/ 898 h 453315"/>
                    <a:gd name="connsiteX13" fmla="*/ 3961 w 405120"/>
                    <a:gd name="connsiteY13" fmla="*/ 0 h 453315"/>
                    <a:gd name="connsiteX14" fmla="*/ 372 w 405120"/>
                    <a:gd name="connsiteY14" fmla="*/ 1795 h 453315"/>
                    <a:gd name="connsiteX15" fmla="*/ 1269 w 405120"/>
                    <a:gd name="connsiteY15" fmla="*/ 5386 h 453315"/>
                    <a:gd name="connsiteX16" fmla="*/ 3064 w 405120"/>
                    <a:gd name="connsiteY16" fmla="*/ 8079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120" h="453315">
                      <a:moveTo>
                        <a:pt x="3064" y="8079"/>
                      </a:moveTo>
                      <a:cubicBezTo>
                        <a:pt x="12936" y="21544"/>
                        <a:pt x="54219" y="52962"/>
                        <a:pt x="87424" y="78994"/>
                      </a:cubicBezTo>
                      <a:cubicBezTo>
                        <a:pt x="145758" y="123876"/>
                        <a:pt x="208579" y="166066"/>
                        <a:pt x="265119" y="214539"/>
                      </a:cubicBezTo>
                      <a:cubicBezTo>
                        <a:pt x="274093" y="222618"/>
                        <a:pt x="287555" y="235185"/>
                        <a:pt x="293837" y="244162"/>
                      </a:cubicBezTo>
                      <a:cubicBezTo>
                        <a:pt x="298324" y="254036"/>
                        <a:pt x="304606" y="274682"/>
                        <a:pt x="299221" y="306100"/>
                      </a:cubicBezTo>
                      <a:cubicBezTo>
                        <a:pt x="292939" y="340211"/>
                        <a:pt x="301016" y="384196"/>
                        <a:pt x="352171" y="419205"/>
                      </a:cubicBezTo>
                      <a:cubicBezTo>
                        <a:pt x="356658" y="421898"/>
                        <a:pt x="405120" y="453316"/>
                        <a:pt x="405120" y="453316"/>
                      </a:cubicBezTo>
                      <a:cubicBezTo>
                        <a:pt x="405120" y="453316"/>
                        <a:pt x="384479" y="425488"/>
                        <a:pt x="393453" y="381503"/>
                      </a:cubicBezTo>
                      <a:cubicBezTo>
                        <a:pt x="398838" y="355471"/>
                        <a:pt x="392556" y="330337"/>
                        <a:pt x="379992" y="308793"/>
                      </a:cubicBezTo>
                      <a:cubicBezTo>
                        <a:pt x="379992" y="307895"/>
                        <a:pt x="379992" y="307895"/>
                        <a:pt x="379992" y="306998"/>
                      </a:cubicBezTo>
                      <a:cubicBezTo>
                        <a:pt x="351273" y="264808"/>
                        <a:pt x="309093" y="228902"/>
                        <a:pt x="270503" y="196586"/>
                      </a:cubicBezTo>
                      <a:cubicBezTo>
                        <a:pt x="205887" y="142727"/>
                        <a:pt x="131399" y="95151"/>
                        <a:pt x="62296" y="43985"/>
                      </a:cubicBezTo>
                      <a:cubicBezTo>
                        <a:pt x="34475" y="23339"/>
                        <a:pt x="12038" y="4488"/>
                        <a:pt x="5756" y="898"/>
                      </a:cubicBezTo>
                      <a:cubicBezTo>
                        <a:pt x="4859" y="898"/>
                        <a:pt x="4859" y="898"/>
                        <a:pt x="3961" y="0"/>
                      </a:cubicBezTo>
                      <a:cubicBezTo>
                        <a:pt x="3064" y="0"/>
                        <a:pt x="1269" y="0"/>
                        <a:pt x="372" y="1795"/>
                      </a:cubicBezTo>
                      <a:cubicBezTo>
                        <a:pt x="-526" y="4488"/>
                        <a:pt x="372" y="4488"/>
                        <a:pt x="1269" y="5386"/>
                      </a:cubicBezTo>
                      <a:cubicBezTo>
                        <a:pt x="2166" y="6284"/>
                        <a:pt x="2166" y="7181"/>
                        <a:pt x="3064" y="8079"/>
                      </a:cubicBezTo>
                      <a:close/>
                    </a:path>
                  </a:pathLst>
                </a:custGeom>
                <a:solidFill>
                  <a:srgbClr val="1E5642"/>
                </a:solidFill>
                <a:ln w="8971"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0891075-316F-BB78-5F50-70C9D96F53AF}"/>
                    </a:ext>
                  </a:extLst>
                </p:cNvPr>
                <p:cNvSpPr/>
                <p:nvPr/>
              </p:nvSpPr>
              <p:spPr>
                <a:xfrm>
                  <a:off x="2065248" y="3157478"/>
                  <a:ext cx="540038" cy="503359"/>
                </a:xfrm>
                <a:custGeom>
                  <a:avLst/>
                  <a:gdLst>
                    <a:gd name="connsiteX0" fmla="*/ 102982 w 540038"/>
                    <a:gd name="connsiteY0" fmla="*/ 96722 h 503359"/>
                    <a:gd name="connsiteX1" fmla="*/ 234907 w 540038"/>
                    <a:gd name="connsiteY1" fmla="*/ 189181 h 503359"/>
                    <a:gd name="connsiteX2" fmla="*/ 403627 w 540038"/>
                    <a:gd name="connsiteY2" fmla="*/ 296002 h 503359"/>
                    <a:gd name="connsiteX3" fmla="*/ 432345 w 540038"/>
                    <a:gd name="connsiteY3" fmla="*/ 361530 h 503359"/>
                    <a:gd name="connsiteX4" fmla="*/ 488884 w 540038"/>
                    <a:gd name="connsiteY4" fmla="*/ 472840 h 503359"/>
                    <a:gd name="connsiteX5" fmla="*/ 540038 w 540038"/>
                    <a:gd name="connsiteY5" fmla="*/ 503360 h 503359"/>
                    <a:gd name="connsiteX6" fmla="*/ 527474 w 540038"/>
                    <a:gd name="connsiteY6" fmla="*/ 433343 h 503359"/>
                    <a:gd name="connsiteX7" fmla="*/ 470038 w 540038"/>
                    <a:gd name="connsiteY7" fmla="*/ 321136 h 503359"/>
                    <a:gd name="connsiteX8" fmla="*/ 242086 w 540038"/>
                    <a:gd name="connsiteY8" fmla="*/ 173023 h 503359"/>
                    <a:gd name="connsiteX9" fmla="*/ 111956 w 540038"/>
                    <a:gd name="connsiteY9" fmla="*/ 85053 h 503359"/>
                    <a:gd name="connsiteX10" fmla="*/ 4263 w 540038"/>
                    <a:gd name="connsiteY10" fmla="*/ 673 h 503359"/>
                    <a:gd name="connsiteX11" fmla="*/ 673 w 540038"/>
                    <a:gd name="connsiteY11" fmla="*/ 673 h 503359"/>
                    <a:gd name="connsiteX12" fmla="*/ 673 w 540038"/>
                    <a:gd name="connsiteY12" fmla="*/ 3366 h 503359"/>
                    <a:gd name="connsiteX13" fmla="*/ 102982 w 540038"/>
                    <a:gd name="connsiteY13" fmla="*/ 96722 h 50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038" h="503359">
                      <a:moveTo>
                        <a:pt x="102982" y="96722"/>
                      </a:moveTo>
                      <a:cubicBezTo>
                        <a:pt x="145162" y="129936"/>
                        <a:pt x="190034" y="159558"/>
                        <a:pt x="234907" y="189181"/>
                      </a:cubicBezTo>
                      <a:cubicBezTo>
                        <a:pt x="290548" y="225985"/>
                        <a:pt x="347985" y="259198"/>
                        <a:pt x="403627" y="296002"/>
                      </a:cubicBezTo>
                      <a:cubicBezTo>
                        <a:pt x="414396" y="306773"/>
                        <a:pt x="434140" y="329215"/>
                        <a:pt x="432345" y="361530"/>
                      </a:cubicBezTo>
                      <a:cubicBezTo>
                        <a:pt x="430550" y="397437"/>
                        <a:pt x="436832" y="440524"/>
                        <a:pt x="488884" y="472840"/>
                      </a:cubicBezTo>
                      <a:cubicBezTo>
                        <a:pt x="493371" y="475532"/>
                        <a:pt x="540038" y="503360"/>
                        <a:pt x="540038" y="503360"/>
                      </a:cubicBezTo>
                      <a:cubicBezTo>
                        <a:pt x="540038" y="503360"/>
                        <a:pt x="520295" y="478225"/>
                        <a:pt x="527474" y="433343"/>
                      </a:cubicBezTo>
                      <a:cubicBezTo>
                        <a:pt x="534654" y="387562"/>
                        <a:pt x="509525" y="343577"/>
                        <a:pt x="470038" y="321136"/>
                      </a:cubicBezTo>
                      <a:cubicBezTo>
                        <a:pt x="398242" y="267277"/>
                        <a:pt x="317472" y="222394"/>
                        <a:pt x="242086" y="173023"/>
                      </a:cubicBezTo>
                      <a:cubicBezTo>
                        <a:pt x="199009" y="144298"/>
                        <a:pt x="154136" y="115573"/>
                        <a:pt x="111956" y="85053"/>
                      </a:cubicBezTo>
                      <a:cubicBezTo>
                        <a:pt x="75161" y="59021"/>
                        <a:pt x="39263" y="29398"/>
                        <a:pt x="4263" y="673"/>
                      </a:cubicBezTo>
                      <a:cubicBezTo>
                        <a:pt x="3365" y="-224"/>
                        <a:pt x="1571" y="-224"/>
                        <a:pt x="673" y="673"/>
                      </a:cubicBezTo>
                      <a:cubicBezTo>
                        <a:pt x="-224" y="1571"/>
                        <a:pt x="-224" y="2469"/>
                        <a:pt x="673" y="3366"/>
                      </a:cubicBezTo>
                      <a:cubicBezTo>
                        <a:pt x="27596" y="38375"/>
                        <a:pt x="67084" y="68895"/>
                        <a:pt x="102982" y="96722"/>
                      </a:cubicBezTo>
                      <a:close/>
                    </a:path>
                  </a:pathLst>
                </a:custGeom>
                <a:solidFill>
                  <a:srgbClr val="1E5642"/>
                </a:solidFill>
                <a:ln w="8971"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BE2E83E1-E0BB-DD35-7917-E2F0B1313BA9}"/>
                    </a:ext>
                  </a:extLst>
                </p:cNvPr>
                <p:cNvSpPr/>
                <p:nvPr/>
              </p:nvSpPr>
              <p:spPr>
                <a:xfrm>
                  <a:off x="1848066" y="3111782"/>
                  <a:ext cx="654014" cy="484425"/>
                </a:xfrm>
                <a:custGeom>
                  <a:avLst/>
                  <a:gdLst>
                    <a:gd name="connsiteX0" fmla="*/ 454781 w 654014"/>
                    <a:gd name="connsiteY0" fmla="*/ 270784 h 484425"/>
                    <a:gd name="connsiteX1" fmla="*/ 485294 w 654014"/>
                    <a:gd name="connsiteY1" fmla="*/ 287839 h 484425"/>
                    <a:gd name="connsiteX2" fmla="*/ 524782 w 654014"/>
                    <a:gd name="connsiteY2" fmla="*/ 350675 h 484425"/>
                    <a:gd name="connsiteX3" fmla="*/ 525679 w 654014"/>
                    <a:gd name="connsiteY3" fmla="*/ 355163 h 484425"/>
                    <a:gd name="connsiteX4" fmla="*/ 540039 w 654014"/>
                    <a:gd name="connsiteY4" fmla="*/ 393762 h 484425"/>
                    <a:gd name="connsiteX5" fmla="*/ 594783 w 654014"/>
                    <a:gd name="connsiteY5" fmla="*/ 449417 h 484425"/>
                    <a:gd name="connsiteX6" fmla="*/ 654014 w 654014"/>
                    <a:gd name="connsiteY6" fmla="*/ 484425 h 484425"/>
                    <a:gd name="connsiteX7" fmla="*/ 627988 w 654014"/>
                    <a:gd name="connsiteY7" fmla="*/ 410818 h 484425"/>
                    <a:gd name="connsiteX8" fmla="*/ 627091 w 654014"/>
                    <a:gd name="connsiteY8" fmla="*/ 405432 h 484425"/>
                    <a:gd name="connsiteX9" fmla="*/ 627091 w 654014"/>
                    <a:gd name="connsiteY9" fmla="*/ 405432 h 484425"/>
                    <a:gd name="connsiteX10" fmla="*/ 619911 w 654014"/>
                    <a:gd name="connsiteY10" fmla="*/ 374912 h 484425"/>
                    <a:gd name="connsiteX11" fmla="*/ 551705 w 654014"/>
                    <a:gd name="connsiteY11" fmla="*/ 309383 h 484425"/>
                    <a:gd name="connsiteX12" fmla="*/ 461961 w 654014"/>
                    <a:gd name="connsiteY12" fmla="*/ 258216 h 484425"/>
                    <a:gd name="connsiteX13" fmla="*/ 220548 w 654014"/>
                    <a:gd name="connsiteY13" fmla="*/ 128057 h 484425"/>
                    <a:gd name="connsiteX14" fmla="*/ 103879 w 654014"/>
                    <a:gd name="connsiteY14" fmla="*/ 61630 h 484425"/>
                    <a:gd name="connsiteX15" fmla="*/ 5160 w 654014"/>
                    <a:gd name="connsiteY15" fmla="*/ 590 h 484425"/>
                    <a:gd name="connsiteX16" fmla="*/ 673 w 654014"/>
                    <a:gd name="connsiteY16" fmla="*/ 1487 h 484425"/>
                    <a:gd name="connsiteX17" fmla="*/ 673 w 654014"/>
                    <a:gd name="connsiteY17" fmla="*/ 5976 h 484425"/>
                    <a:gd name="connsiteX18" fmla="*/ 454781 w 654014"/>
                    <a:gd name="connsiteY18" fmla="*/ 270784 h 48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4014" h="484425">
                      <a:moveTo>
                        <a:pt x="454781" y="270784"/>
                      </a:moveTo>
                      <a:cubicBezTo>
                        <a:pt x="466448" y="277067"/>
                        <a:pt x="476320" y="282453"/>
                        <a:pt x="485294" y="287839"/>
                      </a:cubicBezTo>
                      <a:cubicBezTo>
                        <a:pt x="494269" y="294123"/>
                        <a:pt x="517602" y="313871"/>
                        <a:pt x="524782" y="350675"/>
                      </a:cubicBezTo>
                      <a:cubicBezTo>
                        <a:pt x="524782" y="352470"/>
                        <a:pt x="525679" y="355163"/>
                        <a:pt x="525679" y="355163"/>
                      </a:cubicBezTo>
                      <a:cubicBezTo>
                        <a:pt x="528372" y="367730"/>
                        <a:pt x="532859" y="381195"/>
                        <a:pt x="540039" y="393762"/>
                      </a:cubicBezTo>
                      <a:cubicBezTo>
                        <a:pt x="553500" y="417999"/>
                        <a:pt x="573244" y="436850"/>
                        <a:pt x="594783" y="449417"/>
                      </a:cubicBezTo>
                      <a:cubicBezTo>
                        <a:pt x="597475" y="451212"/>
                        <a:pt x="654014" y="484425"/>
                        <a:pt x="654014" y="484425"/>
                      </a:cubicBezTo>
                      <a:cubicBezTo>
                        <a:pt x="654014" y="484425"/>
                        <a:pt x="632475" y="463779"/>
                        <a:pt x="627988" y="410818"/>
                      </a:cubicBezTo>
                      <a:cubicBezTo>
                        <a:pt x="627988" y="409022"/>
                        <a:pt x="627091" y="407227"/>
                        <a:pt x="627091" y="405432"/>
                      </a:cubicBezTo>
                      <a:cubicBezTo>
                        <a:pt x="627091" y="405432"/>
                        <a:pt x="627091" y="405432"/>
                        <a:pt x="627091" y="405432"/>
                      </a:cubicBezTo>
                      <a:cubicBezTo>
                        <a:pt x="625296" y="392865"/>
                        <a:pt x="625296" y="386581"/>
                        <a:pt x="619911" y="374912"/>
                      </a:cubicBezTo>
                      <a:cubicBezTo>
                        <a:pt x="609142" y="349777"/>
                        <a:pt x="584013" y="328234"/>
                        <a:pt x="551705" y="309383"/>
                      </a:cubicBezTo>
                      <a:cubicBezTo>
                        <a:pt x="516705" y="288737"/>
                        <a:pt x="497858" y="277965"/>
                        <a:pt x="461961" y="258216"/>
                      </a:cubicBezTo>
                      <a:cubicBezTo>
                        <a:pt x="381190" y="215129"/>
                        <a:pt x="300420" y="172939"/>
                        <a:pt x="220548" y="128057"/>
                      </a:cubicBezTo>
                      <a:cubicBezTo>
                        <a:pt x="181957" y="106513"/>
                        <a:pt x="142470" y="84071"/>
                        <a:pt x="103879" y="61630"/>
                      </a:cubicBezTo>
                      <a:cubicBezTo>
                        <a:pt x="54520" y="33803"/>
                        <a:pt x="5160" y="590"/>
                        <a:pt x="5160" y="590"/>
                      </a:cubicBezTo>
                      <a:cubicBezTo>
                        <a:pt x="3365" y="-308"/>
                        <a:pt x="1571" y="-308"/>
                        <a:pt x="673" y="1487"/>
                      </a:cubicBezTo>
                      <a:cubicBezTo>
                        <a:pt x="-224" y="2385"/>
                        <a:pt x="-224" y="5078"/>
                        <a:pt x="673" y="5976"/>
                      </a:cubicBezTo>
                      <a:cubicBezTo>
                        <a:pt x="119136" y="119978"/>
                        <a:pt x="304907" y="191790"/>
                        <a:pt x="454781" y="270784"/>
                      </a:cubicBezTo>
                      <a:close/>
                    </a:path>
                  </a:pathLst>
                </a:custGeom>
                <a:solidFill>
                  <a:srgbClr val="1E5642"/>
                </a:solidFill>
                <a:ln w="8971"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A2FF3B2-D286-962D-9E9F-DA2EA3ADB2F4}"/>
                    </a:ext>
                  </a:extLst>
                </p:cNvPr>
                <p:cNvSpPr/>
                <p:nvPr/>
              </p:nvSpPr>
              <p:spPr>
                <a:xfrm>
                  <a:off x="0" y="2669828"/>
                  <a:ext cx="8974" cy="8976"/>
                </a:xfrm>
                <a:custGeom>
                  <a:avLst/>
                  <a:gdLst/>
                  <a:ahLst/>
                  <a:cxnLst/>
                  <a:rect l="l" t="t" r="r" b="b"/>
                  <a:pathLst>
                    <a:path w="8974" h="8976"/>
                  </a:pathLst>
                </a:custGeom>
                <a:noFill/>
                <a:ln w="19536" cap="flat">
                  <a:solidFill>
                    <a:srgbClr val="000000"/>
                  </a:solidFill>
                  <a:prstDash val="solid"/>
                  <a:miter/>
                </a:ln>
              </p:spPr>
              <p:txBody>
                <a:bodyPr rtlCol="0" anchor="ctr"/>
                <a:lstStyle/>
                <a:p>
                  <a:endParaRPr lang="en-US"/>
                </a:p>
              </p:txBody>
            </p:sp>
          </p:grpSp>
          <p:sp>
            <p:nvSpPr>
              <p:cNvPr id="83" name="Freeform 82">
                <a:extLst>
                  <a:ext uri="{FF2B5EF4-FFF2-40B4-BE49-F238E27FC236}">
                    <a16:creationId xmlns:a16="http://schemas.microsoft.com/office/drawing/2014/main" id="{ECFE9AC2-C284-1C3E-FCF8-A3C042841BE7}"/>
                  </a:ext>
                </a:extLst>
              </p:cNvPr>
              <p:cNvSpPr/>
              <p:nvPr/>
            </p:nvSpPr>
            <p:spPr>
              <a:xfrm>
                <a:off x="1570531" y="3687768"/>
                <a:ext cx="1703624" cy="2302179"/>
              </a:xfrm>
              <a:custGeom>
                <a:avLst/>
                <a:gdLst>
                  <a:gd name="connsiteX0" fmla="*/ 1702456 w 1703624"/>
                  <a:gd name="connsiteY0" fmla="*/ 997294 h 2302179"/>
                  <a:gd name="connsiteX1" fmla="*/ 1670148 w 1703624"/>
                  <a:gd name="connsiteY1" fmla="*/ 759416 h 2302179"/>
                  <a:gd name="connsiteX2" fmla="*/ 1593865 w 1703624"/>
                  <a:gd name="connsiteY2" fmla="*/ 533207 h 2302179"/>
                  <a:gd name="connsiteX3" fmla="*/ 1476300 w 1703624"/>
                  <a:gd name="connsiteY3" fmla="*/ 324951 h 2302179"/>
                  <a:gd name="connsiteX4" fmla="*/ 1382965 w 1703624"/>
                  <a:gd name="connsiteY4" fmla="*/ 206460 h 2302179"/>
                  <a:gd name="connsiteX5" fmla="*/ 1365914 w 1703624"/>
                  <a:gd name="connsiteY5" fmla="*/ 182224 h 2302179"/>
                  <a:gd name="connsiteX6" fmla="*/ 1345272 w 1703624"/>
                  <a:gd name="connsiteY6" fmla="*/ 135546 h 2302179"/>
                  <a:gd name="connsiteX7" fmla="*/ 1313862 w 1703624"/>
                  <a:gd name="connsiteY7" fmla="*/ 46678 h 2302179"/>
                  <a:gd name="connsiteX8" fmla="*/ 1291426 w 1703624"/>
                  <a:gd name="connsiteY8" fmla="*/ 20646 h 2302179"/>
                  <a:gd name="connsiteX9" fmla="*/ 1291426 w 1703624"/>
                  <a:gd name="connsiteY9" fmla="*/ 19748 h 2302179"/>
                  <a:gd name="connsiteX10" fmla="*/ 1284246 w 1703624"/>
                  <a:gd name="connsiteY10" fmla="*/ 14362 h 2302179"/>
                  <a:gd name="connsiteX11" fmla="*/ 1275272 w 1703624"/>
                  <a:gd name="connsiteY11" fmla="*/ 7181 h 2302179"/>
                  <a:gd name="connsiteX12" fmla="*/ 1266297 w 1703624"/>
                  <a:gd name="connsiteY12" fmla="*/ 0 h 2302179"/>
                  <a:gd name="connsiteX13" fmla="*/ 1267195 w 1703624"/>
                  <a:gd name="connsiteY13" fmla="*/ 898 h 2302179"/>
                  <a:gd name="connsiteX14" fmla="*/ 1266297 w 1703624"/>
                  <a:gd name="connsiteY14" fmla="*/ 898 h 2302179"/>
                  <a:gd name="connsiteX15" fmla="*/ 1268989 w 1703624"/>
                  <a:gd name="connsiteY15" fmla="*/ 6284 h 2302179"/>
                  <a:gd name="connsiteX16" fmla="*/ 1266297 w 1703624"/>
                  <a:gd name="connsiteY16" fmla="*/ 54757 h 2302179"/>
                  <a:gd name="connsiteX17" fmla="*/ 1262707 w 1703624"/>
                  <a:gd name="connsiteY17" fmla="*/ 69119 h 2302179"/>
                  <a:gd name="connsiteX18" fmla="*/ 1262707 w 1703624"/>
                  <a:gd name="connsiteY18" fmla="*/ 69119 h 2302179"/>
                  <a:gd name="connsiteX19" fmla="*/ 1262707 w 1703624"/>
                  <a:gd name="connsiteY19" fmla="*/ 69119 h 2302179"/>
                  <a:gd name="connsiteX20" fmla="*/ 1277066 w 1703624"/>
                  <a:gd name="connsiteY20" fmla="*/ 149908 h 2302179"/>
                  <a:gd name="connsiteX21" fmla="*/ 1277964 w 1703624"/>
                  <a:gd name="connsiteY21" fmla="*/ 149908 h 2302179"/>
                  <a:gd name="connsiteX22" fmla="*/ 1281554 w 1703624"/>
                  <a:gd name="connsiteY22" fmla="*/ 160680 h 2302179"/>
                  <a:gd name="connsiteX23" fmla="*/ 1218732 w 1703624"/>
                  <a:gd name="connsiteY23" fmla="*/ 177736 h 2302179"/>
                  <a:gd name="connsiteX24" fmla="*/ 1165783 w 1703624"/>
                  <a:gd name="connsiteY24" fmla="*/ 191200 h 2302179"/>
                  <a:gd name="connsiteX25" fmla="*/ 1143347 w 1703624"/>
                  <a:gd name="connsiteY25" fmla="*/ 191200 h 2302179"/>
                  <a:gd name="connsiteX26" fmla="*/ 1133475 w 1703624"/>
                  <a:gd name="connsiteY26" fmla="*/ 190303 h 2302179"/>
                  <a:gd name="connsiteX27" fmla="*/ 1182835 w 1703624"/>
                  <a:gd name="connsiteY27" fmla="*/ 212744 h 2302179"/>
                  <a:gd name="connsiteX28" fmla="*/ 1263605 w 1703624"/>
                  <a:gd name="connsiteY28" fmla="*/ 217232 h 2302179"/>
                  <a:gd name="connsiteX29" fmla="*/ 1321042 w 1703624"/>
                  <a:gd name="connsiteY29" fmla="*/ 224414 h 2302179"/>
                  <a:gd name="connsiteX30" fmla="*/ 1328221 w 1703624"/>
                  <a:gd name="connsiteY30" fmla="*/ 228902 h 2302179"/>
                  <a:gd name="connsiteX31" fmla="*/ 1328221 w 1703624"/>
                  <a:gd name="connsiteY31" fmla="*/ 228902 h 2302179"/>
                  <a:gd name="connsiteX32" fmla="*/ 1467325 w 1703624"/>
                  <a:gd name="connsiteY32" fmla="*/ 479348 h 2302179"/>
                  <a:gd name="connsiteX33" fmla="*/ 178592 w 1703624"/>
                  <a:gd name="connsiteY33" fmla="*/ 2265680 h 2302179"/>
                  <a:gd name="connsiteX34" fmla="*/ 2692 w 1703624"/>
                  <a:gd name="connsiteY34" fmla="*/ 2233365 h 2302179"/>
                  <a:gd name="connsiteX35" fmla="*/ 0 w 1703624"/>
                  <a:gd name="connsiteY35" fmla="*/ 2238750 h 2302179"/>
                  <a:gd name="connsiteX36" fmla="*/ 250388 w 1703624"/>
                  <a:gd name="connsiteY36" fmla="*/ 2291712 h 2302179"/>
                  <a:gd name="connsiteX37" fmla="*/ 734111 w 1703624"/>
                  <a:gd name="connsiteY37" fmla="*/ 2273759 h 2302179"/>
                  <a:gd name="connsiteX38" fmla="*/ 1111039 w 1703624"/>
                  <a:gd name="connsiteY38" fmla="*/ 2113079 h 2302179"/>
                  <a:gd name="connsiteX39" fmla="*/ 1406299 w 1703624"/>
                  <a:gd name="connsiteY39" fmla="*/ 1857247 h 2302179"/>
                  <a:gd name="connsiteX40" fmla="*/ 1612712 w 1703624"/>
                  <a:gd name="connsiteY40" fmla="*/ 1511650 h 2302179"/>
                  <a:gd name="connsiteX41" fmla="*/ 1623481 w 1703624"/>
                  <a:gd name="connsiteY41" fmla="*/ 1482925 h 2302179"/>
                  <a:gd name="connsiteX42" fmla="*/ 1686302 w 1703624"/>
                  <a:gd name="connsiteY42" fmla="*/ 1241456 h 2302179"/>
                  <a:gd name="connsiteX43" fmla="*/ 1702456 w 1703624"/>
                  <a:gd name="connsiteY43" fmla="*/ 997294 h 2302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03624" h="2302179">
                    <a:moveTo>
                      <a:pt x="1702456" y="997294"/>
                    </a:moveTo>
                    <a:cubicBezTo>
                      <a:pt x="1698866" y="917403"/>
                      <a:pt x="1688097" y="837512"/>
                      <a:pt x="1670148" y="759416"/>
                    </a:cubicBezTo>
                    <a:cubicBezTo>
                      <a:pt x="1652199" y="682217"/>
                      <a:pt x="1626173" y="605917"/>
                      <a:pt x="1593865" y="533207"/>
                    </a:cubicBezTo>
                    <a:cubicBezTo>
                      <a:pt x="1561557" y="460497"/>
                      <a:pt x="1522069" y="390480"/>
                      <a:pt x="1476300" y="324951"/>
                    </a:cubicBezTo>
                    <a:cubicBezTo>
                      <a:pt x="1443094" y="276478"/>
                      <a:pt x="1422453" y="250446"/>
                      <a:pt x="1382965" y="206460"/>
                    </a:cubicBezTo>
                    <a:cubicBezTo>
                      <a:pt x="1384760" y="206460"/>
                      <a:pt x="1366811" y="184019"/>
                      <a:pt x="1365914" y="182224"/>
                    </a:cubicBezTo>
                    <a:cubicBezTo>
                      <a:pt x="1357837" y="166964"/>
                      <a:pt x="1347965" y="152601"/>
                      <a:pt x="1345272" y="135546"/>
                    </a:cubicBezTo>
                    <a:cubicBezTo>
                      <a:pt x="1339888" y="98742"/>
                      <a:pt x="1331811" y="68222"/>
                      <a:pt x="1313862" y="46678"/>
                    </a:cubicBezTo>
                    <a:cubicBezTo>
                      <a:pt x="1306682" y="37701"/>
                      <a:pt x="1300400" y="29623"/>
                      <a:pt x="1291426" y="20646"/>
                    </a:cubicBezTo>
                    <a:lnTo>
                      <a:pt x="1291426" y="19748"/>
                    </a:lnTo>
                    <a:lnTo>
                      <a:pt x="1284246" y="14362"/>
                    </a:lnTo>
                    <a:cubicBezTo>
                      <a:pt x="1281554" y="11669"/>
                      <a:pt x="1278861" y="9874"/>
                      <a:pt x="1275272" y="7181"/>
                    </a:cubicBezTo>
                    <a:lnTo>
                      <a:pt x="1266297" y="0"/>
                    </a:lnTo>
                    <a:cubicBezTo>
                      <a:pt x="1266297" y="0"/>
                      <a:pt x="1266297" y="898"/>
                      <a:pt x="1267195" y="898"/>
                    </a:cubicBezTo>
                    <a:cubicBezTo>
                      <a:pt x="1267195" y="898"/>
                      <a:pt x="1267195" y="898"/>
                      <a:pt x="1266297" y="898"/>
                    </a:cubicBezTo>
                    <a:cubicBezTo>
                      <a:pt x="1267195" y="3591"/>
                      <a:pt x="1268092" y="4488"/>
                      <a:pt x="1268989" y="6284"/>
                    </a:cubicBezTo>
                    <a:cubicBezTo>
                      <a:pt x="1271682" y="18851"/>
                      <a:pt x="1268989" y="40394"/>
                      <a:pt x="1266297" y="54757"/>
                    </a:cubicBezTo>
                    <a:cubicBezTo>
                      <a:pt x="1264502" y="59245"/>
                      <a:pt x="1263605" y="63733"/>
                      <a:pt x="1262707" y="69119"/>
                    </a:cubicBezTo>
                    <a:cubicBezTo>
                      <a:pt x="1262707" y="69119"/>
                      <a:pt x="1262707" y="69119"/>
                      <a:pt x="1262707" y="69119"/>
                    </a:cubicBezTo>
                    <a:lnTo>
                      <a:pt x="1262707" y="69119"/>
                    </a:lnTo>
                    <a:cubicBezTo>
                      <a:pt x="1257323" y="109514"/>
                      <a:pt x="1277066" y="149908"/>
                      <a:pt x="1277066" y="149908"/>
                    </a:cubicBezTo>
                    <a:cubicBezTo>
                      <a:pt x="1277066" y="149908"/>
                      <a:pt x="1277964" y="149908"/>
                      <a:pt x="1277964" y="149908"/>
                    </a:cubicBezTo>
                    <a:cubicBezTo>
                      <a:pt x="1278861" y="153499"/>
                      <a:pt x="1280656" y="157089"/>
                      <a:pt x="1281554" y="160680"/>
                    </a:cubicBezTo>
                    <a:cubicBezTo>
                      <a:pt x="1260015" y="160680"/>
                      <a:pt x="1238476" y="169657"/>
                      <a:pt x="1218732" y="177736"/>
                    </a:cubicBezTo>
                    <a:cubicBezTo>
                      <a:pt x="1198989" y="186712"/>
                      <a:pt x="1179245" y="189405"/>
                      <a:pt x="1165783" y="191200"/>
                    </a:cubicBezTo>
                    <a:cubicBezTo>
                      <a:pt x="1152321" y="192098"/>
                      <a:pt x="1143347" y="191200"/>
                      <a:pt x="1143347" y="191200"/>
                    </a:cubicBezTo>
                    <a:cubicBezTo>
                      <a:pt x="1139757" y="191200"/>
                      <a:pt x="1137962" y="190303"/>
                      <a:pt x="1133475" y="190303"/>
                    </a:cubicBezTo>
                    <a:cubicBezTo>
                      <a:pt x="1133475" y="190303"/>
                      <a:pt x="1157706" y="203768"/>
                      <a:pt x="1182835" y="212744"/>
                    </a:cubicBezTo>
                    <a:cubicBezTo>
                      <a:pt x="1202578" y="219028"/>
                      <a:pt x="1228604" y="220823"/>
                      <a:pt x="1263605" y="217232"/>
                    </a:cubicBezTo>
                    <a:cubicBezTo>
                      <a:pt x="1282451" y="214539"/>
                      <a:pt x="1302195" y="218130"/>
                      <a:pt x="1321042" y="224414"/>
                    </a:cubicBezTo>
                    <a:cubicBezTo>
                      <a:pt x="1321939" y="224414"/>
                      <a:pt x="1328221" y="228902"/>
                      <a:pt x="1328221" y="228902"/>
                    </a:cubicBezTo>
                    <a:cubicBezTo>
                      <a:pt x="1330016" y="230697"/>
                      <a:pt x="1326426" y="227107"/>
                      <a:pt x="1328221" y="228902"/>
                    </a:cubicBezTo>
                    <a:cubicBezTo>
                      <a:pt x="1383863" y="306998"/>
                      <a:pt x="1430530" y="391377"/>
                      <a:pt x="1467325" y="479348"/>
                    </a:cubicBezTo>
                    <a:cubicBezTo>
                      <a:pt x="1885535" y="1283646"/>
                      <a:pt x="1330913" y="2401226"/>
                      <a:pt x="178592" y="2265680"/>
                    </a:cubicBezTo>
                    <a:cubicBezTo>
                      <a:pt x="118463" y="2258499"/>
                      <a:pt x="59232" y="2247727"/>
                      <a:pt x="2692" y="2233365"/>
                    </a:cubicBezTo>
                    <a:cubicBezTo>
                      <a:pt x="1795" y="2235160"/>
                      <a:pt x="898" y="2236955"/>
                      <a:pt x="0" y="2238750"/>
                    </a:cubicBezTo>
                    <a:cubicBezTo>
                      <a:pt x="80770" y="2262987"/>
                      <a:pt x="164233" y="2281838"/>
                      <a:pt x="250388" y="2291712"/>
                    </a:cubicBezTo>
                    <a:cubicBezTo>
                      <a:pt x="410133" y="2305177"/>
                      <a:pt x="577058" y="2311460"/>
                      <a:pt x="734111" y="2273759"/>
                    </a:cubicBezTo>
                    <a:cubicBezTo>
                      <a:pt x="866933" y="2242341"/>
                      <a:pt x="995268" y="2186686"/>
                      <a:pt x="1111039" y="2113079"/>
                    </a:cubicBezTo>
                    <a:cubicBezTo>
                      <a:pt x="1221425" y="2043959"/>
                      <a:pt x="1321042" y="1957784"/>
                      <a:pt x="1406299" y="1857247"/>
                    </a:cubicBezTo>
                    <a:cubicBezTo>
                      <a:pt x="1492454" y="1754914"/>
                      <a:pt x="1562455" y="1638219"/>
                      <a:pt x="1612712" y="1511650"/>
                    </a:cubicBezTo>
                    <a:cubicBezTo>
                      <a:pt x="1616301" y="1501776"/>
                      <a:pt x="1619891" y="1491902"/>
                      <a:pt x="1623481" y="1482925"/>
                    </a:cubicBezTo>
                    <a:cubicBezTo>
                      <a:pt x="1652199" y="1404829"/>
                      <a:pt x="1673738" y="1323143"/>
                      <a:pt x="1686302" y="1241456"/>
                    </a:cubicBezTo>
                    <a:cubicBezTo>
                      <a:pt x="1701559" y="1160667"/>
                      <a:pt x="1706046" y="1078981"/>
                      <a:pt x="1702456" y="997294"/>
                    </a:cubicBezTo>
                    <a:close/>
                  </a:path>
                </a:pathLst>
              </a:custGeom>
              <a:solidFill>
                <a:srgbClr val="65B24C"/>
              </a:solidFill>
              <a:ln w="897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B6AC2E4-FC5F-8963-36AD-57DDA5E36A9D}"/>
                  </a:ext>
                </a:extLst>
              </p:cNvPr>
              <p:cNvSpPr/>
              <p:nvPr/>
            </p:nvSpPr>
            <p:spPr>
              <a:xfrm>
                <a:off x="2655068" y="3955039"/>
                <a:ext cx="479711" cy="528947"/>
              </a:xfrm>
              <a:custGeom>
                <a:avLst/>
                <a:gdLst>
                  <a:gd name="connsiteX0" fmla="*/ 381890 w 479711"/>
                  <a:gd name="connsiteY0" fmla="*/ 264140 h 528947"/>
                  <a:gd name="connsiteX1" fmla="*/ 80348 w 479711"/>
                  <a:gd name="connsiteY1" fmla="*/ 21773 h 528947"/>
                  <a:gd name="connsiteX2" fmla="*/ 36373 w 479711"/>
                  <a:gd name="connsiteY2" fmla="*/ 25364 h 528947"/>
                  <a:gd name="connsiteX3" fmla="*/ 307402 w 479711"/>
                  <a:gd name="connsiteY3" fmla="*/ 282093 h 528947"/>
                  <a:gd name="connsiteX4" fmla="*/ 479712 w 479711"/>
                  <a:gd name="connsiteY4" fmla="*/ 528948 h 528947"/>
                  <a:gd name="connsiteX5" fmla="*/ 409711 w 479711"/>
                  <a:gd name="connsiteY5" fmla="*/ 305432 h 528947"/>
                  <a:gd name="connsiteX6" fmla="*/ 381890 w 479711"/>
                  <a:gd name="connsiteY6" fmla="*/ 264140 h 52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711" h="528947">
                    <a:moveTo>
                      <a:pt x="381890" y="264140"/>
                    </a:moveTo>
                    <a:cubicBezTo>
                      <a:pt x="291248" y="129491"/>
                      <a:pt x="185349" y="55884"/>
                      <a:pt x="80348" y="21773"/>
                    </a:cubicBezTo>
                    <a:cubicBezTo>
                      <a:pt x="-4012" y="-5157"/>
                      <a:pt x="-27345" y="-10543"/>
                      <a:pt x="36373" y="25364"/>
                    </a:cubicBezTo>
                    <a:cubicBezTo>
                      <a:pt x="164708" y="96278"/>
                      <a:pt x="224837" y="165398"/>
                      <a:pt x="307402" y="282093"/>
                    </a:cubicBezTo>
                    <a:cubicBezTo>
                      <a:pt x="350480" y="342236"/>
                      <a:pt x="414198" y="440978"/>
                      <a:pt x="479712" y="528948"/>
                    </a:cubicBezTo>
                    <a:cubicBezTo>
                      <a:pt x="463558" y="453545"/>
                      <a:pt x="441122" y="378142"/>
                      <a:pt x="409711" y="305432"/>
                    </a:cubicBezTo>
                    <a:cubicBezTo>
                      <a:pt x="398942" y="288376"/>
                      <a:pt x="389070" y="274014"/>
                      <a:pt x="381890" y="264140"/>
                    </a:cubicBezTo>
                    <a:close/>
                  </a:path>
                </a:pathLst>
              </a:custGeom>
              <a:solidFill>
                <a:srgbClr val="65B24C"/>
              </a:solidFill>
              <a:ln w="8971" cap="flat">
                <a:noFill/>
                <a:prstDash val="solid"/>
                <a:miter/>
              </a:ln>
            </p:spPr>
            <p:txBody>
              <a:bodyPr rtlCol="0" anchor="ctr"/>
              <a:lstStyle/>
              <a:p>
                <a:endParaRPr lang="en-US"/>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B9874-5CE7-407C-78FE-22ED422712DC}"/>
              </a:ext>
            </a:extLst>
          </p:cNvPr>
          <p:cNvSpPr>
            <a:spLocks noGrp="1"/>
          </p:cNvSpPr>
          <p:nvPr>
            <p:ph type="title" hasCustomPrompt="1"/>
          </p:nvPr>
        </p:nvSpPr>
        <p:spPr>
          <a:xfrm>
            <a:off x="377825" y="1091878"/>
            <a:ext cx="6800850" cy="755889"/>
          </a:xfrm>
        </p:spPr>
        <p:txBody>
          <a:bodyPr/>
          <a:lstStyle/>
          <a:p>
            <a:r>
              <a:rPr lang="en-GB"/>
              <a:t>CLICK TO EDIT MASTER TITLE STYLE</a:t>
            </a:r>
            <a:endParaRPr lang="en-US"/>
          </a:p>
        </p:txBody>
      </p:sp>
      <p:sp>
        <p:nvSpPr>
          <p:cNvPr id="3" name="Footer Placeholder 2">
            <a:extLst>
              <a:ext uri="{FF2B5EF4-FFF2-40B4-BE49-F238E27FC236}">
                <a16:creationId xmlns:a16="http://schemas.microsoft.com/office/drawing/2014/main" id="{669CF89C-895F-F924-ACC5-109DE66FB312}"/>
              </a:ext>
            </a:extLst>
          </p:cNvPr>
          <p:cNvSpPr>
            <a:spLocks noGrp="1"/>
          </p:cNvSpPr>
          <p:nvPr>
            <p:ph type="ftr" sz="quarter" idx="10"/>
          </p:nvPr>
        </p:nvSpPr>
        <p:spPr/>
        <p:txBody>
          <a:bodyPr/>
          <a:lstStyle/>
          <a:p>
            <a:pPr marL="0" algn="l" defTabSz="914400" rtl="0" eaLnBrk="1" latinLnBrk="0" hangingPunct="1"/>
            <a:endParaRPr lang="en-US"/>
          </a:p>
        </p:txBody>
      </p:sp>
      <p:sp>
        <p:nvSpPr>
          <p:cNvPr id="6" name="Text Placeholder 5">
            <a:extLst>
              <a:ext uri="{FF2B5EF4-FFF2-40B4-BE49-F238E27FC236}">
                <a16:creationId xmlns:a16="http://schemas.microsoft.com/office/drawing/2014/main" id="{2013987F-5433-70E9-4AB5-C45ACDF088D5}"/>
              </a:ext>
            </a:extLst>
          </p:cNvPr>
          <p:cNvSpPr>
            <a:spLocks noGrp="1"/>
          </p:cNvSpPr>
          <p:nvPr>
            <p:ph type="body" sz="quarter" idx="11"/>
          </p:nvPr>
        </p:nvSpPr>
        <p:spPr>
          <a:xfrm>
            <a:off x="377825" y="2099990"/>
            <a:ext cx="3256409" cy="7993335"/>
          </a:xfrm>
        </p:spPr>
        <p:txBody>
          <a:bodyPr>
            <a:normAutofit/>
          </a:bodyPr>
          <a:lstStyle>
            <a:lvl1pPr>
              <a:defRPr sz="1400">
                <a:solidFill>
                  <a:schemeClr val="tx1">
                    <a:lumMod val="65000"/>
                    <a:lumOff val="35000"/>
                  </a:schemeClr>
                </a:solidFill>
              </a:defRPr>
            </a:lvl1pPr>
          </a:lstStyle>
          <a:p>
            <a:pPr lvl="0"/>
            <a:r>
              <a:rPr lang="en-GB"/>
              <a:t>Click to edit Master text styles</a:t>
            </a:r>
          </a:p>
        </p:txBody>
      </p:sp>
      <p:sp>
        <p:nvSpPr>
          <p:cNvPr id="7" name="Text Placeholder 5">
            <a:extLst>
              <a:ext uri="{FF2B5EF4-FFF2-40B4-BE49-F238E27FC236}">
                <a16:creationId xmlns:a16="http://schemas.microsoft.com/office/drawing/2014/main" id="{6B004700-7107-B396-9253-10E9E7150224}"/>
              </a:ext>
            </a:extLst>
          </p:cNvPr>
          <p:cNvSpPr>
            <a:spLocks noGrp="1"/>
          </p:cNvSpPr>
          <p:nvPr>
            <p:ph type="body" sz="quarter" idx="12"/>
          </p:nvPr>
        </p:nvSpPr>
        <p:spPr>
          <a:xfrm>
            <a:off x="3901856" y="2099990"/>
            <a:ext cx="3256409" cy="7993335"/>
          </a:xfrm>
        </p:spPr>
        <p:txBody>
          <a:bodyPr>
            <a:normAutofit/>
          </a:bodyPr>
          <a:lstStyle>
            <a:lvl1pPr>
              <a:defRPr sz="1400">
                <a:solidFill>
                  <a:schemeClr val="tx1">
                    <a:lumMod val="65000"/>
                    <a:lumOff val="35000"/>
                  </a:schemeClr>
                </a:solidFill>
              </a:defRPr>
            </a:lvl1pPr>
          </a:lstStyle>
          <a:p>
            <a:pPr lvl="0"/>
            <a:r>
              <a:rPr lang="en-GB"/>
              <a:t>Click to edit Master text styles</a:t>
            </a:r>
          </a:p>
        </p:txBody>
      </p:sp>
    </p:spTree>
    <p:extLst>
      <p:ext uri="{BB962C8B-B14F-4D97-AF65-F5344CB8AC3E}">
        <p14:creationId xmlns:p14="http://schemas.microsoft.com/office/powerpoint/2010/main" val="2554370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69CF89C-895F-F924-ACC5-109DE66FB312}"/>
              </a:ext>
            </a:extLst>
          </p:cNvPr>
          <p:cNvSpPr>
            <a:spLocks noGrp="1"/>
          </p:cNvSpPr>
          <p:nvPr>
            <p:ph type="ftr" sz="quarter" idx="10"/>
          </p:nvPr>
        </p:nvSpPr>
        <p:spPr/>
        <p:txBody>
          <a:bodyPr/>
          <a:lstStyle/>
          <a:p>
            <a:pPr marL="0" algn="l" defTabSz="914400" rtl="0" eaLnBrk="1" latinLnBrk="0" hangingPunct="1"/>
            <a:endParaRPr lang="en-US"/>
          </a:p>
        </p:txBody>
      </p:sp>
      <p:sp>
        <p:nvSpPr>
          <p:cNvPr id="6" name="Text Placeholder 5">
            <a:extLst>
              <a:ext uri="{FF2B5EF4-FFF2-40B4-BE49-F238E27FC236}">
                <a16:creationId xmlns:a16="http://schemas.microsoft.com/office/drawing/2014/main" id="{2013987F-5433-70E9-4AB5-C45ACDF088D5}"/>
              </a:ext>
            </a:extLst>
          </p:cNvPr>
          <p:cNvSpPr>
            <a:spLocks noGrp="1"/>
          </p:cNvSpPr>
          <p:nvPr>
            <p:ph type="body" sz="quarter" idx="11"/>
          </p:nvPr>
        </p:nvSpPr>
        <p:spPr>
          <a:xfrm>
            <a:off x="377825" y="1379911"/>
            <a:ext cx="3256409" cy="4968552"/>
          </a:xfrm>
        </p:spPr>
        <p:txBody>
          <a:bodyPr>
            <a:normAutofit/>
          </a:bodyPr>
          <a:lstStyle>
            <a:lvl1pPr>
              <a:defRPr sz="1400">
                <a:solidFill>
                  <a:schemeClr val="tx1">
                    <a:lumMod val="65000"/>
                    <a:lumOff val="35000"/>
                  </a:schemeClr>
                </a:solidFill>
              </a:defRPr>
            </a:lvl1pPr>
          </a:lstStyle>
          <a:p>
            <a:pPr lvl="0"/>
            <a:r>
              <a:rPr lang="en-GB"/>
              <a:t>Click to edit Master text styles</a:t>
            </a:r>
          </a:p>
        </p:txBody>
      </p:sp>
      <p:sp>
        <p:nvSpPr>
          <p:cNvPr id="7" name="Text Placeholder 5">
            <a:extLst>
              <a:ext uri="{FF2B5EF4-FFF2-40B4-BE49-F238E27FC236}">
                <a16:creationId xmlns:a16="http://schemas.microsoft.com/office/drawing/2014/main" id="{6B004700-7107-B396-9253-10E9E7150224}"/>
              </a:ext>
            </a:extLst>
          </p:cNvPr>
          <p:cNvSpPr>
            <a:spLocks noGrp="1"/>
          </p:cNvSpPr>
          <p:nvPr>
            <p:ph type="body" sz="quarter" idx="12"/>
          </p:nvPr>
        </p:nvSpPr>
        <p:spPr>
          <a:xfrm>
            <a:off x="3901856" y="1379911"/>
            <a:ext cx="3256409" cy="4968552"/>
          </a:xfrm>
        </p:spPr>
        <p:txBody>
          <a:bodyPr>
            <a:normAutofit/>
          </a:bodyPr>
          <a:lstStyle>
            <a:lvl1pPr>
              <a:defRPr sz="1400">
                <a:solidFill>
                  <a:schemeClr val="tx1">
                    <a:lumMod val="65000"/>
                    <a:lumOff val="35000"/>
                  </a:schemeClr>
                </a:solidFill>
              </a:defRPr>
            </a:lvl1pPr>
          </a:lstStyle>
          <a:p>
            <a:pPr lvl="0"/>
            <a:r>
              <a:rPr lang="en-GB"/>
              <a:t>Click to edit Master text styles</a:t>
            </a:r>
          </a:p>
        </p:txBody>
      </p:sp>
      <p:sp>
        <p:nvSpPr>
          <p:cNvPr id="5" name="Picture Placeholder 4">
            <a:extLst>
              <a:ext uri="{FF2B5EF4-FFF2-40B4-BE49-F238E27FC236}">
                <a16:creationId xmlns:a16="http://schemas.microsoft.com/office/drawing/2014/main" id="{7D84B51F-EB06-8B78-525A-3C5C13AD3CC3}"/>
              </a:ext>
            </a:extLst>
          </p:cNvPr>
          <p:cNvSpPr>
            <a:spLocks noGrp="1"/>
          </p:cNvSpPr>
          <p:nvPr>
            <p:ph type="pic" sz="quarter" idx="13"/>
          </p:nvPr>
        </p:nvSpPr>
        <p:spPr>
          <a:xfrm>
            <a:off x="533605" y="6499852"/>
            <a:ext cx="6467064" cy="3600450"/>
          </a:xfrm>
        </p:spPr>
        <p:txBody>
          <a:bodyPr/>
          <a:lstStyle/>
          <a:p>
            <a:endParaRPr lang="en-US"/>
          </a:p>
        </p:txBody>
      </p:sp>
    </p:spTree>
    <p:extLst>
      <p:ext uri="{BB962C8B-B14F-4D97-AF65-F5344CB8AC3E}">
        <p14:creationId xmlns:p14="http://schemas.microsoft.com/office/powerpoint/2010/main" val="1082101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Image 3">
            <a:extLst>
              <a:ext uri="{FF2B5EF4-FFF2-40B4-BE49-F238E27FC236}">
                <a16:creationId xmlns:a16="http://schemas.microsoft.com/office/drawing/2014/main" id="{EA8AEC9E-49B2-EE02-8FA7-3D7CBACC74BF}"/>
              </a:ext>
            </a:extLst>
          </p:cNvPr>
          <p:cNvPicPr>
            <a:picLocks noChangeAspect="1" noChangeArrowheads="1"/>
          </p:cNvPicPr>
          <p:nvPr userDrawn="1"/>
        </p:nvPicPr>
        <p:blipFill>
          <a:blip r:embed="rId2"/>
          <a:stretch>
            <a:fillRect/>
          </a:stretch>
        </p:blipFill>
        <p:spPr>
          <a:xfrm>
            <a:off x="722199" y="731838"/>
            <a:ext cx="2638700" cy="1242000"/>
          </a:xfrm>
          <a:prstGeom prst="rect">
            <a:avLst/>
          </a:prstGeom>
          <a:noFill/>
          <a:ln>
            <a:noFill/>
          </a:ln>
        </p:spPr>
      </p:pic>
      <p:sp>
        <p:nvSpPr>
          <p:cNvPr id="3" name="Rectangle 2">
            <a:extLst>
              <a:ext uri="{FF2B5EF4-FFF2-40B4-BE49-F238E27FC236}">
                <a16:creationId xmlns:a16="http://schemas.microsoft.com/office/drawing/2014/main" id="{6859EE11-C79C-87D7-B44D-A7A94245A6DA}"/>
              </a:ext>
            </a:extLst>
          </p:cNvPr>
          <p:cNvSpPr/>
          <p:nvPr userDrawn="1"/>
        </p:nvSpPr>
        <p:spPr>
          <a:xfrm>
            <a:off x="0" y="0"/>
            <a:ext cx="7556500" cy="10680700"/>
          </a:xfrm>
          <a:prstGeom prst="rect">
            <a:avLst/>
          </a:prstGeom>
          <a:solidFill>
            <a:srgbClr val="60A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aphic 13">
            <a:extLst>
              <a:ext uri="{FF2B5EF4-FFF2-40B4-BE49-F238E27FC236}">
                <a16:creationId xmlns:a16="http://schemas.microsoft.com/office/drawing/2014/main" id="{15378305-4B2A-EC86-D899-F6137C834999}"/>
              </a:ext>
            </a:extLst>
          </p:cNvPr>
          <p:cNvGrpSpPr/>
          <p:nvPr userDrawn="1"/>
        </p:nvGrpSpPr>
        <p:grpSpPr>
          <a:xfrm>
            <a:off x="1978050" y="2892078"/>
            <a:ext cx="3278551" cy="1955300"/>
            <a:chOff x="0" y="2669828"/>
            <a:chExt cx="6984826" cy="4165692"/>
          </a:xfrm>
          <a:solidFill>
            <a:srgbClr val="FFFFFF"/>
          </a:solidFill>
        </p:grpSpPr>
        <p:sp>
          <p:nvSpPr>
            <p:cNvPr id="5" name="Freeform 4">
              <a:extLst>
                <a:ext uri="{FF2B5EF4-FFF2-40B4-BE49-F238E27FC236}">
                  <a16:creationId xmlns:a16="http://schemas.microsoft.com/office/drawing/2014/main" id="{BBF2C7C0-3B16-3B31-4470-F1606AAE0507}"/>
                </a:ext>
              </a:extLst>
            </p:cNvPr>
            <p:cNvSpPr/>
            <p:nvPr/>
          </p:nvSpPr>
          <p:spPr>
            <a:xfrm>
              <a:off x="3554785" y="3911284"/>
              <a:ext cx="677572" cy="935355"/>
            </a:xfrm>
            <a:custGeom>
              <a:avLst/>
              <a:gdLst>
                <a:gd name="connsiteX0" fmla="*/ 64616 w 677572"/>
                <a:gd name="connsiteY0" fmla="*/ 0 h 935355"/>
                <a:gd name="connsiteX1" fmla="*/ 158848 w 677572"/>
                <a:gd name="connsiteY1" fmla="*/ 43985 h 935355"/>
                <a:gd name="connsiteX2" fmla="*/ 342824 w 677572"/>
                <a:gd name="connsiteY2" fmla="*/ 659776 h 935355"/>
                <a:gd name="connsiteX3" fmla="*/ 356286 w 677572"/>
                <a:gd name="connsiteY3" fmla="*/ 659776 h 935355"/>
                <a:gd name="connsiteX4" fmla="*/ 345517 w 677572"/>
                <a:gd name="connsiteY4" fmla="*/ 645414 h 935355"/>
                <a:gd name="connsiteX5" fmla="*/ 349107 w 677572"/>
                <a:gd name="connsiteY5" fmla="*/ 631949 h 935355"/>
                <a:gd name="connsiteX6" fmla="*/ 342824 w 677572"/>
                <a:gd name="connsiteY6" fmla="*/ 614893 h 935355"/>
                <a:gd name="connsiteX7" fmla="*/ 420902 w 677572"/>
                <a:gd name="connsiteY7" fmla="*/ 380605 h 935355"/>
                <a:gd name="connsiteX8" fmla="*/ 475647 w 677572"/>
                <a:gd name="connsiteY8" fmla="*/ 186712 h 935355"/>
                <a:gd name="connsiteX9" fmla="*/ 543853 w 677572"/>
                <a:gd name="connsiteY9" fmla="*/ 9874 h 935355"/>
                <a:gd name="connsiteX10" fmla="*/ 581545 w 677572"/>
                <a:gd name="connsiteY10" fmla="*/ 3591 h 935355"/>
                <a:gd name="connsiteX11" fmla="*/ 636290 w 677572"/>
                <a:gd name="connsiteY11" fmla="*/ 3591 h 935355"/>
                <a:gd name="connsiteX12" fmla="*/ 677572 w 677572"/>
                <a:gd name="connsiteY12" fmla="*/ 41292 h 935355"/>
                <a:gd name="connsiteX13" fmla="*/ 677572 w 677572"/>
                <a:gd name="connsiteY13" fmla="*/ 891371 h 935355"/>
                <a:gd name="connsiteX14" fmla="*/ 639879 w 677572"/>
                <a:gd name="connsiteY14" fmla="*/ 935356 h 935355"/>
                <a:gd name="connsiteX15" fmla="*/ 558212 w 677572"/>
                <a:gd name="connsiteY15" fmla="*/ 935356 h 935355"/>
                <a:gd name="connsiteX16" fmla="*/ 520519 w 677572"/>
                <a:gd name="connsiteY16" fmla="*/ 884190 h 935355"/>
                <a:gd name="connsiteX17" fmla="*/ 524109 w 677572"/>
                <a:gd name="connsiteY17" fmla="*/ 850079 h 935355"/>
                <a:gd name="connsiteX18" fmla="*/ 524109 w 677572"/>
                <a:gd name="connsiteY18" fmla="*/ 808787 h 935355"/>
                <a:gd name="connsiteX19" fmla="*/ 520519 w 677572"/>
                <a:gd name="connsiteY19" fmla="*/ 747746 h 935355"/>
                <a:gd name="connsiteX20" fmla="*/ 527698 w 677572"/>
                <a:gd name="connsiteY20" fmla="*/ 717226 h 935355"/>
                <a:gd name="connsiteX21" fmla="*/ 516929 w 677572"/>
                <a:gd name="connsiteY21" fmla="*/ 607712 h 935355"/>
                <a:gd name="connsiteX22" fmla="*/ 531288 w 677572"/>
                <a:gd name="connsiteY22" fmla="*/ 587964 h 935355"/>
                <a:gd name="connsiteX23" fmla="*/ 531288 w 677572"/>
                <a:gd name="connsiteY23" fmla="*/ 584373 h 935355"/>
                <a:gd name="connsiteX24" fmla="*/ 516929 w 677572"/>
                <a:gd name="connsiteY24" fmla="*/ 573601 h 935355"/>
                <a:gd name="connsiteX25" fmla="*/ 516929 w 677572"/>
                <a:gd name="connsiteY25" fmla="*/ 556546 h 935355"/>
                <a:gd name="connsiteX26" fmla="*/ 499878 w 677572"/>
                <a:gd name="connsiteY26" fmla="*/ 552955 h 935355"/>
                <a:gd name="connsiteX27" fmla="*/ 507057 w 677572"/>
                <a:gd name="connsiteY27" fmla="*/ 535900 h 935355"/>
                <a:gd name="connsiteX28" fmla="*/ 496288 w 677572"/>
                <a:gd name="connsiteY28" fmla="*/ 512561 h 935355"/>
                <a:gd name="connsiteX29" fmla="*/ 496288 w 677572"/>
                <a:gd name="connsiteY29" fmla="*/ 508970 h 935355"/>
                <a:gd name="connsiteX30" fmla="*/ 503468 w 677572"/>
                <a:gd name="connsiteY30" fmla="*/ 501789 h 935355"/>
                <a:gd name="connsiteX31" fmla="*/ 514237 w 677572"/>
                <a:gd name="connsiteY31" fmla="*/ 529616 h 935355"/>
                <a:gd name="connsiteX32" fmla="*/ 531288 w 677572"/>
                <a:gd name="connsiteY32" fmla="*/ 543081 h 935355"/>
                <a:gd name="connsiteX33" fmla="*/ 544750 w 677572"/>
                <a:gd name="connsiteY33" fmla="*/ 532309 h 935355"/>
                <a:gd name="connsiteX34" fmla="*/ 554622 w 677572"/>
                <a:gd name="connsiteY34" fmla="*/ 543081 h 935355"/>
                <a:gd name="connsiteX35" fmla="*/ 548340 w 677572"/>
                <a:gd name="connsiteY35" fmla="*/ 552955 h 935355"/>
                <a:gd name="connsiteX36" fmla="*/ 561802 w 677572"/>
                <a:gd name="connsiteY36" fmla="*/ 570011 h 935355"/>
                <a:gd name="connsiteX37" fmla="*/ 561802 w 677572"/>
                <a:gd name="connsiteY37" fmla="*/ 577192 h 935355"/>
                <a:gd name="connsiteX38" fmla="*/ 558212 w 677572"/>
                <a:gd name="connsiteY38" fmla="*/ 584373 h 935355"/>
                <a:gd name="connsiteX39" fmla="*/ 565391 w 677572"/>
                <a:gd name="connsiteY39" fmla="*/ 587964 h 935355"/>
                <a:gd name="connsiteX40" fmla="*/ 582443 w 677572"/>
                <a:gd name="connsiteY40" fmla="*/ 570011 h 935355"/>
                <a:gd name="connsiteX41" fmla="*/ 578853 w 677572"/>
                <a:gd name="connsiteY41" fmla="*/ 552955 h 935355"/>
                <a:gd name="connsiteX42" fmla="*/ 582443 w 677572"/>
                <a:gd name="connsiteY42" fmla="*/ 550262 h 935355"/>
                <a:gd name="connsiteX43" fmla="*/ 554622 w 677572"/>
                <a:gd name="connsiteY43" fmla="*/ 502687 h 935355"/>
                <a:gd name="connsiteX44" fmla="*/ 565391 w 677572"/>
                <a:gd name="connsiteY44" fmla="*/ 502687 h 935355"/>
                <a:gd name="connsiteX45" fmla="*/ 565391 w 677572"/>
                <a:gd name="connsiteY45" fmla="*/ 492812 h 935355"/>
                <a:gd name="connsiteX46" fmla="*/ 548340 w 677572"/>
                <a:gd name="connsiteY46" fmla="*/ 495505 h 935355"/>
                <a:gd name="connsiteX47" fmla="*/ 537570 w 677572"/>
                <a:gd name="connsiteY47" fmla="*/ 482040 h 935355"/>
                <a:gd name="connsiteX48" fmla="*/ 551930 w 677572"/>
                <a:gd name="connsiteY48" fmla="*/ 464985 h 935355"/>
                <a:gd name="connsiteX49" fmla="*/ 548340 w 677572"/>
                <a:gd name="connsiteY49" fmla="*/ 455111 h 935355"/>
                <a:gd name="connsiteX50" fmla="*/ 558212 w 677572"/>
                <a:gd name="connsiteY50" fmla="*/ 438055 h 935355"/>
                <a:gd name="connsiteX51" fmla="*/ 554622 w 677572"/>
                <a:gd name="connsiteY51" fmla="*/ 434465 h 935355"/>
                <a:gd name="connsiteX52" fmla="*/ 568981 w 677572"/>
                <a:gd name="connsiteY52" fmla="*/ 420102 h 935355"/>
                <a:gd name="connsiteX53" fmla="*/ 575263 w 677572"/>
                <a:gd name="connsiteY53" fmla="*/ 423693 h 935355"/>
                <a:gd name="connsiteX54" fmla="*/ 571673 w 677572"/>
                <a:gd name="connsiteY54" fmla="*/ 430874 h 935355"/>
                <a:gd name="connsiteX55" fmla="*/ 571673 w 677572"/>
                <a:gd name="connsiteY55" fmla="*/ 444339 h 935355"/>
                <a:gd name="connsiteX56" fmla="*/ 592315 w 677572"/>
                <a:gd name="connsiteY56" fmla="*/ 451520 h 935355"/>
                <a:gd name="connsiteX57" fmla="*/ 603084 w 677572"/>
                <a:gd name="connsiteY57" fmla="*/ 447930 h 935355"/>
                <a:gd name="connsiteX58" fmla="*/ 603084 w 677572"/>
                <a:gd name="connsiteY58" fmla="*/ 434465 h 935355"/>
                <a:gd name="connsiteX59" fmla="*/ 586033 w 677572"/>
                <a:gd name="connsiteY59" fmla="*/ 417409 h 935355"/>
                <a:gd name="connsiteX60" fmla="*/ 586033 w 677572"/>
                <a:gd name="connsiteY60" fmla="*/ 385991 h 935355"/>
                <a:gd name="connsiteX61" fmla="*/ 589622 w 677572"/>
                <a:gd name="connsiteY61" fmla="*/ 379708 h 935355"/>
                <a:gd name="connsiteX62" fmla="*/ 551930 w 677572"/>
                <a:gd name="connsiteY62" fmla="*/ 338416 h 935355"/>
                <a:gd name="connsiteX63" fmla="*/ 551930 w 677572"/>
                <a:gd name="connsiteY63" fmla="*/ 342006 h 935355"/>
                <a:gd name="connsiteX64" fmla="*/ 554622 w 677572"/>
                <a:gd name="connsiteY64" fmla="*/ 382401 h 935355"/>
                <a:gd name="connsiteX65" fmla="*/ 561802 w 677572"/>
                <a:gd name="connsiteY65" fmla="*/ 379708 h 935355"/>
                <a:gd name="connsiteX66" fmla="*/ 578853 w 677572"/>
                <a:gd name="connsiteY66" fmla="*/ 393173 h 935355"/>
                <a:gd name="connsiteX67" fmla="*/ 571673 w 677572"/>
                <a:gd name="connsiteY67" fmla="*/ 400354 h 935355"/>
                <a:gd name="connsiteX68" fmla="*/ 568981 w 677572"/>
                <a:gd name="connsiteY68" fmla="*/ 400354 h 935355"/>
                <a:gd name="connsiteX69" fmla="*/ 548340 w 677572"/>
                <a:gd name="connsiteY69" fmla="*/ 382401 h 935355"/>
                <a:gd name="connsiteX70" fmla="*/ 551930 w 677572"/>
                <a:gd name="connsiteY70" fmla="*/ 368936 h 935355"/>
                <a:gd name="connsiteX71" fmla="*/ 533981 w 677572"/>
                <a:gd name="connsiteY71" fmla="*/ 362652 h 935355"/>
                <a:gd name="connsiteX72" fmla="*/ 520519 w 677572"/>
                <a:gd name="connsiteY72" fmla="*/ 393173 h 935355"/>
                <a:gd name="connsiteX73" fmla="*/ 503468 w 677572"/>
                <a:gd name="connsiteY73" fmla="*/ 382401 h 935355"/>
                <a:gd name="connsiteX74" fmla="*/ 496288 w 677572"/>
                <a:gd name="connsiteY74" fmla="*/ 382401 h 935355"/>
                <a:gd name="connsiteX75" fmla="*/ 496288 w 677572"/>
                <a:gd name="connsiteY75" fmla="*/ 389582 h 935355"/>
                <a:gd name="connsiteX76" fmla="*/ 514237 w 677572"/>
                <a:gd name="connsiteY76" fmla="*/ 403047 h 935355"/>
                <a:gd name="connsiteX77" fmla="*/ 520519 w 677572"/>
                <a:gd name="connsiteY77" fmla="*/ 400354 h 935355"/>
                <a:gd name="connsiteX78" fmla="*/ 524109 w 677572"/>
                <a:gd name="connsiteY78" fmla="*/ 400354 h 935355"/>
                <a:gd name="connsiteX79" fmla="*/ 533981 w 677572"/>
                <a:gd name="connsiteY79" fmla="*/ 410228 h 935355"/>
                <a:gd name="connsiteX80" fmla="*/ 496288 w 677572"/>
                <a:gd name="connsiteY80" fmla="*/ 447930 h 935355"/>
                <a:gd name="connsiteX81" fmla="*/ 503468 w 677572"/>
                <a:gd name="connsiteY81" fmla="*/ 451520 h 935355"/>
                <a:gd name="connsiteX82" fmla="*/ 510647 w 677572"/>
                <a:gd name="connsiteY82" fmla="*/ 451520 h 935355"/>
                <a:gd name="connsiteX83" fmla="*/ 541160 w 677572"/>
                <a:gd name="connsiteY83" fmla="*/ 427283 h 935355"/>
                <a:gd name="connsiteX84" fmla="*/ 548340 w 677572"/>
                <a:gd name="connsiteY84" fmla="*/ 427283 h 935355"/>
                <a:gd name="connsiteX85" fmla="*/ 548340 w 677572"/>
                <a:gd name="connsiteY85" fmla="*/ 434465 h 935355"/>
                <a:gd name="connsiteX86" fmla="*/ 507057 w 677572"/>
                <a:gd name="connsiteY86" fmla="*/ 472166 h 935355"/>
                <a:gd name="connsiteX87" fmla="*/ 499878 w 677572"/>
                <a:gd name="connsiteY87" fmla="*/ 468576 h 935355"/>
                <a:gd name="connsiteX88" fmla="*/ 493596 w 677572"/>
                <a:gd name="connsiteY88" fmla="*/ 455111 h 935355"/>
                <a:gd name="connsiteX89" fmla="*/ 490006 w 677572"/>
                <a:gd name="connsiteY89" fmla="*/ 455111 h 935355"/>
                <a:gd name="connsiteX90" fmla="*/ 476544 w 677572"/>
                <a:gd name="connsiteY90" fmla="*/ 468576 h 935355"/>
                <a:gd name="connsiteX91" fmla="*/ 476544 w 677572"/>
                <a:gd name="connsiteY91" fmla="*/ 472166 h 935355"/>
                <a:gd name="connsiteX92" fmla="*/ 490006 w 677572"/>
                <a:gd name="connsiteY92" fmla="*/ 478450 h 935355"/>
                <a:gd name="connsiteX93" fmla="*/ 496288 w 677572"/>
                <a:gd name="connsiteY93" fmla="*/ 475757 h 935355"/>
                <a:gd name="connsiteX94" fmla="*/ 510647 w 677572"/>
                <a:gd name="connsiteY94" fmla="*/ 485631 h 935355"/>
                <a:gd name="connsiteX95" fmla="*/ 510647 w 677572"/>
                <a:gd name="connsiteY95" fmla="*/ 489222 h 935355"/>
                <a:gd name="connsiteX96" fmla="*/ 493596 w 677572"/>
                <a:gd name="connsiteY96" fmla="*/ 495505 h 935355"/>
                <a:gd name="connsiteX97" fmla="*/ 490006 w 677572"/>
                <a:gd name="connsiteY97" fmla="*/ 495505 h 935355"/>
                <a:gd name="connsiteX98" fmla="*/ 482826 w 677572"/>
                <a:gd name="connsiteY98" fmla="*/ 485631 h 935355"/>
                <a:gd name="connsiteX99" fmla="*/ 476544 w 677572"/>
                <a:gd name="connsiteY99" fmla="*/ 492812 h 935355"/>
                <a:gd name="connsiteX100" fmla="*/ 476544 w 677572"/>
                <a:gd name="connsiteY100" fmla="*/ 495505 h 935355"/>
                <a:gd name="connsiteX101" fmla="*/ 490006 w 677572"/>
                <a:gd name="connsiteY101" fmla="*/ 539490 h 935355"/>
                <a:gd name="connsiteX102" fmla="*/ 486416 w 677572"/>
                <a:gd name="connsiteY102" fmla="*/ 550262 h 935355"/>
                <a:gd name="connsiteX103" fmla="*/ 507057 w 677572"/>
                <a:gd name="connsiteY103" fmla="*/ 567318 h 935355"/>
                <a:gd name="connsiteX104" fmla="*/ 514237 w 677572"/>
                <a:gd name="connsiteY104" fmla="*/ 570011 h 935355"/>
                <a:gd name="connsiteX105" fmla="*/ 503468 w 677572"/>
                <a:gd name="connsiteY105" fmla="*/ 584373 h 935355"/>
                <a:gd name="connsiteX106" fmla="*/ 507057 w 677572"/>
                <a:gd name="connsiteY106" fmla="*/ 587964 h 935355"/>
                <a:gd name="connsiteX107" fmla="*/ 402056 w 677572"/>
                <a:gd name="connsiteY107" fmla="*/ 927277 h 935355"/>
                <a:gd name="connsiteX108" fmla="*/ 377825 w 677572"/>
                <a:gd name="connsiteY108" fmla="*/ 934458 h 935355"/>
                <a:gd name="connsiteX109" fmla="*/ 299747 w 677572"/>
                <a:gd name="connsiteY109" fmla="*/ 934458 h 935355"/>
                <a:gd name="connsiteX110" fmla="*/ 238721 w 677572"/>
                <a:gd name="connsiteY110" fmla="*/ 801605 h 935355"/>
                <a:gd name="connsiteX111" fmla="*/ 170515 w 677572"/>
                <a:gd name="connsiteY111" fmla="*/ 590657 h 935355"/>
                <a:gd name="connsiteX112" fmla="*/ 170515 w 677572"/>
                <a:gd name="connsiteY112" fmla="*/ 577192 h 935355"/>
                <a:gd name="connsiteX113" fmla="*/ 180387 w 677572"/>
                <a:gd name="connsiteY113" fmla="*/ 567318 h 935355"/>
                <a:gd name="connsiteX114" fmla="*/ 170515 w 677572"/>
                <a:gd name="connsiteY114" fmla="*/ 556546 h 935355"/>
                <a:gd name="connsiteX115" fmla="*/ 180387 w 677572"/>
                <a:gd name="connsiteY115" fmla="*/ 546672 h 935355"/>
                <a:gd name="connsiteX116" fmla="*/ 170515 w 677572"/>
                <a:gd name="connsiteY116" fmla="*/ 535900 h 935355"/>
                <a:gd name="connsiteX117" fmla="*/ 163335 w 677572"/>
                <a:gd name="connsiteY117" fmla="*/ 535900 h 935355"/>
                <a:gd name="connsiteX118" fmla="*/ 153463 w 677572"/>
                <a:gd name="connsiteY118" fmla="*/ 560136 h 935355"/>
                <a:gd name="connsiteX119" fmla="*/ 157053 w 677572"/>
                <a:gd name="connsiteY119" fmla="*/ 567318 h 935355"/>
                <a:gd name="connsiteX120" fmla="*/ 157053 w 677572"/>
                <a:gd name="connsiteY120" fmla="*/ 900347 h 935355"/>
                <a:gd name="connsiteX121" fmla="*/ 115771 w 677572"/>
                <a:gd name="connsiteY121" fmla="*/ 934458 h 935355"/>
                <a:gd name="connsiteX122" fmla="*/ 37693 w 677572"/>
                <a:gd name="connsiteY122" fmla="*/ 934458 h 935355"/>
                <a:gd name="connsiteX123" fmla="*/ 3590 w 677572"/>
                <a:gd name="connsiteY123" fmla="*/ 890473 h 935355"/>
                <a:gd name="connsiteX124" fmla="*/ 3590 w 677572"/>
                <a:gd name="connsiteY124" fmla="*/ 887780 h 935355"/>
                <a:gd name="connsiteX125" fmla="*/ 7179 w 677572"/>
                <a:gd name="connsiteY125" fmla="*/ 867134 h 935355"/>
                <a:gd name="connsiteX126" fmla="*/ 3590 w 677572"/>
                <a:gd name="connsiteY126" fmla="*/ 859953 h 935355"/>
                <a:gd name="connsiteX127" fmla="*/ 7179 w 677572"/>
                <a:gd name="connsiteY127" fmla="*/ 822251 h 935355"/>
                <a:gd name="connsiteX128" fmla="*/ 7179 w 677572"/>
                <a:gd name="connsiteY128" fmla="*/ 818661 h 935355"/>
                <a:gd name="connsiteX129" fmla="*/ 3590 w 677572"/>
                <a:gd name="connsiteY129" fmla="*/ 805196 h 935355"/>
                <a:gd name="connsiteX130" fmla="*/ 7179 w 677572"/>
                <a:gd name="connsiteY130" fmla="*/ 798015 h 935355"/>
                <a:gd name="connsiteX131" fmla="*/ 3590 w 677572"/>
                <a:gd name="connsiteY131" fmla="*/ 750439 h 935355"/>
                <a:gd name="connsiteX132" fmla="*/ 7179 w 677572"/>
                <a:gd name="connsiteY132" fmla="*/ 672343 h 935355"/>
                <a:gd name="connsiteX133" fmla="*/ 3590 w 677572"/>
                <a:gd name="connsiteY133" fmla="*/ 631051 h 935355"/>
                <a:gd name="connsiteX134" fmla="*/ 7179 w 677572"/>
                <a:gd name="connsiteY134" fmla="*/ 613996 h 935355"/>
                <a:gd name="connsiteX135" fmla="*/ 3590 w 677572"/>
                <a:gd name="connsiteY135" fmla="*/ 604122 h 935355"/>
                <a:gd name="connsiteX136" fmla="*/ 7179 w 677572"/>
                <a:gd name="connsiteY136" fmla="*/ 600531 h 935355"/>
                <a:gd name="connsiteX137" fmla="*/ 3590 w 677572"/>
                <a:gd name="connsiteY137" fmla="*/ 576294 h 935355"/>
                <a:gd name="connsiteX138" fmla="*/ 3590 w 677572"/>
                <a:gd name="connsiteY138" fmla="*/ 566420 h 935355"/>
                <a:gd name="connsiteX139" fmla="*/ 7179 w 677572"/>
                <a:gd name="connsiteY139" fmla="*/ 549365 h 935355"/>
                <a:gd name="connsiteX140" fmla="*/ 3590 w 677572"/>
                <a:gd name="connsiteY140" fmla="*/ 535002 h 935355"/>
                <a:gd name="connsiteX141" fmla="*/ 7179 w 677572"/>
                <a:gd name="connsiteY141" fmla="*/ 447032 h 935355"/>
                <a:gd name="connsiteX142" fmla="*/ 3590 w 677572"/>
                <a:gd name="connsiteY142" fmla="*/ 399456 h 935355"/>
                <a:gd name="connsiteX143" fmla="*/ 7179 w 677572"/>
                <a:gd name="connsiteY143" fmla="*/ 348290 h 935355"/>
                <a:gd name="connsiteX144" fmla="*/ 3590 w 677572"/>
                <a:gd name="connsiteY144" fmla="*/ 283659 h 935355"/>
                <a:gd name="connsiteX145" fmla="*/ 7179 w 677572"/>
                <a:gd name="connsiteY145" fmla="*/ 212744 h 935355"/>
                <a:gd name="connsiteX146" fmla="*/ 3590 w 677572"/>
                <a:gd name="connsiteY146" fmla="*/ 188507 h 935355"/>
                <a:gd name="connsiteX147" fmla="*/ 7179 w 677572"/>
                <a:gd name="connsiteY147" fmla="*/ 144522 h 935355"/>
                <a:gd name="connsiteX148" fmla="*/ 7179 w 677572"/>
                <a:gd name="connsiteY148" fmla="*/ 123876 h 935355"/>
                <a:gd name="connsiteX149" fmla="*/ 0 w 677572"/>
                <a:gd name="connsiteY149" fmla="*/ 45780 h 935355"/>
                <a:gd name="connsiteX150" fmla="*/ 64616 w 677572"/>
                <a:gd name="connsiteY150" fmla="*/ 0 h 935355"/>
                <a:gd name="connsiteX151" fmla="*/ 61026 w 677572"/>
                <a:gd name="connsiteY151" fmla="*/ 200177 h 935355"/>
                <a:gd name="connsiteX152" fmla="*/ 61026 w 677572"/>
                <a:gd name="connsiteY152" fmla="*/ 210949 h 935355"/>
                <a:gd name="connsiteX153" fmla="*/ 67308 w 677572"/>
                <a:gd name="connsiteY153" fmla="*/ 203768 h 935355"/>
                <a:gd name="connsiteX154" fmla="*/ 61026 w 677572"/>
                <a:gd name="connsiteY154" fmla="*/ 200177 h 935355"/>
                <a:gd name="connsiteX155" fmla="*/ 61026 w 677572"/>
                <a:gd name="connsiteY155" fmla="*/ 714533 h 935355"/>
                <a:gd name="connsiteX156" fmla="*/ 74488 w 677572"/>
                <a:gd name="connsiteY156" fmla="*/ 741463 h 935355"/>
                <a:gd name="connsiteX157" fmla="*/ 78078 w 677572"/>
                <a:gd name="connsiteY157" fmla="*/ 735179 h 935355"/>
                <a:gd name="connsiteX158" fmla="*/ 67308 w 677572"/>
                <a:gd name="connsiteY158" fmla="*/ 714533 h 935355"/>
                <a:gd name="connsiteX159" fmla="*/ 61026 w 677572"/>
                <a:gd name="connsiteY159" fmla="*/ 714533 h 935355"/>
                <a:gd name="connsiteX160" fmla="*/ 64616 w 677572"/>
                <a:gd name="connsiteY160" fmla="*/ 536797 h 935355"/>
                <a:gd name="connsiteX161" fmla="*/ 64616 w 677572"/>
                <a:gd name="connsiteY161" fmla="*/ 540388 h 935355"/>
                <a:gd name="connsiteX162" fmla="*/ 70898 w 677572"/>
                <a:gd name="connsiteY162" fmla="*/ 540388 h 935355"/>
                <a:gd name="connsiteX163" fmla="*/ 70898 w 677572"/>
                <a:gd name="connsiteY163" fmla="*/ 536797 h 935355"/>
                <a:gd name="connsiteX164" fmla="*/ 64616 w 677572"/>
                <a:gd name="connsiteY164" fmla="*/ 536797 h 935355"/>
                <a:gd name="connsiteX165" fmla="*/ 67308 w 677572"/>
                <a:gd name="connsiteY165" fmla="*/ 173247 h 935355"/>
                <a:gd name="connsiteX166" fmla="*/ 67308 w 677572"/>
                <a:gd name="connsiteY166" fmla="*/ 179531 h 935355"/>
                <a:gd name="connsiteX167" fmla="*/ 78078 w 677572"/>
                <a:gd name="connsiteY167" fmla="*/ 179531 h 935355"/>
                <a:gd name="connsiteX168" fmla="*/ 78078 w 677572"/>
                <a:gd name="connsiteY168" fmla="*/ 173247 h 935355"/>
                <a:gd name="connsiteX169" fmla="*/ 67308 w 677572"/>
                <a:gd name="connsiteY169" fmla="*/ 173247 h 935355"/>
                <a:gd name="connsiteX170" fmla="*/ 70898 w 677572"/>
                <a:gd name="connsiteY170" fmla="*/ 102333 h 935355"/>
                <a:gd name="connsiteX171" fmla="*/ 78078 w 677572"/>
                <a:gd name="connsiteY171" fmla="*/ 108616 h 935355"/>
                <a:gd name="connsiteX172" fmla="*/ 78078 w 677572"/>
                <a:gd name="connsiteY172" fmla="*/ 102333 h 935355"/>
                <a:gd name="connsiteX173" fmla="*/ 70898 w 677572"/>
                <a:gd name="connsiteY173" fmla="*/ 102333 h 935355"/>
                <a:gd name="connsiteX174" fmla="*/ 70898 w 677572"/>
                <a:gd name="connsiteY174" fmla="*/ 306100 h 935355"/>
                <a:gd name="connsiteX175" fmla="*/ 70898 w 677572"/>
                <a:gd name="connsiteY175" fmla="*/ 308793 h 935355"/>
                <a:gd name="connsiteX176" fmla="*/ 84360 w 677572"/>
                <a:gd name="connsiteY176" fmla="*/ 308793 h 935355"/>
                <a:gd name="connsiteX177" fmla="*/ 84360 w 677572"/>
                <a:gd name="connsiteY177" fmla="*/ 306100 h 935355"/>
                <a:gd name="connsiteX178" fmla="*/ 70898 w 677572"/>
                <a:gd name="connsiteY178" fmla="*/ 306100 h 935355"/>
                <a:gd name="connsiteX179" fmla="*/ 70898 w 677572"/>
                <a:gd name="connsiteY179" fmla="*/ 578089 h 935355"/>
                <a:gd name="connsiteX180" fmla="*/ 70898 w 677572"/>
                <a:gd name="connsiteY180" fmla="*/ 585271 h 935355"/>
                <a:gd name="connsiteX181" fmla="*/ 84360 w 677572"/>
                <a:gd name="connsiteY181" fmla="*/ 585271 h 935355"/>
                <a:gd name="connsiteX182" fmla="*/ 84360 w 677572"/>
                <a:gd name="connsiteY182" fmla="*/ 581680 h 935355"/>
                <a:gd name="connsiteX183" fmla="*/ 70898 w 677572"/>
                <a:gd name="connsiteY183" fmla="*/ 578089 h 935355"/>
                <a:gd name="connsiteX184" fmla="*/ 74488 w 677572"/>
                <a:gd name="connsiteY184" fmla="*/ 112207 h 935355"/>
                <a:gd name="connsiteX185" fmla="*/ 74488 w 677572"/>
                <a:gd name="connsiteY185" fmla="*/ 119388 h 935355"/>
                <a:gd name="connsiteX186" fmla="*/ 78078 w 677572"/>
                <a:gd name="connsiteY186" fmla="*/ 119388 h 935355"/>
                <a:gd name="connsiteX187" fmla="*/ 78078 w 677572"/>
                <a:gd name="connsiteY187" fmla="*/ 112207 h 935355"/>
                <a:gd name="connsiteX188" fmla="*/ 74488 w 677572"/>
                <a:gd name="connsiteY188" fmla="*/ 112207 h 935355"/>
                <a:gd name="connsiteX189" fmla="*/ 74488 w 677572"/>
                <a:gd name="connsiteY189" fmla="*/ 258525 h 935355"/>
                <a:gd name="connsiteX190" fmla="*/ 98719 w 677572"/>
                <a:gd name="connsiteY190" fmla="*/ 275580 h 935355"/>
                <a:gd name="connsiteX191" fmla="*/ 119360 w 677572"/>
                <a:gd name="connsiteY191" fmla="*/ 252241 h 935355"/>
                <a:gd name="connsiteX192" fmla="*/ 108591 w 677572"/>
                <a:gd name="connsiteY192" fmla="*/ 248650 h 935355"/>
                <a:gd name="connsiteX193" fmla="*/ 98719 w 677572"/>
                <a:gd name="connsiteY193" fmla="*/ 258525 h 935355"/>
                <a:gd name="connsiteX194" fmla="*/ 87950 w 677572"/>
                <a:gd name="connsiteY194" fmla="*/ 258525 h 935355"/>
                <a:gd name="connsiteX195" fmla="*/ 87950 w 677572"/>
                <a:gd name="connsiteY195" fmla="*/ 248650 h 935355"/>
                <a:gd name="connsiteX196" fmla="*/ 84360 w 677572"/>
                <a:gd name="connsiteY196" fmla="*/ 248650 h 935355"/>
                <a:gd name="connsiteX197" fmla="*/ 74488 w 677572"/>
                <a:gd name="connsiteY197" fmla="*/ 258525 h 935355"/>
                <a:gd name="connsiteX198" fmla="*/ 105001 w 677572"/>
                <a:gd name="connsiteY198" fmla="*/ 278273 h 935355"/>
                <a:gd name="connsiteX199" fmla="*/ 91539 w 677572"/>
                <a:gd name="connsiteY199" fmla="*/ 308793 h 935355"/>
                <a:gd name="connsiteX200" fmla="*/ 91539 w 677572"/>
                <a:gd name="connsiteY200" fmla="*/ 312384 h 935355"/>
                <a:gd name="connsiteX201" fmla="*/ 102309 w 677572"/>
                <a:gd name="connsiteY201" fmla="*/ 329439 h 935355"/>
                <a:gd name="connsiteX202" fmla="*/ 87950 w 677572"/>
                <a:gd name="connsiteY202" fmla="*/ 343802 h 935355"/>
                <a:gd name="connsiteX203" fmla="*/ 119360 w 677572"/>
                <a:gd name="connsiteY203" fmla="*/ 381503 h 935355"/>
                <a:gd name="connsiteX204" fmla="*/ 119360 w 677572"/>
                <a:gd name="connsiteY204" fmla="*/ 384196 h 935355"/>
                <a:gd name="connsiteX205" fmla="*/ 105001 w 677572"/>
                <a:gd name="connsiteY205" fmla="*/ 398559 h 935355"/>
                <a:gd name="connsiteX206" fmla="*/ 105001 w 677572"/>
                <a:gd name="connsiteY206" fmla="*/ 415614 h 935355"/>
                <a:gd name="connsiteX207" fmla="*/ 122053 w 677572"/>
                <a:gd name="connsiteY207" fmla="*/ 415614 h 935355"/>
                <a:gd name="connsiteX208" fmla="*/ 122053 w 677572"/>
                <a:gd name="connsiteY208" fmla="*/ 421898 h 935355"/>
                <a:gd name="connsiteX209" fmla="*/ 95129 w 677572"/>
                <a:gd name="connsiteY209" fmla="*/ 436260 h 935355"/>
                <a:gd name="connsiteX210" fmla="*/ 95129 w 677572"/>
                <a:gd name="connsiteY210" fmla="*/ 439851 h 935355"/>
                <a:gd name="connsiteX211" fmla="*/ 122053 w 677572"/>
                <a:gd name="connsiteY211" fmla="*/ 459599 h 935355"/>
                <a:gd name="connsiteX212" fmla="*/ 125643 w 677572"/>
                <a:gd name="connsiteY212" fmla="*/ 470371 h 935355"/>
                <a:gd name="connsiteX213" fmla="*/ 119360 w 677572"/>
                <a:gd name="connsiteY213" fmla="*/ 473962 h 935355"/>
                <a:gd name="connsiteX214" fmla="*/ 85257 w 677572"/>
                <a:gd name="connsiteY214" fmla="*/ 463190 h 935355"/>
                <a:gd name="connsiteX215" fmla="*/ 75385 w 677572"/>
                <a:gd name="connsiteY215" fmla="*/ 470371 h 935355"/>
                <a:gd name="connsiteX216" fmla="*/ 116668 w 677572"/>
                <a:gd name="connsiteY216" fmla="*/ 494608 h 935355"/>
                <a:gd name="connsiteX217" fmla="*/ 116668 w 677572"/>
                <a:gd name="connsiteY217" fmla="*/ 497301 h 935355"/>
                <a:gd name="connsiteX218" fmla="*/ 113078 w 677572"/>
                <a:gd name="connsiteY218" fmla="*/ 500891 h 935355"/>
                <a:gd name="connsiteX219" fmla="*/ 120258 w 677572"/>
                <a:gd name="connsiteY219" fmla="*/ 508072 h 935355"/>
                <a:gd name="connsiteX220" fmla="*/ 120258 w 677572"/>
                <a:gd name="connsiteY220" fmla="*/ 517947 h 935355"/>
                <a:gd name="connsiteX221" fmla="*/ 103206 w 677572"/>
                <a:gd name="connsiteY221" fmla="*/ 517947 h 935355"/>
                <a:gd name="connsiteX222" fmla="*/ 103206 w 677572"/>
                <a:gd name="connsiteY222" fmla="*/ 504482 h 935355"/>
                <a:gd name="connsiteX223" fmla="*/ 99617 w 677572"/>
                <a:gd name="connsiteY223" fmla="*/ 504482 h 935355"/>
                <a:gd name="connsiteX224" fmla="*/ 99617 w 677572"/>
                <a:gd name="connsiteY224" fmla="*/ 511663 h 935355"/>
                <a:gd name="connsiteX225" fmla="*/ 130130 w 677572"/>
                <a:gd name="connsiteY225" fmla="*/ 545774 h 935355"/>
                <a:gd name="connsiteX226" fmla="*/ 137309 w 677572"/>
                <a:gd name="connsiteY226" fmla="*/ 535002 h 935355"/>
                <a:gd name="connsiteX227" fmla="*/ 130130 w 677572"/>
                <a:gd name="connsiteY227" fmla="*/ 525128 h 935355"/>
                <a:gd name="connsiteX228" fmla="*/ 137309 w 677572"/>
                <a:gd name="connsiteY228" fmla="*/ 504482 h 935355"/>
                <a:gd name="connsiteX229" fmla="*/ 143591 w 677572"/>
                <a:gd name="connsiteY229" fmla="*/ 508072 h 935355"/>
                <a:gd name="connsiteX230" fmla="*/ 154361 w 677572"/>
                <a:gd name="connsiteY230" fmla="*/ 508072 h 935355"/>
                <a:gd name="connsiteX231" fmla="*/ 160643 w 677572"/>
                <a:gd name="connsiteY231" fmla="*/ 491017 h 935355"/>
                <a:gd name="connsiteX232" fmla="*/ 181284 w 677572"/>
                <a:gd name="connsiteY232" fmla="*/ 508072 h 935355"/>
                <a:gd name="connsiteX233" fmla="*/ 178592 w 677572"/>
                <a:gd name="connsiteY233" fmla="*/ 528718 h 935355"/>
                <a:gd name="connsiteX234" fmla="*/ 178592 w 677572"/>
                <a:gd name="connsiteY234" fmla="*/ 532309 h 935355"/>
                <a:gd name="connsiteX235" fmla="*/ 216285 w 677572"/>
                <a:gd name="connsiteY235" fmla="*/ 549365 h 935355"/>
                <a:gd name="connsiteX236" fmla="*/ 222567 w 677572"/>
                <a:gd name="connsiteY236" fmla="*/ 549365 h 935355"/>
                <a:gd name="connsiteX237" fmla="*/ 222567 w 677572"/>
                <a:gd name="connsiteY237" fmla="*/ 545774 h 935355"/>
                <a:gd name="connsiteX238" fmla="*/ 212695 w 677572"/>
                <a:gd name="connsiteY238" fmla="*/ 532309 h 935355"/>
                <a:gd name="connsiteX239" fmla="*/ 212695 w 677572"/>
                <a:gd name="connsiteY239" fmla="*/ 515254 h 935355"/>
                <a:gd name="connsiteX240" fmla="*/ 195643 w 677572"/>
                <a:gd name="connsiteY240" fmla="*/ 504482 h 935355"/>
                <a:gd name="connsiteX241" fmla="*/ 195643 w 677572"/>
                <a:gd name="connsiteY241" fmla="*/ 494608 h 935355"/>
                <a:gd name="connsiteX242" fmla="*/ 205515 w 677572"/>
                <a:gd name="connsiteY242" fmla="*/ 480245 h 935355"/>
                <a:gd name="connsiteX243" fmla="*/ 205515 w 677572"/>
                <a:gd name="connsiteY243" fmla="*/ 477552 h 935355"/>
                <a:gd name="connsiteX244" fmla="*/ 181284 w 677572"/>
                <a:gd name="connsiteY244" fmla="*/ 463190 h 935355"/>
                <a:gd name="connsiteX245" fmla="*/ 164233 w 677572"/>
                <a:gd name="connsiteY245" fmla="*/ 412023 h 935355"/>
                <a:gd name="connsiteX246" fmla="*/ 154361 w 677572"/>
                <a:gd name="connsiteY246" fmla="*/ 419205 h 935355"/>
                <a:gd name="connsiteX247" fmla="*/ 147181 w 677572"/>
                <a:gd name="connsiteY247" fmla="*/ 419205 h 935355"/>
                <a:gd name="connsiteX248" fmla="*/ 126540 w 677572"/>
                <a:gd name="connsiteY248" fmla="*/ 402149 h 935355"/>
                <a:gd name="connsiteX249" fmla="*/ 126540 w 677572"/>
                <a:gd name="connsiteY249" fmla="*/ 394968 h 935355"/>
                <a:gd name="connsiteX250" fmla="*/ 133719 w 677572"/>
                <a:gd name="connsiteY250" fmla="*/ 387787 h 935355"/>
                <a:gd name="connsiteX251" fmla="*/ 140899 w 677572"/>
                <a:gd name="connsiteY251" fmla="*/ 398559 h 935355"/>
                <a:gd name="connsiteX252" fmla="*/ 143591 w 677572"/>
                <a:gd name="connsiteY252" fmla="*/ 398559 h 935355"/>
                <a:gd name="connsiteX253" fmla="*/ 143591 w 677572"/>
                <a:gd name="connsiteY253" fmla="*/ 387787 h 935355"/>
                <a:gd name="connsiteX254" fmla="*/ 133719 w 677572"/>
                <a:gd name="connsiteY254" fmla="*/ 370731 h 935355"/>
                <a:gd name="connsiteX255" fmla="*/ 133719 w 677572"/>
                <a:gd name="connsiteY255" fmla="*/ 364448 h 935355"/>
                <a:gd name="connsiteX256" fmla="*/ 167822 w 677572"/>
                <a:gd name="connsiteY256" fmla="*/ 367141 h 935355"/>
                <a:gd name="connsiteX257" fmla="*/ 140899 w 677572"/>
                <a:gd name="connsiteY257" fmla="*/ 350085 h 935355"/>
                <a:gd name="connsiteX258" fmla="*/ 143591 w 677572"/>
                <a:gd name="connsiteY258" fmla="*/ 326746 h 935355"/>
                <a:gd name="connsiteX259" fmla="*/ 143591 w 677572"/>
                <a:gd name="connsiteY259" fmla="*/ 315974 h 935355"/>
                <a:gd name="connsiteX260" fmla="*/ 154361 w 677572"/>
                <a:gd name="connsiteY260" fmla="*/ 315974 h 935355"/>
                <a:gd name="connsiteX261" fmla="*/ 164233 w 677572"/>
                <a:gd name="connsiteY261" fmla="*/ 329439 h 935355"/>
                <a:gd name="connsiteX262" fmla="*/ 164233 w 677572"/>
                <a:gd name="connsiteY262" fmla="*/ 319565 h 935355"/>
                <a:gd name="connsiteX263" fmla="*/ 140899 w 677572"/>
                <a:gd name="connsiteY263" fmla="*/ 291738 h 935355"/>
                <a:gd name="connsiteX264" fmla="*/ 137309 w 677572"/>
                <a:gd name="connsiteY264" fmla="*/ 291738 h 935355"/>
                <a:gd name="connsiteX265" fmla="*/ 122950 w 677572"/>
                <a:gd name="connsiteY265" fmla="*/ 315974 h 935355"/>
                <a:gd name="connsiteX266" fmla="*/ 120258 w 677572"/>
                <a:gd name="connsiteY266" fmla="*/ 315974 h 935355"/>
                <a:gd name="connsiteX267" fmla="*/ 113078 w 677572"/>
                <a:gd name="connsiteY267" fmla="*/ 308793 h 935355"/>
                <a:gd name="connsiteX268" fmla="*/ 130130 w 677572"/>
                <a:gd name="connsiteY268" fmla="*/ 295328 h 935355"/>
                <a:gd name="connsiteX269" fmla="*/ 120258 w 677572"/>
                <a:gd name="connsiteY269" fmla="*/ 278273 h 935355"/>
                <a:gd name="connsiteX270" fmla="*/ 109488 w 677572"/>
                <a:gd name="connsiteY270" fmla="*/ 281863 h 935355"/>
                <a:gd name="connsiteX271" fmla="*/ 105001 w 677572"/>
                <a:gd name="connsiteY271" fmla="*/ 278273 h 935355"/>
                <a:gd name="connsiteX272" fmla="*/ 81668 w 677572"/>
                <a:gd name="connsiteY272" fmla="*/ 656185 h 935355"/>
                <a:gd name="connsiteX273" fmla="*/ 78078 w 677572"/>
                <a:gd name="connsiteY273" fmla="*/ 666060 h 935355"/>
                <a:gd name="connsiteX274" fmla="*/ 78078 w 677572"/>
                <a:gd name="connsiteY274" fmla="*/ 676831 h 935355"/>
                <a:gd name="connsiteX275" fmla="*/ 74488 w 677572"/>
                <a:gd name="connsiteY275" fmla="*/ 676831 h 935355"/>
                <a:gd name="connsiteX276" fmla="*/ 74488 w 677572"/>
                <a:gd name="connsiteY276" fmla="*/ 683115 h 935355"/>
                <a:gd name="connsiteX277" fmla="*/ 81668 w 677572"/>
                <a:gd name="connsiteY277" fmla="*/ 676831 h 935355"/>
                <a:gd name="connsiteX278" fmla="*/ 87950 w 677572"/>
                <a:gd name="connsiteY278" fmla="*/ 680422 h 935355"/>
                <a:gd name="connsiteX279" fmla="*/ 91539 w 677572"/>
                <a:gd name="connsiteY279" fmla="*/ 680422 h 935355"/>
                <a:gd name="connsiteX280" fmla="*/ 91539 w 677572"/>
                <a:gd name="connsiteY280" fmla="*/ 666060 h 935355"/>
                <a:gd name="connsiteX281" fmla="*/ 81668 w 677572"/>
                <a:gd name="connsiteY281" fmla="*/ 656185 h 935355"/>
                <a:gd name="connsiteX282" fmla="*/ 78078 w 677572"/>
                <a:gd name="connsiteY282" fmla="*/ 217232 h 935355"/>
                <a:gd name="connsiteX283" fmla="*/ 84360 w 677572"/>
                <a:gd name="connsiteY283" fmla="*/ 224414 h 935355"/>
                <a:gd name="connsiteX284" fmla="*/ 98719 w 677572"/>
                <a:gd name="connsiteY284" fmla="*/ 224414 h 935355"/>
                <a:gd name="connsiteX285" fmla="*/ 108591 w 677572"/>
                <a:gd name="connsiteY285" fmla="*/ 217232 h 935355"/>
                <a:gd name="connsiteX286" fmla="*/ 105001 w 677572"/>
                <a:gd name="connsiteY286" fmla="*/ 210949 h 935355"/>
                <a:gd name="connsiteX287" fmla="*/ 108591 w 677572"/>
                <a:gd name="connsiteY287" fmla="*/ 193893 h 935355"/>
                <a:gd name="connsiteX288" fmla="*/ 112181 w 677572"/>
                <a:gd name="connsiteY288" fmla="*/ 193893 h 935355"/>
                <a:gd name="connsiteX289" fmla="*/ 119360 w 677572"/>
                <a:gd name="connsiteY289" fmla="*/ 196586 h 935355"/>
                <a:gd name="connsiteX290" fmla="*/ 119360 w 677572"/>
                <a:gd name="connsiteY290" fmla="*/ 190303 h 935355"/>
                <a:gd name="connsiteX291" fmla="*/ 108591 w 677572"/>
                <a:gd name="connsiteY291" fmla="*/ 179531 h 935355"/>
                <a:gd name="connsiteX292" fmla="*/ 78078 w 677572"/>
                <a:gd name="connsiteY292" fmla="*/ 210949 h 935355"/>
                <a:gd name="connsiteX293" fmla="*/ 78078 w 677572"/>
                <a:gd name="connsiteY293" fmla="*/ 217232 h 935355"/>
                <a:gd name="connsiteX294" fmla="*/ 81668 w 677572"/>
                <a:gd name="connsiteY294" fmla="*/ 789038 h 935355"/>
                <a:gd name="connsiteX295" fmla="*/ 81668 w 677572"/>
                <a:gd name="connsiteY295" fmla="*/ 809684 h 935355"/>
                <a:gd name="connsiteX296" fmla="*/ 84360 w 677572"/>
                <a:gd name="connsiteY296" fmla="*/ 809684 h 935355"/>
                <a:gd name="connsiteX297" fmla="*/ 84360 w 677572"/>
                <a:gd name="connsiteY297" fmla="*/ 789038 h 935355"/>
                <a:gd name="connsiteX298" fmla="*/ 81668 w 677572"/>
                <a:gd name="connsiteY298" fmla="*/ 789038 h 935355"/>
                <a:gd name="connsiteX299" fmla="*/ 87950 w 677572"/>
                <a:gd name="connsiteY299" fmla="*/ 591554 h 935355"/>
                <a:gd name="connsiteX300" fmla="*/ 95129 w 677572"/>
                <a:gd name="connsiteY300" fmla="*/ 591554 h 935355"/>
                <a:gd name="connsiteX301" fmla="*/ 95129 w 677572"/>
                <a:gd name="connsiteY301" fmla="*/ 585271 h 935355"/>
                <a:gd name="connsiteX302" fmla="*/ 87950 w 677572"/>
                <a:gd name="connsiteY302" fmla="*/ 591554 h 935355"/>
                <a:gd name="connsiteX303" fmla="*/ 91539 w 677572"/>
                <a:gd name="connsiteY303" fmla="*/ 156192 h 935355"/>
                <a:gd name="connsiteX304" fmla="*/ 91539 w 677572"/>
                <a:gd name="connsiteY304" fmla="*/ 158885 h 935355"/>
                <a:gd name="connsiteX305" fmla="*/ 98719 w 677572"/>
                <a:gd name="connsiteY305" fmla="*/ 166066 h 935355"/>
                <a:gd name="connsiteX306" fmla="*/ 102309 w 677572"/>
                <a:gd name="connsiteY306" fmla="*/ 166066 h 935355"/>
                <a:gd name="connsiteX307" fmla="*/ 108591 w 677572"/>
                <a:gd name="connsiteY307" fmla="*/ 158885 h 935355"/>
                <a:gd name="connsiteX308" fmla="*/ 91539 w 677572"/>
                <a:gd name="connsiteY308" fmla="*/ 156192 h 935355"/>
                <a:gd name="connsiteX309" fmla="*/ 95129 w 677572"/>
                <a:gd name="connsiteY309" fmla="*/ 701068 h 935355"/>
                <a:gd name="connsiteX310" fmla="*/ 105001 w 677572"/>
                <a:gd name="connsiteY310" fmla="*/ 714533 h 935355"/>
                <a:gd name="connsiteX311" fmla="*/ 112181 w 677572"/>
                <a:gd name="connsiteY311" fmla="*/ 707352 h 935355"/>
                <a:gd name="connsiteX312" fmla="*/ 105001 w 677572"/>
                <a:gd name="connsiteY312" fmla="*/ 701068 h 935355"/>
                <a:gd name="connsiteX313" fmla="*/ 95129 w 677572"/>
                <a:gd name="connsiteY313" fmla="*/ 701068 h 935355"/>
                <a:gd name="connsiteX314" fmla="*/ 102309 w 677572"/>
                <a:gd name="connsiteY314" fmla="*/ 585271 h 935355"/>
                <a:gd name="connsiteX315" fmla="*/ 98719 w 677572"/>
                <a:gd name="connsiteY315" fmla="*/ 602326 h 935355"/>
                <a:gd name="connsiteX316" fmla="*/ 98719 w 677572"/>
                <a:gd name="connsiteY316" fmla="*/ 608610 h 935355"/>
                <a:gd name="connsiteX317" fmla="*/ 105001 w 677572"/>
                <a:gd name="connsiteY317" fmla="*/ 615791 h 935355"/>
                <a:gd name="connsiteX318" fmla="*/ 129232 w 677572"/>
                <a:gd name="connsiteY318" fmla="*/ 602326 h 935355"/>
                <a:gd name="connsiteX319" fmla="*/ 129232 w 677572"/>
                <a:gd name="connsiteY319" fmla="*/ 598736 h 935355"/>
                <a:gd name="connsiteX320" fmla="*/ 112181 w 677572"/>
                <a:gd name="connsiteY320" fmla="*/ 585271 h 935355"/>
                <a:gd name="connsiteX321" fmla="*/ 102309 w 677572"/>
                <a:gd name="connsiteY321" fmla="*/ 585271 h 935355"/>
                <a:gd name="connsiteX322" fmla="*/ 108591 w 677572"/>
                <a:gd name="connsiteY322" fmla="*/ 547569 h 935355"/>
                <a:gd name="connsiteX323" fmla="*/ 102309 w 677572"/>
                <a:gd name="connsiteY323" fmla="*/ 561034 h 935355"/>
                <a:gd name="connsiteX324" fmla="*/ 112181 w 677572"/>
                <a:gd name="connsiteY324" fmla="*/ 574499 h 935355"/>
                <a:gd name="connsiteX325" fmla="*/ 136412 w 677572"/>
                <a:gd name="connsiteY325" fmla="*/ 553853 h 935355"/>
                <a:gd name="connsiteX326" fmla="*/ 108591 w 677572"/>
                <a:gd name="connsiteY326" fmla="*/ 547569 h 935355"/>
                <a:gd name="connsiteX327" fmla="*/ 105001 w 677572"/>
                <a:gd name="connsiteY327" fmla="*/ 135546 h 935355"/>
                <a:gd name="connsiteX328" fmla="*/ 105001 w 677572"/>
                <a:gd name="connsiteY328" fmla="*/ 141829 h 935355"/>
                <a:gd name="connsiteX329" fmla="*/ 119360 w 677572"/>
                <a:gd name="connsiteY329" fmla="*/ 141829 h 935355"/>
                <a:gd name="connsiteX330" fmla="*/ 119360 w 677572"/>
                <a:gd name="connsiteY330" fmla="*/ 139136 h 935355"/>
                <a:gd name="connsiteX331" fmla="*/ 105001 w 677572"/>
                <a:gd name="connsiteY331" fmla="*/ 135546 h 935355"/>
                <a:gd name="connsiteX332" fmla="*/ 122053 w 677572"/>
                <a:gd name="connsiteY332" fmla="*/ 336620 h 935355"/>
                <a:gd name="connsiteX333" fmla="*/ 129232 w 677572"/>
                <a:gd name="connsiteY333" fmla="*/ 357267 h 935355"/>
                <a:gd name="connsiteX334" fmla="*/ 129232 w 677572"/>
                <a:gd name="connsiteY334" fmla="*/ 364448 h 935355"/>
                <a:gd name="connsiteX335" fmla="*/ 125643 w 677572"/>
                <a:gd name="connsiteY335" fmla="*/ 364448 h 935355"/>
                <a:gd name="connsiteX336" fmla="*/ 115771 w 677572"/>
                <a:gd name="connsiteY336" fmla="*/ 340211 h 935355"/>
                <a:gd name="connsiteX337" fmla="*/ 122053 w 677572"/>
                <a:gd name="connsiteY337" fmla="*/ 336620 h 935355"/>
                <a:gd name="connsiteX338" fmla="*/ 122053 w 677572"/>
                <a:gd name="connsiteY338" fmla="*/ 234288 h 935355"/>
                <a:gd name="connsiteX339" fmla="*/ 129232 w 677572"/>
                <a:gd name="connsiteY339" fmla="*/ 245060 h 935355"/>
                <a:gd name="connsiteX340" fmla="*/ 136412 w 677572"/>
                <a:gd name="connsiteY340" fmla="*/ 237878 h 935355"/>
                <a:gd name="connsiteX341" fmla="*/ 136412 w 677572"/>
                <a:gd name="connsiteY341" fmla="*/ 228004 h 935355"/>
                <a:gd name="connsiteX342" fmla="*/ 129232 w 677572"/>
                <a:gd name="connsiteY342" fmla="*/ 228004 h 935355"/>
                <a:gd name="connsiteX343" fmla="*/ 122053 w 677572"/>
                <a:gd name="connsiteY343" fmla="*/ 234288 h 935355"/>
                <a:gd name="connsiteX344" fmla="*/ 146284 w 677572"/>
                <a:gd name="connsiteY344" fmla="*/ 424591 h 935355"/>
                <a:gd name="connsiteX345" fmla="*/ 149873 w 677572"/>
                <a:gd name="connsiteY345" fmla="*/ 424591 h 935355"/>
                <a:gd name="connsiteX346" fmla="*/ 174105 w 677572"/>
                <a:gd name="connsiteY346" fmla="*/ 472166 h 935355"/>
                <a:gd name="connsiteX347" fmla="*/ 140002 w 677572"/>
                <a:gd name="connsiteY347" fmla="*/ 489222 h 935355"/>
                <a:gd name="connsiteX348" fmla="*/ 129232 w 677572"/>
                <a:gd name="connsiteY348" fmla="*/ 499096 h 935355"/>
                <a:gd name="connsiteX349" fmla="*/ 125643 w 677572"/>
                <a:gd name="connsiteY349" fmla="*/ 499096 h 935355"/>
                <a:gd name="connsiteX350" fmla="*/ 125643 w 677572"/>
                <a:gd name="connsiteY350" fmla="*/ 489222 h 935355"/>
                <a:gd name="connsiteX351" fmla="*/ 132822 w 677572"/>
                <a:gd name="connsiteY351" fmla="*/ 478450 h 935355"/>
                <a:gd name="connsiteX352" fmla="*/ 129232 w 677572"/>
                <a:gd name="connsiteY352" fmla="*/ 468576 h 935355"/>
                <a:gd name="connsiteX353" fmla="*/ 149873 w 677572"/>
                <a:gd name="connsiteY353" fmla="*/ 461394 h 935355"/>
                <a:gd name="connsiteX354" fmla="*/ 149873 w 677572"/>
                <a:gd name="connsiteY354" fmla="*/ 455111 h 935355"/>
                <a:gd name="connsiteX355" fmla="*/ 132822 w 677572"/>
                <a:gd name="connsiteY355" fmla="*/ 440748 h 935355"/>
                <a:gd name="connsiteX356" fmla="*/ 146284 w 677572"/>
                <a:gd name="connsiteY356" fmla="*/ 424591 h 935355"/>
                <a:gd name="connsiteX357" fmla="*/ 129232 w 677572"/>
                <a:gd name="connsiteY357" fmla="*/ 261217 h 935355"/>
                <a:gd name="connsiteX358" fmla="*/ 136412 w 677572"/>
                <a:gd name="connsiteY358" fmla="*/ 268399 h 935355"/>
                <a:gd name="connsiteX359" fmla="*/ 142694 w 677572"/>
                <a:gd name="connsiteY359" fmla="*/ 268399 h 935355"/>
                <a:gd name="connsiteX360" fmla="*/ 157053 w 677572"/>
                <a:gd name="connsiteY360" fmla="*/ 244162 h 935355"/>
                <a:gd name="connsiteX361" fmla="*/ 157053 w 677572"/>
                <a:gd name="connsiteY361" fmla="*/ 240571 h 935355"/>
                <a:gd name="connsiteX362" fmla="*/ 129232 w 677572"/>
                <a:gd name="connsiteY362" fmla="*/ 261217 h 935355"/>
                <a:gd name="connsiteX363" fmla="*/ 132822 w 677572"/>
                <a:gd name="connsiteY363" fmla="*/ 162475 h 935355"/>
                <a:gd name="connsiteX364" fmla="*/ 140002 w 677572"/>
                <a:gd name="connsiteY364" fmla="*/ 166066 h 935355"/>
                <a:gd name="connsiteX365" fmla="*/ 140002 w 677572"/>
                <a:gd name="connsiteY365" fmla="*/ 156192 h 935355"/>
                <a:gd name="connsiteX366" fmla="*/ 132822 w 677572"/>
                <a:gd name="connsiteY366" fmla="*/ 162475 h 935355"/>
                <a:gd name="connsiteX367" fmla="*/ 142694 w 677572"/>
                <a:gd name="connsiteY367" fmla="*/ 183121 h 935355"/>
                <a:gd name="connsiteX368" fmla="*/ 142694 w 677572"/>
                <a:gd name="connsiteY368" fmla="*/ 186712 h 935355"/>
                <a:gd name="connsiteX369" fmla="*/ 149873 w 677572"/>
                <a:gd name="connsiteY369" fmla="*/ 186712 h 935355"/>
                <a:gd name="connsiteX370" fmla="*/ 149873 w 677572"/>
                <a:gd name="connsiteY370" fmla="*/ 176838 h 935355"/>
                <a:gd name="connsiteX371" fmla="*/ 142694 w 677572"/>
                <a:gd name="connsiteY371" fmla="*/ 183121 h 935355"/>
                <a:gd name="connsiteX372" fmla="*/ 142694 w 677572"/>
                <a:gd name="connsiteY372" fmla="*/ 513458 h 935355"/>
                <a:gd name="connsiteX373" fmla="*/ 142694 w 677572"/>
                <a:gd name="connsiteY373" fmla="*/ 516151 h 935355"/>
                <a:gd name="connsiteX374" fmla="*/ 149873 w 677572"/>
                <a:gd name="connsiteY374" fmla="*/ 516151 h 935355"/>
                <a:gd name="connsiteX375" fmla="*/ 149873 w 677572"/>
                <a:gd name="connsiteY375" fmla="*/ 513458 h 935355"/>
                <a:gd name="connsiteX376" fmla="*/ 142694 w 677572"/>
                <a:gd name="connsiteY376" fmla="*/ 513458 h 935355"/>
                <a:gd name="connsiteX377" fmla="*/ 152566 w 677572"/>
                <a:gd name="connsiteY377" fmla="*/ 390480 h 935355"/>
                <a:gd name="connsiteX378" fmla="*/ 152566 w 677572"/>
                <a:gd name="connsiteY378" fmla="*/ 401252 h 935355"/>
                <a:gd name="connsiteX379" fmla="*/ 158848 w 677572"/>
                <a:gd name="connsiteY379" fmla="*/ 407535 h 935355"/>
                <a:gd name="connsiteX380" fmla="*/ 166028 w 677572"/>
                <a:gd name="connsiteY380" fmla="*/ 403945 h 935355"/>
                <a:gd name="connsiteX381" fmla="*/ 173207 w 677572"/>
                <a:gd name="connsiteY381" fmla="*/ 411126 h 935355"/>
                <a:gd name="connsiteX382" fmla="*/ 173207 w 677572"/>
                <a:gd name="connsiteY382" fmla="*/ 403945 h 935355"/>
                <a:gd name="connsiteX383" fmla="*/ 166028 w 677572"/>
                <a:gd name="connsiteY383" fmla="*/ 390480 h 935355"/>
                <a:gd name="connsiteX384" fmla="*/ 152566 w 677572"/>
                <a:gd name="connsiteY384" fmla="*/ 390480 h 935355"/>
                <a:gd name="connsiteX385" fmla="*/ 166028 w 677572"/>
                <a:gd name="connsiteY385" fmla="*/ 516151 h 935355"/>
                <a:gd name="connsiteX386" fmla="*/ 166028 w 677572"/>
                <a:gd name="connsiteY386" fmla="*/ 519742 h 935355"/>
                <a:gd name="connsiteX387" fmla="*/ 173207 w 677572"/>
                <a:gd name="connsiteY387" fmla="*/ 519742 h 935355"/>
                <a:gd name="connsiteX388" fmla="*/ 173207 w 677572"/>
                <a:gd name="connsiteY388" fmla="*/ 516151 h 935355"/>
                <a:gd name="connsiteX389" fmla="*/ 166028 w 677572"/>
                <a:gd name="connsiteY389" fmla="*/ 516151 h 935355"/>
                <a:gd name="connsiteX390" fmla="*/ 169617 w 677572"/>
                <a:gd name="connsiteY390" fmla="*/ 377015 h 935355"/>
                <a:gd name="connsiteX391" fmla="*/ 169617 w 677572"/>
                <a:gd name="connsiteY391" fmla="*/ 383298 h 935355"/>
                <a:gd name="connsiteX392" fmla="*/ 173207 w 677572"/>
                <a:gd name="connsiteY392" fmla="*/ 383298 h 935355"/>
                <a:gd name="connsiteX393" fmla="*/ 173207 w 677572"/>
                <a:gd name="connsiteY393" fmla="*/ 377015 h 935355"/>
                <a:gd name="connsiteX394" fmla="*/ 169617 w 677572"/>
                <a:gd name="connsiteY394" fmla="*/ 377015 h 935355"/>
                <a:gd name="connsiteX395" fmla="*/ 176797 w 677572"/>
                <a:gd name="connsiteY395" fmla="*/ 377015 h 935355"/>
                <a:gd name="connsiteX396" fmla="*/ 183079 w 677572"/>
                <a:gd name="connsiteY396" fmla="*/ 380605 h 935355"/>
                <a:gd name="connsiteX397" fmla="*/ 186669 w 677572"/>
                <a:gd name="connsiteY397" fmla="*/ 373424 h 935355"/>
                <a:gd name="connsiteX398" fmla="*/ 186669 w 677572"/>
                <a:gd name="connsiteY398" fmla="*/ 369834 h 935355"/>
                <a:gd name="connsiteX399" fmla="*/ 183079 w 677572"/>
                <a:gd name="connsiteY399" fmla="*/ 369834 h 935355"/>
                <a:gd name="connsiteX400" fmla="*/ 176797 w 677572"/>
                <a:gd name="connsiteY400" fmla="*/ 377015 h 935355"/>
                <a:gd name="connsiteX401" fmla="*/ 183079 w 677572"/>
                <a:gd name="connsiteY401" fmla="*/ 431772 h 935355"/>
                <a:gd name="connsiteX402" fmla="*/ 183079 w 677572"/>
                <a:gd name="connsiteY402" fmla="*/ 438953 h 935355"/>
                <a:gd name="connsiteX403" fmla="*/ 203720 w 677572"/>
                <a:gd name="connsiteY403" fmla="*/ 438953 h 935355"/>
                <a:gd name="connsiteX404" fmla="*/ 203720 w 677572"/>
                <a:gd name="connsiteY404" fmla="*/ 435362 h 935355"/>
                <a:gd name="connsiteX405" fmla="*/ 183079 w 677572"/>
                <a:gd name="connsiteY405" fmla="*/ 431772 h 935355"/>
                <a:gd name="connsiteX406" fmla="*/ 210900 w 677572"/>
                <a:gd name="connsiteY406" fmla="*/ 502687 h 935355"/>
                <a:gd name="connsiteX407" fmla="*/ 210900 w 677572"/>
                <a:gd name="connsiteY407" fmla="*/ 506277 h 935355"/>
                <a:gd name="connsiteX408" fmla="*/ 217182 w 677572"/>
                <a:gd name="connsiteY408" fmla="*/ 506277 h 935355"/>
                <a:gd name="connsiteX409" fmla="*/ 217182 w 677572"/>
                <a:gd name="connsiteY409" fmla="*/ 502687 h 935355"/>
                <a:gd name="connsiteX410" fmla="*/ 210900 w 677572"/>
                <a:gd name="connsiteY410" fmla="*/ 502687 h 935355"/>
                <a:gd name="connsiteX411" fmla="*/ 210900 w 677572"/>
                <a:gd name="connsiteY411" fmla="*/ 568215 h 935355"/>
                <a:gd name="connsiteX412" fmla="*/ 210900 w 677572"/>
                <a:gd name="connsiteY412" fmla="*/ 585271 h 935355"/>
                <a:gd name="connsiteX413" fmla="*/ 227951 w 677572"/>
                <a:gd name="connsiteY413" fmla="*/ 578089 h 935355"/>
                <a:gd name="connsiteX414" fmla="*/ 227951 w 677572"/>
                <a:gd name="connsiteY414" fmla="*/ 568215 h 935355"/>
                <a:gd name="connsiteX415" fmla="*/ 210900 w 677572"/>
                <a:gd name="connsiteY415" fmla="*/ 568215 h 935355"/>
                <a:gd name="connsiteX416" fmla="*/ 224362 w 677572"/>
                <a:gd name="connsiteY416" fmla="*/ 536797 h 935355"/>
                <a:gd name="connsiteX417" fmla="*/ 224362 w 677572"/>
                <a:gd name="connsiteY417" fmla="*/ 543979 h 935355"/>
                <a:gd name="connsiteX418" fmla="*/ 227951 w 677572"/>
                <a:gd name="connsiteY418" fmla="*/ 543979 h 935355"/>
                <a:gd name="connsiteX419" fmla="*/ 227951 w 677572"/>
                <a:gd name="connsiteY419" fmla="*/ 536797 h 935355"/>
                <a:gd name="connsiteX420" fmla="*/ 224362 w 677572"/>
                <a:gd name="connsiteY420" fmla="*/ 536797 h 935355"/>
                <a:gd name="connsiteX421" fmla="*/ 234234 w 677572"/>
                <a:gd name="connsiteY421" fmla="*/ 509868 h 935355"/>
                <a:gd name="connsiteX422" fmla="*/ 231541 w 677572"/>
                <a:gd name="connsiteY422" fmla="*/ 536797 h 935355"/>
                <a:gd name="connsiteX423" fmla="*/ 241413 w 677572"/>
                <a:gd name="connsiteY423" fmla="*/ 536797 h 935355"/>
                <a:gd name="connsiteX424" fmla="*/ 241413 w 677572"/>
                <a:gd name="connsiteY424" fmla="*/ 516151 h 935355"/>
                <a:gd name="connsiteX425" fmla="*/ 234234 w 677572"/>
                <a:gd name="connsiteY425" fmla="*/ 509868 h 935355"/>
                <a:gd name="connsiteX426" fmla="*/ 231541 w 677572"/>
                <a:gd name="connsiteY426" fmla="*/ 561034 h 935355"/>
                <a:gd name="connsiteX427" fmla="*/ 231541 w 677572"/>
                <a:gd name="connsiteY427" fmla="*/ 568215 h 935355"/>
                <a:gd name="connsiteX428" fmla="*/ 234234 w 677572"/>
                <a:gd name="connsiteY428" fmla="*/ 568215 h 935355"/>
                <a:gd name="connsiteX429" fmla="*/ 234234 w 677572"/>
                <a:gd name="connsiteY429" fmla="*/ 561034 h 935355"/>
                <a:gd name="connsiteX430" fmla="*/ 231541 w 677572"/>
                <a:gd name="connsiteY430" fmla="*/ 561034 h 935355"/>
                <a:gd name="connsiteX431" fmla="*/ 237823 w 677572"/>
                <a:gd name="connsiteY431" fmla="*/ 591554 h 935355"/>
                <a:gd name="connsiteX432" fmla="*/ 237823 w 677572"/>
                <a:gd name="connsiteY432" fmla="*/ 598736 h 935355"/>
                <a:gd name="connsiteX433" fmla="*/ 245003 w 677572"/>
                <a:gd name="connsiteY433" fmla="*/ 591554 h 935355"/>
                <a:gd name="connsiteX434" fmla="*/ 237823 w 677572"/>
                <a:gd name="connsiteY434" fmla="*/ 591554 h 935355"/>
                <a:gd name="connsiteX435" fmla="*/ 298850 w 677572"/>
                <a:gd name="connsiteY435" fmla="*/ 649004 h 935355"/>
                <a:gd name="connsiteX436" fmla="*/ 291670 w 677572"/>
                <a:gd name="connsiteY436" fmla="*/ 656185 h 935355"/>
                <a:gd name="connsiteX437" fmla="*/ 288978 w 677572"/>
                <a:gd name="connsiteY437" fmla="*/ 652595 h 935355"/>
                <a:gd name="connsiteX438" fmla="*/ 281798 w 677572"/>
                <a:gd name="connsiteY438" fmla="*/ 656185 h 935355"/>
                <a:gd name="connsiteX439" fmla="*/ 271029 w 677572"/>
                <a:gd name="connsiteY439" fmla="*/ 652595 h 935355"/>
                <a:gd name="connsiteX440" fmla="*/ 268336 w 677572"/>
                <a:gd name="connsiteY440" fmla="*/ 659776 h 935355"/>
                <a:gd name="connsiteX441" fmla="*/ 268336 w 677572"/>
                <a:gd name="connsiteY441" fmla="*/ 663367 h 935355"/>
                <a:gd name="connsiteX442" fmla="*/ 298850 w 677572"/>
                <a:gd name="connsiteY442" fmla="*/ 683115 h 935355"/>
                <a:gd name="connsiteX443" fmla="*/ 302439 w 677572"/>
                <a:gd name="connsiteY443" fmla="*/ 683115 h 935355"/>
                <a:gd name="connsiteX444" fmla="*/ 306029 w 677572"/>
                <a:gd name="connsiteY444" fmla="*/ 652595 h 935355"/>
                <a:gd name="connsiteX445" fmla="*/ 298850 w 677572"/>
                <a:gd name="connsiteY445" fmla="*/ 649004 h 935355"/>
                <a:gd name="connsiteX446" fmla="*/ 295260 w 677572"/>
                <a:gd name="connsiteY446" fmla="*/ 747746 h 935355"/>
                <a:gd name="connsiteX447" fmla="*/ 295260 w 677572"/>
                <a:gd name="connsiteY447" fmla="*/ 754927 h 935355"/>
                <a:gd name="connsiteX448" fmla="*/ 302439 w 677572"/>
                <a:gd name="connsiteY448" fmla="*/ 761211 h 935355"/>
                <a:gd name="connsiteX449" fmla="*/ 315901 w 677572"/>
                <a:gd name="connsiteY449" fmla="*/ 757620 h 935355"/>
                <a:gd name="connsiteX450" fmla="*/ 319491 w 677572"/>
                <a:gd name="connsiteY450" fmla="*/ 778266 h 935355"/>
                <a:gd name="connsiteX451" fmla="*/ 332953 w 677572"/>
                <a:gd name="connsiteY451" fmla="*/ 778266 h 935355"/>
                <a:gd name="connsiteX452" fmla="*/ 343722 w 677572"/>
                <a:gd name="connsiteY452" fmla="*/ 768392 h 935355"/>
                <a:gd name="connsiteX453" fmla="*/ 343722 w 677572"/>
                <a:gd name="connsiteY453" fmla="*/ 757620 h 935355"/>
                <a:gd name="connsiteX454" fmla="*/ 336542 w 677572"/>
                <a:gd name="connsiteY454" fmla="*/ 754927 h 935355"/>
                <a:gd name="connsiteX455" fmla="*/ 346414 w 677572"/>
                <a:gd name="connsiteY455" fmla="*/ 740565 h 935355"/>
                <a:gd name="connsiteX456" fmla="*/ 346414 w 677572"/>
                <a:gd name="connsiteY456" fmla="*/ 754927 h 935355"/>
                <a:gd name="connsiteX457" fmla="*/ 364363 w 677572"/>
                <a:gd name="connsiteY457" fmla="*/ 751337 h 935355"/>
                <a:gd name="connsiteX458" fmla="*/ 360773 w 677572"/>
                <a:gd name="connsiteY458" fmla="*/ 734281 h 935355"/>
                <a:gd name="connsiteX459" fmla="*/ 360773 w 677572"/>
                <a:gd name="connsiteY459" fmla="*/ 727100 h 935355"/>
                <a:gd name="connsiteX460" fmla="*/ 367056 w 677572"/>
                <a:gd name="connsiteY460" fmla="*/ 727100 h 935355"/>
                <a:gd name="connsiteX461" fmla="*/ 367056 w 677572"/>
                <a:gd name="connsiteY461" fmla="*/ 713635 h 935355"/>
                <a:gd name="connsiteX462" fmla="*/ 357184 w 677572"/>
                <a:gd name="connsiteY462" fmla="*/ 713635 h 935355"/>
                <a:gd name="connsiteX463" fmla="*/ 323081 w 677572"/>
                <a:gd name="connsiteY463" fmla="*/ 734281 h 935355"/>
                <a:gd name="connsiteX464" fmla="*/ 295260 w 677572"/>
                <a:gd name="connsiteY464" fmla="*/ 747746 h 935355"/>
                <a:gd name="connsiteX465" fmla="*/ 306029 w 677572"/>
                <a:gd name="connsiteY465" fmla="*/ 625665 h 935355"/>
                <a:gd name="connsiteX466" fmla="*/ 312311 w 677572"/>
                <a:gd name="connsiteY466" fmla="*/ 631949 h 935355"/>
                <a:gd name="connsiteX467" fmla="*/ 312311 w 677572"/>
                <a:gd name="connsiteY467" fmla="*/ 625665 h 935355"/>
                <a:gd name="connsiteX468" fmla="*/ 306029 w 677572"/>
                <a:gd name="connsiteY468" fmla="*/ 625665 h 935355"/>
                <a:gd name="connsiteX469" fmla="*/ 308722 w 677572"/>
                <a:gd name="connsiteY469" fmla="*/ 781857 h 935355"/>
                <a:gd name="connsiteX470" fmla="*/ 308722 w 677572"/>
                <a:gd name="connsiteY470" fmla="*/ 785448 h 935355"/>
                <a:gd name="connsiteX471" fmla="*/ 312311 w 677572"/>
                <a:gd name="connsiteY471" fmla="*/ 802503 h 935355"/>
                <a:gd name="connsiteX472" fmla="*/ 306029 w 677572"/>
                <a:gd name="connsiteY472" fmla="*/ 809684 h 935355"/>
                <a:gd name="connsiteX473" fmla="*/ 323081 w 677572"/>
                <a:gd name="connsiteY473" fmla="*/ 809684 h 935355"/>
                <a:gd name="connsiteX474" fmla="*/ 326671 w 677572"/>
                <a:gd name="connsiteY474" fmla="*/ 792629 h 935355"/>
                <a:gd name="connsiteX475" fmla="*/ 323081 w 677572"/>
                <a:gd name="connsiteY475" fmla="*/ 781857 h 935355"/>
                <a:gd name="connsiteX476" fmla="*/ 308722 w 677572"/>
                <a:gd name="connsiteY476" fmla="*/ 781857 h 935355"/>
                <a:gd name="connsiteX477" fmla="*/ 319491 w 677572"/>
                <a:gd name="connsiteY477" fmla="*/ 836614 h 935355"/>
                <a:gd name="connsiteX478" fmla="*/ 319491 w 677572"/>
                <a:gd name="connsiteY478" fmla="*/ 843795 h 935355"/>
                <a:gd name="connsiteX479" fmla="*/ 329363 w 677572"/>
                <a:gd name="connsiteY479" fmla="*/ 843795 h 935355"/>
                <a:gd name="connsiteX480" fmla="*/ 323081 w 677572"/>
                <a:gd name="connsiteY480" fmla="*/ 836614 h 935355"/>
                <a:gd name="connsiteX481" fmla="*/ 319491 w 677572"/>
                <a:gd name="connsiteY481" fmla="*/ 836614 h 935355"/>
                <a:gd name="connsiteX482" fmla="*/ 332953 w 677572"/>
                <a:gd name="connsiteY482" fmla="*/ 819559 h 935355"/>
                <a:gd name="connsiteX483" fmla="*/ 329363 w 677572"/>
                <a:gd name="connsiteY483" fmla="*/ 833023 h 935355"/>
                <a:gd name="connsiteX484" fmla="*/ 346414 w 677572"/>
                <a:gd name="connsiteY484" fmla="*/ 836614 h 935355"/>
                <a:gd name="connsiteX485" fmla="*/ 350004 w 677572"/>
                <a:gd name="connsiteY485" fmla="*/ 836614 h 935355"/>
                <a:gd name="connsiteX486" fmla="*/ 350004 w 677572"/>
                <a:gd name="connsiteY486" fmla="*/ 826740 h 935355"/>
                <a:gd name="connsiteX487" fmla="*/ 343722 w 677572"/>
                <a:gd name="connsiteY487" fmla="*/ 819559 h 935355"/>
                <a:gd name="connsiteX488" fmla="*/ 332953 w 677572"/>
                <a:gd name="connsiteY488" fmla="*/ 819559 h 935355"/>
                <a:gd name="connsiteX489" fmla="*/ 336542 w 677572"/>
                <a:gd name="connsiteY489" fmla="*/ 802503 h 935355"/>
                <a:gd name="connsiteX490" fmla="*/ 332953 w 677572"/>
                <a:gd name="connsiteY490" fmla="*/ 809684 h 935355"/>
                <a:gd name="connsiteX491" fmla="*/ 343722 w 677572"/>
                <a:gd name="connsiteY491" fmla="*/ 809684 h 935355"/>
                <a:gd name="connsiteX492" fmla="*/ 336542 w 677572"/>
                <a:gd name="connsiteY492" fmla="*/ 802503 h 935355"/>
                <a:gd name="connsiteX493" fmla="*/ 350004 w 677572"/>
                <a:gd name="connsiteY493" fmla="*/ 676831 h 935355"/>
                <a:gd name="connsiteX494" fmla="*/ 336542 w 677572"/>
                <a:gd name="connsiteY494" fmla="*/ 701068 h 935355"/>
                <a:gd name="connsiteX495" fmla="*/ 346414 w 677572"/>
                <a:gd name="connsiteY495" fmla="*/ 703761 h 935355"/>
                <a:gd name="connsiteX496" fmla="*/ 357184 w 677572"/>
                <a:gd name="connsiteY496" fmla="*/ 686706 h 935355"/>
                <a:gd name="connsiteX497" fmla="*/ 364363 w 677572"/>
                <a:gd name="connsiteY497" fmla="*/ 686706 h 935355"/>
                <a:gd name="connsiteX498" fmla="*/ 364363 w 677572"/>
                <a:gd name="connsiteY498" fmla="*/ 703761 h 935355"/>
                <a:gd name="connsiteX499" fmla="*/ 374235 w 677572"/>
                <a:gd name="connsiteY499" fmla="*/ 703761 h 935355"/>
                <a:gd name="connsiteX500" fmla="*/ 370645 w 677572"/>
                <a:gd name="connsiteY500" fmla="*/ 697478 h 935355"/>
                <a:gd name="connsiteX501" fmla="*/ 374235 w 677572"/>
                <a:gd name="connsiteY501" fmla="*/ 693887 h 935355"/>
                <a:gd name="connsiteX502" fmla="*/ 364363 w 677572"/>
                <a:gd name="connsiteY502" fmla="*/ 676831 h 935355"/>
                <a:gd name="connsiteX503" fmla="*/ 350004 w 677572"/>
                <a:gd name="connsiteY503" fmla="*/ 676831 h 935355"/>
                <a:gd name="connsiteX504" fmla="*/ 363466 w 677572"/>
                <a:gd name="connsiteY504" fmla="*/ 771983 h 935355"/>
                <a:gd name="connsiteX505" fmla="*/ 342824 w 677572"/>
                <a:gd name="connsiteY505" fmla="*/ 795322 h 935355"/>
                <a:gd name="connsiteX506" fmla="*/ 339235 w 677572"/>
                <a:gd name="connsiteY506" fmla="*/ 798912 h 935355"/>
                <a:gd name="connsiteX507" fmla="*/ 356286 w 677572"/>
                <a:gd name="connsiteY507" fmla="*/ 802503 h 935355"/>
                <a:gd name="connsiteX508" fmla="*/ 363466 w 677572"/>
                <a:gd name="connsiteY508" fmla="*/ 802503 h 935355"/>
                <a:gd name="connsiteX509" fmla="*/ 369748 w 677572"/>
                <a:gd name="connsiteY509" fmla="*/ 795322 h 935355"/>
                <a:gd name="connsiteX510" fmla="*/ 369748 w 677572"/>
                <a:gd name="connsiteY510" fmla="*/ 778266 h 935355"/>
                <a:gd name="connsiteX511" fmla="*/ 363466 w 677572"/>
                <a:gd name="connsiteY511" fmla="*/ 771983 h 935355"/>
                <a:gd name="connsiteX512" fmla="*/ 367056 w 677572"/>
                <a:gd name="connsiteY512" fmla="*/ 666060 h 935355"/>
                <a:gd name="connsiteX513" fmla="*/ 367056 w 677572"/>
                <a:gd name="connsiteY513" fmla="*/ 673241 h 935355"/>
                <a:gd name="connsiteX514" fmla="*/ 374235 w 677572"/>
                <a:gd name="connsiteY514" fmla="*/ 673241 h 935355"/>
                <a:gd name="connsiteX515" fmla="*/ 374235 w 677572"/>
                <a:gd name="connsiteY515" fmla="*/ 666060 h 935355"/>
                <a:gd name="connsiteX516" fmla="*/ 367056 w 677572"/>
                <a:gd name="connsiteY516" fmla="*/ 666060 h 935355"/>
                <a:gd name="connsiteX517" fmla="*/ 374235 w 677572"/>
                <a:gd name="connsiteY517" fmla="*/ 639130 h 935355"/>
                <a:gd name="connsiteX518" fmla="*/ 374235 w 677572"/>
                <a:gd name="connsiteY518" fmla="*/ 642721 h 935355"/>
                <a:gd name="connsiteX519" fmla="*/ 381415 w 677572"/>
                <a:gd name="connsiteY519" fmla="*/ 649004 h 935355"/>
                <a:gd name="connsiteX520" fmla="*/ 384107 w 677572"/>
                <a:gd name="connsiteY520" fmla="*/ 642721 h 935355"/>
                <a:gd name="connsiteX521" fmla="*/ 377825 w 677572"/>
                <a:gd name="connsiteY521" fmla="*/ 639130 h 935355"/>
                <a:gd name="connsiteX522" fmla="*/ 374235 w 677572"/>
                <a:gd name="connsiteY522" fmla="*/ 639130 h 935355"/>
                <a:gd name="connsiteX523" fmla="*/ 374235 w 677572"/>
                <a:gd name="connsiteY523" fmla="*/ 720817 h 935355"/>
                <a:gd name="connsiteX524" fmla="*/ 374235 w 677572"/>
                <a:gd name="connsiteY524" fmla="*/ 724407 h 935355"/>
                <a:gd name="connsiteX525" fmla="*/ 381415 w 677572"/>
                <a:gd name="connsiteY525" fmla="*/ 724407 h 935355"/>
                <a:gd name="connsiteX526" fmla="*/ 381415 w 677572"/>
                <a:gd name="connsiteY526" fmla="*/ 720817 h 935355"/>
                <a:gd name="connsiteX527" fmla="*/ 374235 w 677572"/>
                <a:gd name="connsiteY527" fmla="*/ 720817 h 935355"/>
                <a:gd name="connsiteX528" fmla="*/ 380517 w 677572"/>
                <a:gd name="connsiteY528" fmla="*/ 666060 h 935355"/>
                <a:gd name="connsiteX529" fmla="*/ 380517 w 677572"/>
                <a:gd name="connsiteY529" fmla="*/ 673241 h 935355"/>
                <a:gd name="connsiteX530" fmla="*/ 383210 w 677572"/>
                <a:gd name="connsiteY530" fmla="*/ 673241 h 935355"/>
                <a:gd name="connsiteX531" fmla="*/ 383210 w 677572"/>
                <a:gd name="connsiteY531" fmla="*/ 666060 h 935355"/>
                <a:gd name="connsiteX532" fmla="*/ 380517 w 677572"/>
                <a:gd name="connsiteY532" fmla="*/ 666060 h 935355"/>
                <a:gd name="connsiteX533" fmla="*/ 384107 w 677572"/>
                <a:gd name="connsiteY533" fmla="*/ 612200 h 935355"/>
                <a:gd name="connsiteX534" fmla="*/ 384107 w 677572"/>
                <a:gd name="connsiteY534" fmla="*/ 615791 h 935355"/>
                <a:gd name="connsiteX535" fmla="*/ 391287 w 677572"/>
                <a:gd name="connsiteY535" fmla="*/ 615791 h 935355"/>
                <a:gd name="connsiteX536" fmla="*/ 391287 w 677572"/>
                <a:gd name="connsiteY536" fmla="*/ 612200 h 935355"/>
                <a:gd name="connsiteX537" fmla="*/ 384107 w 677572"/>
                <a:gd name="connsiteY537" fmla="*/ 612200 h 935355"/>
                <a:gd name="connsiteX538" fmla="*/ 384107 w 677572"/>
                <a:gd name="connsiteY538" fmla="*/ 714533 h 935355"/>
                <a:gd name="connsiteX539" fmla="*/ 384107 w 677572"/>
                <a:gd name="connsiteY539" fmla="*/ 724407 h 935355"/>
                <a:gd name="connsiteX540" fmla="*/ 387697 w 677572"/>
                <a:gd name="connsiteY540" fmla="*/ 724407 h 935355"/>
                <a:gd name="connsiteX541" fmla="*/ 394877 w 677572"/>
                <a:gd name="connsiteY541" fmla="*/ 718124 h 935355"/>
                <a:gd name="connsiteX542" fmla="*/ 394877 w 677572"/>
                <a:gd name="connsiteY542" fmla="*/ 714533 h 935355"/>
                <a:gd name="connsiteX543" fmla="*/ 384107 w 677572"/>
                <a:gd name="connsiteY543" fmla="*/ 714533 h 935355"/>
                <a:gd name="connsiteX544" fmla="*/ 390389 w 677572"/>
                <a:gd name="connsiteY544" fmla="*/ 771983 h 935355"/>
                <a:gd name="connsiteX545" fmla="*/ 386800 w 677572"/>
                <a:gd name="connsiteY545" fmla="*/ 789038 h 935355"/>
                <a:gd name="connsiteX546" fmla="*/ 393979 w 677572"/>
                <a:gd name="connsiteY546" fmla="*/ 789038 h 935355"/>
                <a:gd name="connsiteX547" fmla="*/ 393979 w 677572"/>
                <a:gd name="connsiteY547" fmla="*/ 771983 h 935355"/>
                <a:gd name="connsiteX548" fmla="*/ 390389 w 677572"/>
                <a:gd name="connsiteY548" fmla="*/ 771983 h 935355"/>
                <a:gd name="connsiteX549" fmla="*/ 390389 w 677572"/>
                <a:gd name="connsiteY549" fmla="*/ 669650 h 935355"/>
                <a:gd name="connsiteX550" fmla="*/ 390389 w 677572"/>
                <a:gd name="connsiteY550" fmla="*/ 683115 h 935355"/>
                <a:gd name="connsiteX551" fmla="*/ 393979 w 677572"/>
                <a:gd name="connsiteY551" fmla="*/ 683115 h 935355"/>
                <a:gd name="connsiteX552" fmla="*/ 401158 w 677572"/>
                <a:gd name="connsiteY552" fmla="*/ 676831 h 935355"/>
                <a:gd name="connsiteX553" fmla="*/ 390389 w 677572"/>
                <a:gd name="connsiteY553" fmla="*/ 669650 h 935355"/>
                <a:gd name="connsiteX554" fmla="*/ 390389 w 677572"/>
                <a:gd name="connsiteY554" fmla="*/ 727100 h 935355"/>
                <a:gd name="connsiteX555" fmla="*/ 390389 w 677572"/>
                <a:gd name="connsiteY555" fmla="*/ 730691 h 935355"/>
                <a:gd name="connsiteX556" fmla="*/ 401158 w 677572"/>
                <a:gd name="connsiteY556" fmla="*/ 730691 h 935355"/>
                <a:gd name="connsiteX557" fmla="*/ 401158 w 677572"/>
                <a:gd name="connsiteY557" fmla="*/ 727100 h 935355"/>
                <a:gd name="connsiteX558" fmla="*/ 390389 w 677572"/>
                <a:gd name="connsiteY558" fmla="*/ 727100 h 935355"/>
                <a:gd name="connsiteX559" fmla="*/ 411030 w 677572"/>
                <a:gd name="connsiteY559" fmla="*/ 622075 h 935355"/>
                <a:gd name="connsiteX560" fmla="*/ 411030 w 677572"/>
                <a:gd name="connsiteY560" fmla="*/ 628358 h 935355"/>
                <a:gd name="connsiteX561" fmla="*/ 414620 w 677572"/>
                <a:gd name="connsiteY561" fmla="*/ 628358 h 935355"/>
                <a:gd name="connsiteX562" fmla="*/ 414620 w 677572"/>
                <a:gd name="connsiteY562" fmla="*/ 622075 h 935355"/>
                <a:gd name="connsiteX563" fmla="*/ 411030 w 677572"/>
                <a:gd name="connsiteY563" fmla="*/ 622075 h 935355"/>
                <a:gd name="connsiteX564" fmla="*/ 414620 w 677572"/>
                <a:gd name="connsiteY564" fmla="*/ 659776 h 935355"/>
                <a:gd name="connsiteX565" fmla="*/ 414620 w 677572"/>
                <a:gd name="connsiteY565" fmla="*/ 663367 h 935355"/>
                <a:gd name="connsiteX566" fmla="*/ 428082 w 677572"/>
                <a:gd name="connsiteY566" fmla="*/ 663367 h 935355"/>
                <a:gd name="connsiteX567" fmla="*/ 428082 w 677572"/>
                <a:gd name="connsiteY567" fmla="*/ 659776 h 935355"/>
                <a:gd name="connsiteX568" fmla="*/ 414620 w 677572"/>
                <a:gd name="connsiteY568" fmla="*/ 659776 h 935355"/>
                <a:gd name="connsiteX569" fmla="*/ 435262 w 677572"/>
                <a:gd name="connsiteY569" fmla="*/ 595145 h 935355"/>
                <a:gd name="connsiteX570" fmla="*/ 435262 w 677572"/>
                <a:gd name="connsiteY570" fmla="*/ 602326 h 935355"/>
                <a:gd name="connsiteX571" fmla="*/ 441544 w 677572"/>
                <a:gd name="connsiteY571" fmla="*/ 595145 h 935355"/>
                <a:gd name="connsiteX572" fmla="*/ 435262 w 677572"/>
                <a:gd name="connsiteY572" fmla="*/ 595145 h 935355"/>
                <a:gd name="connsiteX573" fmla="*/ 438851 w 677572"/>
                <a:gd name="connsiteY573" fmla="*/ 540388 h 935355"/>
                <a:gd name="connsiteX574" fmla="*/ 438851 w 677572"/>
                <a:gd name="connsiteY574" fmla="*/ 547569 h 935355"/>
                <a:gd name="connsiteX575" fmla="*/ 455903 w 677572"/>
                <a:gd name="connsiteY575" fmla="*/ 547569 h 935355"/>
                <a:gd name="connsiteX576" fmla="*/ 455903 w 677572"/>
                <a:gd name="connsiteY576" fmla="*/ 543979 h 935355"/>
                <a:gd name="connsiteX577" fmla="*/ 438851 w 677572"/>
                <a:gd name="connsiteY577" fmla="*/ 540388 h 935355"/>
                <a:gd name="connsiteX578" fmla="*/ 452313 w 677572"/>
                <a:gd name="connsiteY578" fmla="*/ 570908 h 935355"/>
                <a:gd name="connsiteX579" fmla="*/ 458595 w 677572"/>
                <a:gd name="connsiteY579" fmla="*/ 570908 h 935355"/>
                <a:gd name="connsiteX580" fmla="*/ 458595 w 677572"/>
                <a:gd name="connsiteY580" fmla="*/ 564625 h 935355"/>
                <a:gd name="connsiteX581" fmla="*/ 452313 w 677572"/>
                <a:gd name="connsiteY581" fmla="*/ 570908 h 935355"/>
                <a:gd name="connsiteX582" fmla="*/ 462185 w 677572"/>
                <a:gd name="connsiteY582" fmla="*/ 601429 h 935355"/>
                <a:gd name="connsiteX583" fmla="*/ 462185 w 677572"/>
                <a:gd name="connsiteY583" fmla="*/ 607712 h 935355"/>
                <a:gd name="connsiteX584" fmla="*/ 469364 w 677572"/>
                <a:gd name="connsiteY584" fmla="*/ 601429 h 935355"/>
                <a:gd name="connsiteX585" fmla="*/ 462185 w 677572"/>
                <a:gd name="connsiteY585" fmla="*/ 601429 h 935355"/>
                <a:gd name="connsiteX586" fmla="*/ 465775 w 677572"/>
                <a:gd name="connsiteY586" fmla="*/ 513458 h 935355"/>
                <a:gd name="connsiteX587" fmla="*/ 465775 w 677572"/>
                <a:gd name="connsiteY587" fmla="*/ 523333 h 935355"/>
                <a:gd name="connsiteX588" fmla="*/ 469364 w 677572"/>
                <a:gd name="connsiteY588" fmla="*/ 523333 h 935355"/>
                <a:gd name="connsiteX589" fmla="*/ 469364 w 677572"/>
                <a:gd name="connsiteY589" fmla="*/ 513458 h 935355"/>
                <a:gd name="connsiteX590" fmla="*/ 465775 w 677572"/>
                <a:gd name="connsiteY590" fmla="*/ 513458 h 935355"/>
                <a:gd name="connsiteX591" fmla="*/ 475647 w 677572"/>
                <a:gd name="connsiteY591" fmla="*/ 551160 h 935355"/>
                <a:gd name="connsiteX592" fmla="*/ 475647 w 677572"/>
                <a:gd name="connsiteY592" fmla="*/ 574499 h 935355"/>
                <a:gd name="connsiteX593" fmla="*/ 481929 w 677572"/>
                <a:gd name="connsiteY593" fmla="*/ 568215 h 935355"/>
                <a:gd name="connsiteX594" fmla="*/ 481929 w 677572"/>
                <a:gd name="connsiteY594" fmla="*/ 551160 h 935355"/>
                <a:gd name="connsiteX595" fmla="*/ 475647 w 677572"/>
                <a:gd name="connsiteY595" fmla="*/ 551160 h 935355"/>
                <a:gd name="connsiteX596" fmla="*/ 479236 w 677572"/>
                <a:gd name="connsiteY596" fmla="*/ 411126 h 935355"/>
                <a:gd name="connsiteX597" fmla="*/ 479236 w 677572"/>
                <a:gd name="connsiteY597" fmla="*/ 414716 h 935355"/>
                <a:gd name="connsiteX598" fmla="*/ 486416 w 677572"/>
                <a:gd name="connsiteY598" fmla="*/ 421000 h 935355"/>
                <a:gd name="connsiteX599" fmla="*/ 486416 w 677572"/>
                <a:gd name="connsiteY599" fmla="*/ 403945 h 935355"/>
                <a:gd name="connsiteX600" fmla="*/ 479236 w 677572"/>
                <a:gd name="connsiteY600" fmla="*/ 411126 h 935355"/>
                <a:gd name="connsiteX601" fmla="*/ 496288 w 677572"/>
                <a:gd name="connsiteY601" fmla="*/ 421000 h 935355"/>
                <a:gd name="connsiteX602" fmla="*/ 507057 w 677572"/>
                <a:gd name="connsiteY602" fmla="*/ 421000 h 935355"/>
                <a:gd name="connsiteX603" fmla="*/ 507057 w 677572"/>
                <a:gd name="connsiteY603" fmla="*/ 414716 h 935355"/>
                <a:gd name="connsiteX604" fmla="*/ 503468 w 677572"/>
                <a:gd name="connsiteY604" fmla="*/ 414716 h 935355"/>
                <a:gd name="connsiteX605" fmla="*/ 496288 w 677572"/>
                <a:gd name="connsiteY605" fmla="*/ 421000 h 935355"/>
                <a:gd name="connsiteX606" fmla="*/ 516032 w 677572"/>
                <a:gd name="connsiteY606" fmla="*/ 489222 h 935355"/>
                <a:gd name="connsiteX607" fmla="*/ 519622 w 677572"/>
                <a:gd name="connsiteY607" fmla="*/ 489222 h 935355"/>
                <a:gd name="connsiteX608" fmla="*/ 533083 w 677572"/>
                <a:gd name="connsiteY608" fmla="*/ 502687 h 935355"/>
                <a:gd name="connsiteX609" fmla="*/ 540263 w 677572"/>
                <a:gd name="connsiteY609" fmla="*/ 499096 h 935355"/>
                <a:gd name="connsiteX610" fmla="*/ 543853 w 677572"/>
                <a:gd name="connsiteY610" fmla="*/ 499096 h 935355"/>
                <a:gd name="connsiteX611" fmla="*/ 543853 w 677572"/>
                <a:gd name="connsiteY611" fmla="*/ 502687 h 935355"/>
                <a:gd name="connsiteX612" fmla="*/ 533083 w 677572"/>
                <a:gd name="connsiteY612" fmla="*/ 513458 h 935355"/>
                <a:gd name="connsiteX613" fmla="*/ 516032 w 677572"/>
                <a:gd name="connsiteY613" fmla="*/ 495505 h 935355"/>
                <a:gd name="connsiteX614" fmla="*/ 516032 w 677572"/>
                <a:gd name="connsiteY614" fmla="*/ 489222 h 935355"/>
                <a:gd name="connsiteX615" fmla="*/ 519622 w 677572"/>
                <a:gd name="connsiteY615" fmla="*/ 254934 h 935355"/>
                <a:gd name="connsiteX616" fmla="*/ 533083 w 677572"/>
                <a:gd name="connsiteY616" fmla="*/ 254934 h 935355"/>
                <a:gd name="connsiteX617" fmla="*/ 526801 w 677572"/>
                <a:gd name="connsiteY617" fmla="*/ 248650 h 935355"/>
                <a:gd name="connsiteX618" fmla="*/ 519622 w 677572"/>
                <a:gd name="connsiteY618" fmla="*/ 254934 h 935355"/>
                <a:gd name="connsiteX619" fmla="*/ 519622 w 677572"/>
                <a:gd name="connsiteY619" fmla="*/ 557443 h 935355"/>
                <a:gd name="connsiteX620" fmla="*/ 519622 w 677572"/>
                <a:gd name="connsiteY620" fmla="*/ 564625 h 935355"/>
                <a:gd name="connsiteX621" fmla="*/ 523211 w 677572"/>
                <a:gd name="connsiteY621" fmla="*/ 564625 h 935355"/>
                <a:gd name="connsiteX622" fmla="*/ 523211 w 677572"/>
                <a:gd name="connsiteY622" fmla="*/ 557443 h 935355"/>
                <a:gd name="connsiteX623" fmla="*/ 519622 w 677572"/>
                <a:gd name="connsiteY623" fmla="*/ 557443 h 935355"/>
                <a:gd name="connsiteX624" fmla="*/ 523211 w 677572"/>
                <a:gd name="connsiteY624" fmla="*/ 291738 h 935355"/>
                <a:gd name="connsiteX625" fmla="*/ 523211 w 677572"/>
                <a:gd name="connsiteY625" fmla="*/ 302510 h 935355"/>
                <a:gd name="connsiteX626" fmla="*/ 547442 w 677572"/>
                <a:gd name="connsiteY626" fmla="*/ 295328 h 935355"/>
                <a:gd name="connsiteX627" fmla="*/ 547442 w 677572"/>
                <a:gd name="connsiteY627" fmla="*/ 289045 h 935355"/>
                <a:gd name="connsiteX628" fmla="*/ 533083 w 677572"/>
                <a:gd name="connsiteY628" fmla="*/ 281863 h 935355"/>
                <a:gd name="connsiteX629" fmla="*/ 523211 w 677572"/>
                <a:gd name="connsiteY629" fmla="*/ 291738 h 935355"/>
                <a:gd name="connsiteX630" fmla="*/ 568084 w 677572"/>
                <a:gd name="connsiteY630" fmla="*/ 291738 h 935355"/>
                <a:gd name="connsiteX631" fmla="*/ 547442 w 677572"/>
                <a:gd name="connsiteY631" fmla="*/ 306100 h 935355"/>
                <a:gd name="connsiteX632" fmla="*/ 523211 w 677572"/>
                <a:gd name="connsiteY632" fmla="*/ 319565 h 935355"/>
                <a:gd name="connsiteX633" fmla="*/ 523211 w 677572"/>
                <a:gd name="connsiteY633" fmla="*/ 326746 h 935355"/>
                <a:gd name="connsiteX634" fmla="*/ 526801 w 677572"/>
                <a:gd name="connsiteY634" fmla="*/ 326746 h 935355"/>
                <a:gd name="connsiteX635" fmla="*/ 536673 w 677572"/>
                <a:gd name="connsiteY635" fmla="*/ 319565 h 935355"/>
                <a:gd name="connsiteX636" fmla="*/ 540263 w 677572"/>
                <a:gd name="connsiteY636" fmla="*/ 319565 h 935355"/>
                <a:gd name="connsiteX637" fmla="*/ 547442 w 677572"/>
                <a:gd name="connsiteY637" fmla="*/ 336620 h 935355"/>
                <a:gd name="connsiteX638" fmla="*/ 551032 w 677572"/>
                <a:gd name="connsiteY638" fmla="*/ 336620 h 935355"/>
                <a:gd name="connsiteX639" fmla="*/ 581545 w 677572"/>
                <a:gd name="connsiteY639" fmla="*/ 312384 h 935355"/>
                <a:gd name="connsiteX640" fmla="*/ 574366 w 677572"/>
                <a:gd name="connsiteY640" fmla="*/ 291738 h 935355"/>
                <a:gd name="connsiteX641" fmla="*/ 568084 w 677572"/>
                <a:gd name="connsiteY641" fmla="*/ 291738 h 935355"/>
                <a:gd name="connsiteX642" fmla="*/ 523211 w 677572"/>
                <a:gd name="connsiteY642" fmla="*/ 343802 h 935355"/>
                <a:gd name="connsiteX643" fmla="*/ 523211 w 677572"/>
                <a:gd name="connsiteY643" fmla="*/ 357267 h 935355"/>
                <a:gd name="connsiteX644" fmla="*/ 533083 w 677572"/>
                <a:gd name="connsiteY644" fmla="*/ 357267 h 935355"/>
                <a:gd name="connsiteX645" fmla="*/ 533083 w 677572"/>
                <a:gd name="connsiteY645" fmla="*/ 350085 h 935355"/>
                <a:gd name="connsiteX646" fmla="*/ 526801 w 677572"/>
                <a:gd name="connsiteY646" fmla="*/ 343802 h 935355"/>
                <a:gd name="connsiteX647" fmla="*/ 523211 w 677572"/>
                <a:gd name="connsiteY647" fmla="*/ 343802 h 935355"/>
                <a:gd name="connsiteX648" fmla="*/ 533083 w 677572"/>
                <a:gd name="connsiteY648" fmla="*/ 336620 h 935355"/>
                <a:gd name="connsiteX649" fmla="*/ 533083 w 677572"/>
                <a:gd name="connsiteY649" fmla="*/ 343802 h 935355"/>
                <a:gd name="connsiteX650" fmla="*/ 536673 w 677572"/>
                <a:gd name="connsiteY650" fmla="*/ 343802 h 935355"/>
                <a:gd name="connsiteX651" fmla="*/ 536673 w 677572"/>
                <a:gd name="connsiteY651" fmla="*/ 336620 h 935355"/>
                <a:gd name="connsiteX652" fmla="*/ 533083 w 677572"/>
                <a:gd name="connsiteY652" fmla="*/ 336620 h 935355"/>
                <a:gd name="connsiteX653" fmla="*/ 536673 w 677572"/>
                <a:gd name="connsiteY653" fmla="*/ 581680 h 935355"/>
                <a:gd name="connsiteX654" fmla="*/ 533083 w 677572"/>
                <a:gd name="connsiteY654" fmla="*/ 588861 h 935355"/>
                <a:gd name="connsiteX655" fmla="*/ 543853 w 677572"/>
                <a:gd name="connsiteY655" fmla="*/ 588861 h 935355"/>
                <a:gd name="connsiteX656" fmla="*/ 536673 w 677572"/>
                <a:gd name="connsiteY656" fmla="*/ 581680 h 935355"/>
                <a:gd name="connsiteX657" fmla="*/ 536673 w 677572"/>
                <a:gd name="connsiteY657" fmla="*/ 214539 h 935355"/>
                <a:gd name="connsiteX658" fmla="*/ 536673 w 677572"/>
                <a:gd name="connsiteY658" fmla="*/ 224414 h 935355"/>
                <a:gd name="connsiteX659" fmla="*/ 540263 w 677572"/>
                <a:gd name="connsiteY659" fmla="*/ 224414 h 935355"/>
                <a:gd name="connsiteX660" fmla="*/ 540263 w 677572"/>
                <a:gd name="connsiteY660" fmla="*/ 214539 h 935355"/>
                <a:gd name="connsiteX661" fmla="*/ 536673 w 677572"/>
                <a:gd name="connsiteY661" fmla="*/ 214539 h 935355"/>
                <a:gd name="connsiteX662" fmla="*/ 557314 w 677572"/>
                <a:gd name="connsiteY662" fmla="*/ 91561 h 935355"/>
                <a:gd name="connsiteX663" fmla="*/ 568084 w 677572"/>
                <a:gd name="connsiteY663" fmla="*/ 102333 h 935355"/>
                <a:gd name="connsiteX664" fmla="*/ 574366 w 677572"/>
                <a:gd name="connsiteY664" fmla="*/ 102333 h 935355"/>
                <a:gd name="connsiteX665" fmla="*/ 574366 w 677572"/>
                <a:gd name="connsiteY665" fmla="*/ 98742 h 935355"/>
                <a:gd name="connsiteX666" fmla="*/ 568084 w 677572"/>
                <a:gd name="connsiteY666" fmla="*/ 91561 h 935355"/>
                <a:gd name="connsiteX667" fmla="*/ 557314 w 677572"/>
                <a:gd name="connsiteY667" fmla="*/ 91561 h 935355"/>
                <a:gd name="connsiteX668" fmla="*/ 598597 w 677572"/>
                <a:gd name="connsiteY668" fmla="*/ 231595 h 935355"/>
                <a:gd name="connsiteX669" fmla="*/ 585135 w 677572"/>
                <a:gd name="connsiteY669" fmla="*/ 241469 h 935355"/>
                <a:gd name="connsiteX670" fmla="*/ 588725 w 677572"/>
                <a:gd name="connsiteY670" fmla="*/ 258525 h 935355"/>
                <a:gd name="connsiteX671" fmla="*/ 577956 w 677572"/>
                <a:gd name="connsiteY671" fmla="*/ 241469 h 935355"/>
                <a:gd name="connsiteX672" fmla="*/ 557314 w 677572"/>
                <a:gd name="connsiteY672" fmla="*/ 271989 h 935355"/>
                <a:gd name="connsiteX673" fmla="*/ 585135 w 677572"/>
                <a:gd name="connsiteY673" fmla="*/ 279170 h 935355"/>
                <a:gd name="connsiteX674" fmla="*/ 588725 w 677572"/>
                <a:gd name="connsiteY674" fmla="*/ 269296 h 935355"/>
                <a:gd name="connsiteX675" fmla="*/ 585135 w 677572"/>
                <a:gd name="connsiteY675" fmla="*/ 265706 h 935355"/>
                <a:gd name="connsiteX676" fmla="*/ 588725 w 677572"/>
                <a:gd name="connsiteY676" fmla="*/ 262115 h 935355"/>
                <a:gd name="connsiteX677" fmla="*/ 595007 w 677572"/>
                <a:gd name="connsiteY677" fmla="*/ 265706 h 935355"/>
                <a:gd name="connsiteX678" fmla="*/ 608469 w 677572"/>
                <a:gd name="connsiteY678" fmla="*/ 258525 h 935355"/>
                <a:gd name="connsiteX679" fmla="*/ 605776 w 677572"/>
                <a:gd name="connsiteY679" fmla="*/ 252241 h 935355"/>
                <a:gd name="connsiteX680" fmla="*/ 612058 w 677572"/>
                <a:gd name="connsiteY680" fmla="*/ 231595 h 935355"/>
                <a:gd name="connsiteX681" fmla="*/ 598597 w 677572"/>
                <a:gd name="connsiteY681" fmla="*/ 231595 h 935355"/>
                <a:gd name="connsiteX682" fmla="*/ 598597 w 677572"/>
                <a:gd name="connsiteY682" fmla="*/ 135546 h 935355"/>
                <a:gd name="connsiteX683" fmla="*/ 591417 w 677572"/>
                <a:gd name="connsiteY683" fmla="*/ 149011 h 935355"/>
                <a:gd name="connsiteX684" fmla="*/ 591417 w 677572"/>
                <a:gd name="connsiteY684" fmla="*/ 152601 h 935355"/>
                <a:gd name="connsiteX685" fmla="*/ 598597 w 677572"/>
                <a:gd name="connsiteY685" fmla="*/ 162475 h 935355"/>
                <a:gd name="connsiteX686" fmla="*/ 598597 w 677572"/>
                <a:gd name="connsiteY686" fmla="*/ 166066 h 935355"/>
                <a:gd name="connsiteX687" fmla="*/ 585135 w 677572"/>
                <a:gd name="connsiteY687" fmla="*/ 176838 h 935355"/>
                <a:gd name="connsiteX688" fmla="*/ 564494 w 677572"/>
                <a:gd name="connsiteY688" fmla="*/ 169657 h 935355"/>
                <a:gd name="connsiteX689" fmla="*/ 560904 w 677572"/>
                <a:gd name="connsiteY689" fmla="*/ 169657 h 935355"/>
                <a:gd name="connsiteX690" fmla="*/ 560904 w 677572"/>
                <a:gd name="connsiteY690" fmla="*/ 173247 h 935355"/>
                <a:gd name="connsiteX691" fmla="*/ 574366 w 677572"/>
                <a:gd name="connsiteY691" fmla="*/ 193893 h 935355"/>
                <a:gd name="connsiteX692" fmla="*/ 612058 w 677572"/>
                <a:gd name="connsiteY692" fmla="*/ 162475 h 935355"/>
                <a:gd name="connsiteX693" fmla="*/ 619238 w 677572"/>
                <a:gd name="connsiteY693" fmla="*/ 152601 h 935355"/>
                <a:gd name="connsiteX694" fmla="*/ 619238 w 677572"/>
                <a:gd name="connsiteY694" fmla="*/ 149011 h 935355"/>
                <a:gd name="connsiteX695" fmla="*/ 598597 w 677572"/>
                <a:gd name="connsiteY695" fmla="*/ 135546 h 935355"/>
                <a:gd name="connsiteX696" fmla="*/ 560904 w 677572"/>
                <a:gd name="connsiteY696" fmla="*/ 135546 h 935355"/>
                <a:gd name="connsiteX697" fmla="*/ 560904 w 677572"/>
                <a:gd name="connsiteY697" fmla="*/ 139136 h 935355"/>
                <a:gd name="connsiteX698" fmla="*/ 570776 w 677572"/>
                <a:gd name="connsiteY698" fmla="*/ 139136 h 935355"/>
                <a:gd name="connsiteX699" fmla="*/ 570776 w 677572"/>
                <a:gd name="connsiteY699" fmla="*/ 135546 h 935355"/>
                <a:gd name="connsiteX700" fmla="*/ 560904 w 677572"/>
                <a:gd name="connsiteY700" fmla="*/ 135546 h 935355"/>
                <a:gd name="connsiteX701" fmla="*/ 560904 w 677572"/>
                <a:gd name="connsiteY701" fmla="*/ 203768 h 935355"/>
                <a:gd name="connsiteX702" fmla="*/ 560904 w 677572"/>
                <a:gd name="connsiteY702" fmla="*/ 210949 h 935355"/>
                <a:gd name="connsiteX703" fmla="*/ 568084 w 677572"/>
                <a:gd name="connsiteY703" fmla="*/ 217232 h 935355"/>
                <a:gd name="connsiteX704" fmla="*/ 581545 w 677572"/>
                <a:gd name="connsiteY704" fmla="*/ 214539 h 935355"/>
                <a:gd name="connsiteX705" fmla="*/ 570776 w 677572"/>
                <a:gd name="connsiteY705" fmla="*/ 193893 h 935355"/>
                <a:gd name="connsiteX706" fmla="*/ 560904 w 677572"/>
                <a:gd name="connsiteY706" fmla="*/ 203768 h 935355"/>
                <a:gd name="connsiteX707" fmla="*/ 560904 w 677572"/>
                <a:gd name="connsiteY707" fmla="*/ 308793 h 935355"/>
                <a:gd name="connsiteX708" fmla="*/ 568084 w 677572"/>
                <a:gd name="connsiteY708" fmla="*/ 308793 h 935355"/>
                <a:gd name="connsiteX709" fmla="*/ 568084 w 677572"/>
                <a:gd name="connsiteY709" fmla="*/ 312384 h 935355"/>
                <a:gd name="connsiteX710" fmla="*/ 560904 w 677572"/>
                <a:gd name="connsiteY710" fmla="*/ 312384 h 935355"/>
                <a:gd name="connsiteX711" fmla="*/ 560904 w 677572"/>
                <a:gd name="connsiteY711" fmla="*/ 308793 h 935355"/>
                <a:gd name="connsiteX712" fmla="*/ 564494 w 677572"/>
                <a:gd name="connsiteY712" fmla="*/ 456009 h 935355"/>
                <a:gd name="connsiteX713" fmla="*/ 560904 w 677572"/>
                <a:gd name="connsiteY713" fmla="*/ 476654 h 935355"/>
                <a:gd name="connsiteX714" fmla="*/ 568084 w 677572"/>
                <a:gd name="connsiteY714" fmla="*/ 490119 h 935355"/>
                <a:gd name="connsiteX715" fmla="*/ 570776 w 677572"/>
                <a:gd name="connsiteY715" fmla="*/ 490119 h 935355"/>
                <a:gd name="connsiteX716" fmla="*/ 585135 w 677572"/>
                <a:gd name="connsiteY716" fmla="*/ 476654 h 935355"/>
                <a:gd name="connsiteX717" fmla="*/ 591417 w 677572"/>
                <a:gd name="connsiteY717" fmla="*/ 486529 h 935355"/>
                <a:gd name="connsiteX718" fmla="*/ 598597 w 677572"/>
                <a:gd name="connsiteY718" fmla="*/ 486529 h 935355"/>
                <a:gd name="connsiteX719" fmla="*/ 608469 w 677572"/>
                <a:gd name="connsiteY719" fmla="*/ 473064 h 935355"/>
                <a:gd name="connsiteX720" fmla="*/ 602187 w 677572"/>
                <a:gd name="connsiteY720" fmla="*/ 462292 h 935355"/>
                <a:gd name="connsiteX721" fmla="*/ 595007 w 677572"/>
                <a:gd name="connsiteY721" fmla="*/ 465883 h 935355"/>
                <a:gd name="connsiteX722" fmla="*/ 564494 w 677572"/>
                <a:gd name="connsiteY722" fmla="*/ 456009 h 935355"/>
                <a:gd name="connsiteX723" fmla="*/ 604879 w 677572"/>
                <a:gd name="connsiteY723" fmla="*/ 506277 h 935355"/>
                <a:gd name="connsiteX724" fmla="*/ 597699 w 677572"/>
                <a:gd name="connsiteY724" fmla="*/ 506277 h 935355"/>
                <a:gd name="connsiteX725" fmla="*/ 584238 w 677572"/>
                <a:gd name="connsiteY725" fmla="*/ 502687 h 935355"/>
                <a:gd name="connsiteX726" fmla="*/ 567186 w 677572"/>
                <a:gd name="connsiteY726" fmla="*/ 523333 h 935355"/>
                <a:gd name="connsiteX727" fmla="*/ 564494 w 677572"/>
                <a:gd name="connsiteY727" fmla="*/ 523333 h 935355"/>
                <a:gd name="connsiteX728" fmla="*/ 564494 w 677572"/>
                <a:gd name="connsiteY728" fmla="*/ 526923 h 935355"/>
                <a:gd name="connsiteX729" fmla="*/ 577956 w 677572"/>
                <a:gd name="connsiteY729" fmla="*/ 530514 h 935355"/>
                <a:gd name="connsiteX730" fmla="*/ 591417 w 677572"/>
                <a:gd name="connsiteY730" fmla="*/ 526923 h 935355"/>
                <a:gd name="connsiteX731" fmla="*/ 598597 w 677572"/>
                <a:gd name="connsiteY731" fmla="*/ 543979 h 935355"/>
                <a:gd name="connsiteX732" fmla="*/ 612058 w 677572"/>
                <a:gd name="connsiteY732" fmla="*/ 543979 h 935355"/>
                <a:gd name="connsiteX733" fmla="*/ 619238 w 677572"/>
                <a:gd name="connsiteY733" fmla="*/ 526923 h 935355"/>
                <a:gd name="connsiteX734" fmla="*/ 622828 w 677572"/>
                <a:gd name="connsiteY734" fmla="*/ 530514 h 935355"/>
                <a:gd name="connsiteX735" fmla="*/ 626418 w 677572"/>
                <a:gd name="connsiteY735" fmla="*/ 523333 h 935355"/>
                <a:gd name="connsiteX736" fmla="*/ 626418 w 677572"/>
                <a:gd name="connsiteY736" fmla="*/ 516151 h 935355"/>
                <a:gd name="connsiteX737" fmla="*/ 619238 w 677572"/>
                <a:gd name="connsiteY737" fmla="*/ 499096 h 935355"/>
                <a:gd name="connsiteX738" fmla="*/ 615648 w 677572"/>
                <a:gd name="connsiteY738" fmla="*/ 499096 h 935355"/>
                <a:gd name="connsiteX739" fmla="*/ 604879 w 677572"/>
                <a:gd name="connsiteY739" fmla="*/ 506277 h 935355"/>
                <a:gd name="connsiteX740" fmla="*/ 577956 w 677572"/>
                <a:gd name="connsiteY740" fmla="*/ 115797 h 935355"/>
                <a:gd name="connsiteX741" fmla="*/ 577956 w 677572"/>
                <a:gd name="connsiteY741" fmla="*/ 132853 h 935355"/>
                <a:gd name="connsiteX742" fmla="*/ 591417 w 677572"/>
                <a:gd name="connsiteY742" fmla="*/ 132853 h 935355"/>
                <a:gd name="connsiteX743" fmla="*/ 602187 w 677572"/>
                <a:gd name="connsiteY743" fmla="*/ 115797 h 935355"/>
                <a:gd name="connsiteX744" fmla="*/ 598597 w 677572"/>
                <a:gd name="connsiteY744" fmla="*/ 115797 h 935355"/>
                <a:gd name="connsiteX745" fmla="*/ 588725 w 677572"/>
                <a:gd name="connsiteY745" fmla="*/ 119388 h 935355"/>
                <a:gd name="connsiteX746" fmla="*/ 577956 w 677572"/>
                <a:gd name="connsiteY746" fmla="*/ 115797 h 935355"/>
                <a:gd name="connsiteX747" fmla="*/ 585135 w 677572"/>
                <a:gd name="connsiteY747" fmla="*/ 618484 h 935355"/>
                <a:gd name="connsiteX748" fmla="*/ 585135 w 677572"/>
                <a:gd name="connsiteY748" fmla="*/ 625665 h 935355"/>
                <a:gd name="connsiteX749" fmla="*/ 595007 w 677572"/>
                <a:gd name="connsiteY749" fmla="*/ 625665 h 935355"/>
                <a:gd name="connsiteX750" fmla="*/ 602187 w 677572"/>
                <a:gd name="connsiteY750" fmla="*/ 618484 h 935355"/>
                <a:gd name="connsiteX751" fmla="*/ 585135 w 677572"/>
                <a:gd name="connsiteY751" fmla="*/ 618484 h 935355"/>
                <a:gd name="connsiteX752" fmla="*/ 585135 w 677572"/>
                <a:gd name="connsiteY752" fmla="*/ 645414 h 935355"/>
                <a:gd name="connsiteX753" fmla="*/ 591417 w 677572"/>
                <a:gd name="connsiteY753" fmla="*/ 649004 h 935355"/>
                <a:gd name="connsiteX754" fmla="*/ 591417 w 677572"/>
                <a:gd name="connsiteY754" fmla="*/ 639130 h 935355"/>
                <a:gd name="connsiteX755" fmla="*/ 585135 w 677572"/>
                <a:gd name="connsiteY755" fmla="*/ 645414 h 935355"/>
                <a:gd name="connsiteX756" fmla="*/ 588725 w 677572"/>
                <a:gd name="connsiteY756" fmla="*/ 220823 h 935355"/>
                <a:gd name="connsiteX757" fmla="*/ 588725 w 677572"/>
                <a:gd name="connsiteY757" fmla="*/ 224414 h 935355"/>
                <a:gd name="connsiteX758" fmla="*/ 595007 w 677572"/>
                <a:gd name="connsiteY758" fmla="*/ 224414 h 935355"/>
                <a:gd name="connsiteX759" fmla="*/ 595007 w 677572"/>
                <a:gd name="connsiteY759" fmla="*/ 220823 h 935355"/>
                <a:gd name="connsiteX760" fmla="*/ 588725 w 677572"/>
                <a:gd name="connsiteY760" fmla="*/ 220823 h 935355"/>
                <a:gd name="connsiteX761" fmla="*/ 588725 w 677572"/>
                <a:gd name="connsiteY761" fmla="*/ 360857 h 935355"/>
                <a:gd name="connsiteX762" fmla="*/ 591417 w 677572"/>
                <a:gd name="connsiteY762" fmla="*/ 367141 h 935355"/>
                <a:gd name="connsiteX763" fmla="*/ 588725 w 677572"/>
                <a:gd name="connsiteY763" fmla="*/ 374322 h 935355"/>
                <a:gd name="connsiteX764" fmla="*/ 595007 w 677572"/>
                <a:gd name="connsiteY764" fmla="*/ 377912 h 935355"/>
                <a:gd name="connsiteX765" fmla="*/ 602187 w 677572"/>
                <a:gd name="connsiteY765" fmla="*/ 370731 h 935355"/>
                <a:gd name="connsiteX766" fmla="*/ 602187 w 677572"/>
                <a:gd name="connsiteY766" fmla="*/ 367141 h 935355"/>
                <a:gd name="connsiteX767" fmla="*/ 595007 w 677572"/>
                <a:gd name="connsiteY767" fmla="*/ 360857 h 935355"/>
                <a:gd name="connsiteX768" fmla="*/ 588725 w 677572"/>
                <a:gd name="connsiteY768" fmla="*/ 360857 h 935355"/>
                <a:gd name="connsiteX769" fmla="*/ 588725 w 677572"/>
                <a:gd name="connsiteY769" fmla="*/ 815968 h 935355"/>
                <a:gd name="connsiteX770" fmla="*/ 588725 w 677572"/>
                <a:gd name="connsiteY770" fmla="*/ 823149 h 935355"/>
                <a:gd name="connsiteX771" fmla="*/ 595007 w 677572"/>
                <a:gd name="connsiteY771" fmla="*/ 815968 h 935355"/>
                <a:gd name="connsiteX772" fmla="*/ 588725 w 677572"/>
                <a:gd name="connsiteY772" fmla="*/ 815968 h 935355"/>
                <a:gd name="connsiteX773" fmla="*/ 591417 w 677572"/>
                <a:gd name="connsiteY773" fmla="*/ 547569 h 935355"/>
                <a:gd name="connsiteX774" fmla="*/ 591417 w 677572"/>
                <a:gd name="connsiteY774" fmla="*/ 553853 h 935355"/>
                <a:gd name="connsiteX775" fmla="*/ 595007 w 677572"/>
                <a:gd name="connsiteY775" fmla="*/ 553853 h 935355"/>
                <a:gd name="connsiteX776" fmla="*/ 595007 w 677572"/>
                <a:gd name="connsiteY776" fmla="*/ 547569 h 935355"/>
                <a:gd name="connsiteX777" fmla="*/ 591417 w 677572"/>
                <a:gd name="connsiteY777" fmla="*/ 547569 h 935355"/>
                <a:gd name="connsiteX778" fmla="*/ 598597 w 677572"/>
                <a:gd name="connsiteY778" fmla="*/ 717226 h 935355"/>
                <a:gd name="connsiteX779" fmla="*/ 591417 w 677572"/>
                <a:gd name="connsiteY779" fmla="*/ 734281 h 935355"/>
                <a:gd name="connsiteX780" fmla="*/ 598597 w 677572"/>
                <a:gd name="connsiteY780" fmla="*/ 737872 h 935355"/>
                <a:gd name="connsiteX781" fmla="*/ 605776 w 677572"/>
                <a:gd name="connsiteY781" fmla="*/ 719919 h 935355"/>
                <a:gd name="connsiteX782" fmla="*/ 598597 w 677572"/>
                <a:gd name="connsiteY782" fmla="*/ 717226 h 935355"/>
                <a:gd name="connsiteX783" fmla="*/ 598597 w 677572"/>
                <a:gd name="connsiteY783" fmla="*/ 645414 h 935355"/>
                <a:gd name="connsiteX784" fmla="*/ 598597 w 677572"/>
                <a:gd name="connsiteY784" fmla="*/ 649004 h 935355"/>
                <a:gd name="connsiteX785" fmla="*/ 605776 w 677572"/>
                <a:gd name="connsiteY785" fmla="*/ 649004 h 935355"/>
                <a:gd name="connsiteX786" fmla="*/ 605776 w 677572"/>
                <a:gd name="connsiteY786" fmla="*/ 645414 h 935355"/>
                <a:gd name="connsiteX787" fmla="*/ 598597 w 677572"/>
                <a:gd name="connsiteY787" fmla="*/ 645414 h 935355"/>
                <a:gd name="connsiteX788" fmla="*/ 601289 w 677572"/>
                <a:gd name="connsiteY788" fmla="*/ 785448 h 935355"/>
                <a:gd name="connsiteX789" fmla="*/ 601289 w 677572"/>
                <a:gd name="connsiteY789" fmla="*/ 789038 h 935355"/>
                <a:gd name="connsiteX790" fmla="*/ 607571 w 677572"/>
                <a:gd name="connsiteY790" fmla="*/ 795322 h 935355"/>
                <a:gd name="connsiteX791" fmla="*/ 607571 w 677572"/>
                <a:gd name="connsiteY791" fmla="*/ 778266 h 935355"/>
                <a:gd name="connsiteX792" fmla="*/ 601289 w 677572"/>
                <a:gd name="connsiteY792" fmla="*/ 785448 h 935355"/>
                <a:gd name="connsiteX793" fmla="*/ 612058 w 677572"/>
                <a:gd name="connsiteY793" fmla="*/ 289045 h 935355"/>
                <a:gd name="connsiteX794" fmla="*/ 612058 w 677572"/>
                <a:gd name="connsiteY794" fmla="*/ 291738 h 935355"/>
                <a:gd name="connsiteX795" fmla="*/ 615648 w 677572"/>
                <a:gd name="connsiteY795" fmla="*/ 302510 h 935355"/>
                <a:gd name="connsiteX796" fmla="*/ 619238 w 677572"/>
                <a:gd name="connsiteY796" fmla="*/ 302510 h 935355"/>
                <a:gd name="connsiteX797" fmla="*/ 622828 w 677572"/>
                <a:gd name="connsiteY797" fmla="*/ 289045 h 935355"/>
                <a:gd name="connsiteX798" fmla="*/ 612058 w 677572"/>
                <a:gd name="connsiteY798" fmla="*/ 289045 h 935355"/>
                <a:gd name="connsiteX799" fmla="*/ 612058 w 677572"/>
                <a:gd name="connsiteY799" fmla="*/ 553853 h 935355"/>
                <a:gd name="connsiteX800" fmla="*/ 612058 w 677572"/>
                <a:gd name="connsiteY800" fmla="*/ 568215 h 935355"/>
                <a:gd name="connsiteX801" fmla="*/ 619238 w 677572"/>
                <a:gd name="connsiteY801" fmla="*/ 561034 h 935355"/>
                <a:gd name="connsiteX802" fmla="*/ 612058 w 677572"/>
                <a:gd name="connsiteY802" fmla="*/ 553853 h 935355"/>
                <a:gd name="connsiteX803" fmla="*/ 614751 w 677572"/>
                <a:gd name="connsiteY803" fmla="*/ 431772 h 935355"/>
                <a:gd name="connsiteX804" fmla="*/ 614751 w 677572"/>
                <a:gd name="connsiteY804" fmla="*/ 438953 h 935355"/>
                <a:gd name="connsiteX805" fmla="*/ 621930 w 677572"/>
                <a:gd name="connsiteY805" fmla="*/ 438953 h 935355"/>
                <a:gd name="connsiteX806" fmla="*/ 621930 w 677572"/>
                <a:gd name="connsiteY806" fmla="*/ 431772 h 935355"/>
                <a:gd name="connsiteX807" fmla="*/ 614751 w 677572"/>
                <a:gd name="connsiteY807" fmla="*/ 431772 h 935355"/>
                <a:gd name="connsiteX808" fmla="*/ 614751 w 677572"/>
                <a:gd name="connsiteY808" fmla="*/ 813275 h 935355"/>
                <a:gd name="connsiteX809" fmla="*/ 614751 w 677572"/>
                <a:gd name="connsiteY809" fmla="*/ 819559 h 935355"/>
                <a:gd name="connsiteX810" fmla="*/ 618341 w 677572"/>
                <a:gd name="connsiteY810" fmla="*/ 819559 h 935355"/>
                <a:gd name="connsiteX811" fmla="*/ 618341 w 677572"/>
                <a:gd name="connsiteY811" fmla="*/ 813275 h 935355"/>
                <a:gd name="connsiteX812" fmla="*/ 614751 w 677572"/>
                <a:gd name="connsiteY812" fmla="*/ 813275 h 935355"/>
                <a:gd name="connsiteX813" fmla="*/ 625520 w 677572"/>
                <a:gd name="connsiteY813" fmla="*/ 142727 h 935355"/>
                <a:gd name="connsiteX814" fmla="*/ 625520 w 677572"/>
                <a:gd name="connsiteY814" fmla="*/ 149908 h 935355"/>
                <a:gd name="connsiteX815" fmla="*/ 628213 w 677572"/>
                <a:gd name="connsiteY815" fmla="*/ 149908 h 935355"/>
                <a:gd name="connsiteX816" fmla="*/ 628213 w 677572"/>
                <a:gd name="connsiteY816" fmla="*/ 142727 h 935355"/>
                <a:gd name="connsiteX817" fmla="*/ 625520 w 677572"/>
                <a:gd name="connsiteY817" fmla="*/ 142727 h 93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Lst>
              <a:rect l="l" t="t" r="r" b="b"/>
              <a:pathLst>
                <a:path w="677572" h="935355">
                  <a:moveTo>
                    <a:pt x="64616" y="0"/>
                  </a:moveTo>
                  <a:cubicBezTo>
                    <a:pt x="127437" y="0"/>
                    <a:pt x="158848" y="15260"/>
                    <a:pt x="158848" y="43985"/>
                  </a:cubicBezTo>
                  <a:lnTo>
                    <a:pt x="342824" y="659776"/>
                  </a:lnTo>
                  <a:lnTo>
                    <a:pt x="356286" y="659776"/>
                  </a:lnTo>
                  <a:lnTo>
                    <a:pt x="345517" y="645414"/>
                  </a:lnTo>
                  <a:cubicBezTo>
                    <a:pt x="345517" y="640028"/>
                    <a:pt x="346414" y="635539"/>
                    <a:pt x="349107" y="631949"/>
                  </a:cubicBezTo>
                  <a:cubicBezTo>
                    <a:pt x="344619" y="624767"/>
                    <a:pt x="342824" y="618484"/>
                    <a:pt x="342824" y="614893"/>
                  </a:cubicBezTo>
                  <a:cubicBezTo>
                    <a:pt x="352696" y="614893"/>
                    <a:pt x="378722" y="536797"/>
                    <a:pt x="420902" y="380605"/>
                  </a:cubicBezTo>
                  <a:cubicBezTo>
                    <a:pt x="432569" y="350085"/>
                    <a:pt x="450518" y="285454"/>
                    <a:pt x="475647" y="186712"/>
                  </a:cubicBezTo>
                  <a:cubicBezTo>
                    <a:pt x="507955" y="68222"/>
                    <a:pt x="531288" y="9874"/>
                    <a:pt x="543853" y="9874"/>
                  </a:cubicBezTo>
                  <a:cubicBezTo>
                    <a:pt x="552827" y="5386"/>
                    <a:pt x="565391" y="3591"/>
                    <a:pt x="581545" y="3591"/>
                  </a:cubicBezTo>
                  <a:lnTo>
                    <a:pt x="636290" y="3591"/>
                  </a:lnTo>
                  <a:cubicBezTo>
                    <a:pt x="663213" y="9874"/>
                    <a:pt x="677572" y="22441"/>
                    <a:pt x="677572" y="41292"/>
                  </a:cubicBezTo>
                  <a:lnTo>
                    <a:pt x="677572" y="891371"/>
                  </a:lnTo>
                  <a:cubicBezTo>
                    <a:pt x="677572" y="920993"/>
                    <a:pt x="665008" y="935356"/>
                    <a:pt x="639879" y="935356"/>
                  </a:cubicBezTo>
                  <a:lnTo>
                    <a:pt x="558212" y="935356"/>
                  </a:lnTo>
                  <a:cubicBezTo>
                    <a:pt x="533083" y="935356"/>
                    <a:pt x="520519" y="918301"/>
                    <a:pt x="520519" y="884190"/>
                  </a:cubicBezTo>
                  <a:lnTo>
                    <a:pt x="524109" y="850079"/>
                  </a:lnTo>
                  <a:lnTo>
                    <a:pt x="524109" y="808787"/>
                  </a:lnTo>
                  <a:cubicBezTo>
                    <a:pt x="524109" y="789038"/>
                    <a:pt x="523211" y="769290"/>
                    <a:pt x="520519" y="747746"/>
                  </a:cubicBezTo>
                  <a:cubicBezTo>
                    <a:pt x="523211" y="732486"/>
                    <a:pt x="525006" y="721714"/>
                    <a:pt x="527698" y="717226"/>
                  </a:cubicBezTo>
                  <a:cubicBezTo>
                    <a:pt x="525006" y="669650"/>
                    <a:pt x="521417" y="633744"/>
                    <a:pt x="516929" y="607712"/>
                  </a:cubicBezTo>
                  <a:cubicBezTo>
                    <a:pt x="516929" y="594247"/>
                    <a:pt x="521417" y="587964"/>
                    <a:pt x="531288" y="587964"/>
                  </a:cubicBezTo>
                  <a:lnTo>
                    <a:pt x="531288" y="584373"/>
                  </a:lnTo>
                  <a:cubicBezTo>
                    <a:pt x="522314" y="584373"/>
                    <a:pt x="516929" y="580782"/>
                    <a:pt x="516929" y="573601"/>
                  </a:cubicBezTo>
                  <a:lnTo>
                    <a:pt x="516929" y="556546"/>
                  </a:lnTo>
                  <a:lnTo>
                    <a:pt x="499878" y="552955"/>
                  </a:lnTo>
                  <a:cubicBezTo>
                    <a:pt x="502570" y="541286"/>
                    <a:pt x="504365" y="535900"/>
                    <a:pt x="507057" y="535900"/>
                  </a:cubicBezTo>
                  <a:cubicBezTo>
                    <a:pt x="504365" y="526923"/>
                    <a:pt x="500775" y="518844"/>
                    <a:pt x="496288" y="512561"/>
                  </a:cubicBezTo>
                  <a:lnTo>
                    <a:pt x="496288" y="508970"/>
                  </a:lnTo>
                  <a:cubicBezTo>
                    <a:pt x="497185" y="504482"/>
                    <a:pt x="498980" y="501789"/>
                    <a:pt x="503468" y="501789"/>
                  </a:cubicBezTo>
                  <a:cubicBezTo>
                    <a:pt x="507955" y="501789"/>
                    <a:pt x="511545" y="510765"/>
                    <a:pt x="514237" y="529616"/>
                  </a:cubicBezTo>
                  <a:cubicBezTo>
                    <a:pt x="524109" y="538593"/>
                    <a:pt x="529493" y="543081"/>
                    <a:pt x="531288" y="543081"/>
                  </a:cubicBezTo>
                  <a:lnTo>
                    <a:pt x="544750" y="532309"/>
                  </a:lnTo>
                  <a:cubicBezTo>
                    <a:pt x="547442" y="532309"/>
                    <a:pt x="551032" y="535900"/>
                    <a:pt x="554622" y="543081"/>
                  </a:cubicBezTo>
                  <a:lnTo>
                    <a:pt x="548340" y="552955"/>
                  </a:lnTo>
                  <a:cubicBezTo>
                    <a:pt x="557314" y="562829"/>
                    <a:pt x="561802" y="569113"/>
                    <a:pt x="561802" y="570011"/>
                  </a:cubicBezTo>
                  <a:lnTo>
                    <a:pt x="561802" y="577192"/>
                  </a:lnTo>
                  <a:lnTo>
                    <a:pt x="558212" y="584373"/>
                  </a:lnTo>
                  <a:lnTo>
                    <a:pt x="565391" y="587964"/>
                  </a:lnTo>
                  <a:cubicBezTo>
                    <a:pt x="577058" y="582578"/>
                    <a:pt x="582443" y="576294"/>
                    <a:pt x="582443" y="570011"/>
                  </a:cubicBezTo>
                  <a:lnTo>
                    <a:pt x="578853" y="552955"/>
                  </a:lnTo>
                  <a:cubicBezTo>
                    <a:pt x="581545" y="552955"/>
                    <a:pt x="582443" y="552058"/>
                    <a:pt x="582443" y="550262"/>
                  </a:cubicBezTo>
                  <a:cubicBezTo>
                    <a:pt x="564494" y="550262"/>
                    <a:pt x="554622" y="534104"/>
                    <a:pt x="554622" y="502687"/>
                  </a:cubicBezTo>
                  <a:lnTo>
                    <a:pt x="565391" y="502687"/>
                  </a:lnTo>
                  <a:lnTo>
                    <a:pt x="565391" y="492812"/>
                  </a:lnTo>
                  <a:lnTo>
                    <a:pt x="548340" y="495505"/>
                  </a:lnTo>
                  <a:lnTo>
                    <a:pt x="537570" y="482040"/>
                  </a:lnTo>
                  <a:lnTo>
                    <a:pt x="551930" y="464985"/>
                  </a:lnTo>
                  <a:cubicBezTo>
                    <a:pt x="549237" y="460497"/>
                    <a:pt x="548340" y="457804"/>
                    <a:pt x="548340" y="455111"/>
                  </a:cubicBezTo>
                  <a:lnTo>
                    <a:pt x="558212" y="438055"/>
                  </a:lnTo>
                  <a:cubicBezTo>
                    <a:pt x="555519" y="438055"/>
                    <a:pt x="554622" y="437158"/>
                    <a:pt x="554622" y="434465"/>
                  </a:cubicBezTo>
                  <a:lnTo>
                    <a:pt x="568981" y="420102"/>
                  </a:lnTo>
                  <a:lnTo>
                    <a:pt x="575263" y="423693"/>
                  </a:lnTo>
                  <a:lnTo>
                    <a:pt x="571673" y="430874"/>
                  </a:lnTo>
                  <a:lnTo>
                    <a:pt x="571673" y="444339"/>
                  </a:lnTo>
                  <a:cubicBezTo>
                    <a:pt x="580648" y="444339"/>
                    <a:pt x="586930" y="447032"/>
                    <a:pt x="592315" y="451520"/>
                  </a:cubicBezTo>
                  <a:cubicBezTo>
                    <a:pt x="596802" y="448827"/>
                    <a:pt x="600392" y="447930"/>
                    <a:pt x="603084" y="447930"/>
                  </a:cubicBezTo>
                  <a:lnTo>
                    <a:pt x="603084" y="434465"/>
                  </a:lnTo>
                  <a:cubicBezTo>
                    <a:pt x="596802" y="434465"/>
                    <a:pt x="591417" y="429079"/>
                    <a:pt x="586033" y="417409"/>
                  </a:cubicBezTo>
                  <a:lnTo>
                    <a:pt x="586033" y="385991"/>
                  </a:lnTo>
                  <a:lnTo>
                    <a:pt x="589622" y="379708"/>
                  </a:lnTo>
                  <a:lnTo>
                    <a:pt x="551930" y="338416"/>
                  </a:lnTo>
                  <a:lnTo>
                    <a:pt x="551930" y="342006"/>
                  </a:lnTo>
                  <a:lnTo>
                    <a:pt x="554622" y="382401"/>
                  </a:lnTo>
                  <a:lnTo>
                    <a:pt x="561802" y="379708"/>
                  </a:lnTo>
                  <a:cubicBezTo>
                    <a:pt x="573468" y="385991"/>
                    <a:pt x="578853" y="390480"/>
                    <a:pt x="578853" y="393173"/>
                  </a:cubicBezTo>
                  <a:cubicBezTo>
                    <a:pt x="578853" y="397661"/>
                    <a:pt x="576161" y="400354"/>
                    <a:pt x="571673" y="400354"/>
                  </a:cubicBezTo>
                  <a:lnTo>
                    <a:pt x="568981" y="400354"/>
                  </a:lnTo>
                  <a:lnTo>
                    <a:pt x="548340" y="382401"/>
                  </a:lnTo>
                  <a:cubicBezTo>
                    <a:pt x="551032" y="378810"/>
                    <a:pt x="551930" y="374322"/>
                    <a:pt x="551930" y="368936"/>
                  </a:cubicBezTo>
                  <a:cubicBezTo>
                    <a:pt x="545647" y="368936"/>
                    <a:pt x="540263" y="367141"/>
                    <a:pt x="533981" y="362652"/>
                  </a:cubicBezTo>
                  <a:cubicBezTo>
                    <a:pt x="533981" y="365345"/>
                    <a:pt x="529493" y="375220"/>
                    <a:pt x="520519" y="393173"/>
                  </a:cubicBezTo>
                  <a:lnTo>
                    <a:pt x="503468" y="382401"/>
                  </a:lnTo>
                  <a:lnTo>
                    <a:pt x="496288" y="382401"/>
                  </a:lnTo>
                  <a:lnTo>
                    <a:pt x="496288" y="389582"/>
                  </a:lnTo>
                  <a:lnTo>
                    <a:pt x="514237" y="403047"/>
                  </a:lnTo>
                  <a:lnTo>
                    <a:pt x="520519" y="400354"/>
                  </a:lnTo>
                  <a:lnTo>
                    <a:pt x="524109" y="400354"/>
                  </a:lnTo>
                  <a:cubicBezTo>
                    <a:pt x="526801" y="400354"/>
                    <a:pt x="530391" y="403945"/>
                    <a:pt x="533981" y="410228"/>
                  </a:cubicBezTo>
                  <a:cubicBezTo>
                    <a:pt x="509750" y="428181"/>
                    <a:pt x="497185" y="440748"/>
                    <a:pt x="496288" y="447930"/>
                  </a:cubicBezTo>
                  <a:lnTo>
                    <a:pt x="503468" y="451520"/>
                  </a:lnTo>
                  <a:lnTo>
                    <a:pt x="510647" y="451520"/>
                  </a:lnTo>
                  <a:cubicBezTo>
                    <a:pt x="531288" y="439851"/>
                    <a:pt x="541160" y="431772"/>
                    <a:pt x="541160" y="427283"/>
                  </a:cubicBezTo>
                  <a:lnTo>
                    <a:pt x="548340" y="427283"/>
                  </a:lnTo>
                  <a:lnTo>
                    <a:pt x="548340" y="434465"/>
                  </a:lnTo>
                  <a:cubicBezTo>
                    <a:pt x="527698" y="459599"/>
                    <a:pt x="514237" y="472166"/>
                    <a:pt x="507057" y="472166"/>
                  </a:cubicBezTo>
                  <a:cubicBezTo>
                    <a:pt x="502570" y="472166"/>
                    <a:pt x="499878" y="471269"/>
                    <a:pt x="499878" y="468576"/>
                  </a:cubicBezTo>
                  <a:cubicBezTo>
                    <a:pt x="495390" y="463190"/>
                    <a:pt x="493596" y="458701"/>
                    <a:pt x="493596" y="455111"/>
                  </a:cubicBezTo>
                  <a:lnTo>
                    <a:pt x="490006" y="455111"/>
                  </a:lnTo>
                  <a:cubicBezTo>
                    <a:pt x="490006" y="464087"/>
                    <a:pt x="485519" y="468576"/>
                    <a:pt x="476544" y="468576"/>
                  </a:cubicBezTo>
                  <a:lnTo>
                    <a:pt x="476544" y="472166"/>
                  </a:lnTo>
                  <a:cubicBezTo>
                    <a:pt x="480134" y="472166"/>
                    <a:pt x="484621" y="473962"/>
                    <a:pt x="490006" y="478450"/>
                  </a:cubicBezTo>
                  <a:lnTo>
                    <a:pt x="496288" y="475757"/>
                  </a:lnTo>
                  <a:cubicBezTo>
                    <a:pt x="505262" y="478450"/>
                    <a:pt x="510647" y="482040"/>
                    <a:pt x="510647" y="485631"/>
                  </a:cubicBezTo>
                  <a:lnTo>
                    <a:pt x="510647" y="489222"/>
                  </a:lnTo>
                  <a:cubicBezTo>
                    <a:pt x="504365" y="489222"/>
                    <a:pt x="498980" y="491017"/>
                    <a:pt x="493596" y="495505"/>
                  </a:cubicBezTo>
                  <a:lnTo>
                    <a:pt x="490006" y="495505"/>
                  </a:lnTo>
                  <a:cubicBezTo>
                    <a:pt x="485519" y="495505"/>
                    <a:pt x="482826" y="491915"/>
                    <a:pt x="482826" y="485631"/>
                  </a:cubicBezTo>
                  <a:cubicBezTo>
                    <a:pt x="478339" y="486529"/>
                    <a:pt x="476544" y="488324"/>
                    <a:pt x="476544" y="492812"/>
                  </a:cubicBezTo>
                  <a:lnTo>
                    <a:pt x="476544" y="495505"/>
                  </a:lnTo>
                  <a:cubicBezTo>
                    <a:pt x="485519" y="504482"/>
                    <a:pt x="490006" y="519742"/>
                    <a:pt x="490006" y="539490"/>
                  </a:cubicBezTo>
                  <a:cubicBezTo>
                    <a:pt x="487313" y="543979"/>
                    <a:pt x="486416" y="547569"/>
                    <a:pt x="486416" y="550262"/>
                  </a:cubicBezTo>
                  <a:cubicBezTo>
                    <a:pt x="490903" y="550262"/>
                    <a:pt x="498083" y="555648"/>
                    <a:pt x="507057" y="567318"/>
                  </a:cubicBezTo>
                  <a:cubicBezTo>
                    <a:pt x="511545" y="567318"/>
                    <a:pt x="514237" y="568215"/>
                    <a:pt x="514237" y="570011"/>
                  </a:cubicBezTo>
                  <a:cubicBezTo>
                    <a:pt x="510647" y="578987"/>
                    <a:pt x="507057" y="584373"/>
                    <a:pt x="503468" y="584373"/>
                  </a:cubicBezTo>
                  <a:cubicBezTo>
                    <a:pt x="503468" y="587066"/>
                    <a:pt x="504365" y="587964"/>
                    <a:pt x="507057" y="587964"/>
                  </a:cubicBezTo>
                  <a:cubicBezTo>
                    <a:pt x="446031" y="801605"/>
                    <a:pt x="411030" y="914710"/>
                    <a:pt x="402056" y="927277"/>
                  </a:cubicBezTo>
                  <a:lnTo>
                    <a:pt x="377825" y="934458"/>
                  </a:lnTo>
                  <a:lnTo>
                    <a:pt x="299747" y="934458"/>
                  </a:lnTo>
                  <a:cubicBezTo>
                    <a:pt x="276413" y="934458"/>
                    <a:pt x="255772" y="890473"/>
                    <a:pt x="238721" y="801605"/>
                  </a:cubicBezTo>
                  <a:cubicBezTo>
                    <a:pt x="216285" y="721714"/>
                    <a:pt x="193849" y="651697"/>
                    <a:pt x="170515" y="590657"/>
                  </a:cubicBezTo>
                  <a:lnTo>
                    <a:pt x="170515" y="577192"/>
                  </a:lnTo>
                  <a:cubicBezTo>
                    <a:pt x="173207" y="577192"/>
                    <a:pt x="176797" y="573601"/>
                    <a:pt x="180387" y="567318"/>
                  </a:cubicBezTo>
                  <a:cubicBezTo>
                    <a:pt x="177694" y="567318"/>
                    <a:pt x="174105" y="563727"/>
                    <a:pt x="170515" y="556546"/>
                  </a:cubicBezTo>
                  <a:cubicBezTo>
                    <a:pt x="173207" y="556546"/>
                    <a:pt x="176797" y="552955"/>
                    <a:pt x="180387" y="546672"/>
                  </a:cubicBezTo>
                  <a:cubicBezTo>
                    <a:pt x="180387" y="543081"/>
                    <a:pt x="176797" y="539490"/>
                    <a:pt x="170515" y="535900"/>
                  </a:cubicBezTo>
                  <a:lnTo>
                    <a:pt x="163335" y="535900"/>
                  </a:lnTo>
                  <a:cubicBezTo>
                    <a:pt x="159745" y="535900"/>
                    <a:pt x="156156" y="543979"/>
                    <a:pt x="153463" y="560136"/>
                  </a:cubicBezTo>
                  <a:lnTo>
                    <a:pt x="157053" y="567318"/>
                  </a:lnTo>
                  <a:lnTo>
                    <a:pt x="157053" y="900347"/>
                  </a:lnTo>
                  <a:cubicBezTo>
                    <a:pt x="157053" y="920993"/>
                    <a:pt x="143591" y="931765"/>
                    <a:pt x="115771" y="934458"/>
                  </a:cubicBezTo>
                  <a:lnTo>
                    <a:pt x="37693" y="934458"/>
                  </a:lnTo>
                  <a:cubicBezTo>
                    <a:pt x="17949" y="934458"/>
                    <a:pt x="6282" y="920096"/>
                    <a:pt x="3590" y="890473"/>
                  </a:cubicBezTo>
                  <a:lnTo>
                    <a:pt x="3590" y="887780"/>
                  </a:lnTo>
                  <a:lnTo>
                    <a:pt x="7179" y="867134"/>
                  </a:lnTo>
                  <a:lnTo>
                    <a:pt x="3590" y="859953"/>
                  </a:lnTo>
                  <a:cubicBezTo>
                    <a:pt x="6282" y="844693"/>
                    <a:pt x="7179" y="832126"/>
                    <a:pt x="7179" y="822251"/>
                  </a:cubicBezTo>
                  <a:lnTo>
                    <a:pt x="7179" y="818661"/>
                  </a:lnTo>
                  <a:cubicBezTo>
                    <a:pt x="7179" y="813275"/>
                    <a:pt x="6282" y="808787"/>
                    <a:pt x="3590" y="805196"/>
                  </a:cubicBezTo>
                  <a:lnTo>
                    <a:pt x="7179" y="798015"/>
                  </a:lnTo>
                  <a:lnTo>
                    <a:pt x="3590" y="750439"/>
                  </a:lnTo>
                  <a:cubicBezTo>
                    <a:pt x="6282" y="709147"/>
                    <a:pt x="7179" y="682217"/>
                    <a:pt x="7179" y="672343"/>
                  </a:cubicBezTo>
                  <a:lnTo>
                    <a:pt x="3590" y="631051"/>
                  </a:lnTo>
                  <a:lnTo>
                    <a:pt x="7179" y="613996"/>
                  </a:lnTo>
                  <a:cubicBezTo>
                    <a:pt x="4487" y="609507"/>
                    <a:pt x="3590" y="606814"/>
                    <a:pt x="3590" y="604122"/>
                  </a:cubicBezTo>
                  <a:cubicBezTo>
                    <a:pt x="3590" y="601429"/>
                    <a:pt x="4487" y="600531"/>
                    <a:pt x="7179" y="600531"/>
                  </a:cubicBezTo>
                  <a:lnTo>
                    <a:pt x="3590" y="576294"/>
                  </a:lnTo>
                  <a:lnTo>
                    <a:pt x="3590" y="566420"/>
                  </a:lnTo>
                  <a:cubicBezTo>
                    <a:pt x="3590" y="558341"/>
                    <a:pt x="4487" y="552955"/>
                    <a:pt x="7179" y="549365"/>
                  </a:cubicBezTo>
                  <a:lnTo>
                    <a:pt x="3590" y="535002"/>
                  </a:lnTo>
                  <a:cubicBezTo>
                    <a:pt x="3590" y="520640"/>
                    <a:pt x="4487" y="491017"/>
                    <a:pt x="7179" y="447032"/>
                  </a:cubicBezTo>
                  <a:lnTo>
                    <a:pt x="3590" y="399456"/>
                  </a:lnTo>
                  <a:cubicBezTo>
                    <a:pt x="6282" y="376117"/>
                    <a:pt x="7179" y="359062"/>
                    <a:pt x="7179" y="348290"/>
                  </a:cubicBezTo>
                  <a:cubicBezTo>
                    <a:pt x="7179" y="336620"/>
                    <a:pt x="6282" y="315077"/>
                    <a:pt x="3590" y="283659"/>
                  </a:cubicBezTo>
                  <a:cubicBezTo>
                    <a:pt x="6282" y="257627"/>
                    <a:pt x="7179" y="234288"/>
                    <a:pt x="7179" y="212744"/>
                  </a:cubicBezTo>
                  <a:cubicBezTo>
                    <a:pt x="7179" y="205563"/>
                    <a:pt x="6282" y="197484"/>
                    <a:pt x="3590" y="188507"/>
                  </a:cubicBezTo>
                  <a:cubicBezTo>
                    <a:pt x="6282" y="174145"/>
                    <a:pt x="7179" y="158885"/>
                    <a:pt x="7179" y="144522"/>
                  </a:cubicBezTo>
                  <a:lnTo>
                    <a:pt x="7179" y="123876"/>
                  </a:lnTo>
                  <a:cubicBezTo>
                    <a:pt x="7179" y="83482"/>
                    <a:pt x="4487" y="57450"/>
                    <a:pt x="0" y="45780"/>
                  </a:cubicBezTo>
                  <a:cubicBezTo>
                    <a:pt x="0" y="23339"/>
                    <a:pt x="21539" y="7181"/>
                    <a:pt x="64616" y="0"/>
                  </a:cubicBezTo>
                  <a:close/>
                  <a:moveTo>
                    <a:pt x="61026" y="200177"/>
                  </a:moveTo>
                  <a:lnTo>
                    <a:pt x="61026" y="210949"/>
                  </a:lnTo>
                  <a:cubicBezTo>
                    <a:pt x="65513" y="210949"/>
                    <a:pt x="67308" y="208256"/>
                    <a:pt x="67308" y="203768"/>
                  </a:cubicBezTo>
                  <a:lnTo>
                    <a:pt x="61026" y="200177"/>
                  </a:lnTo>
                  <a:close/>
                  <a:moveTo>
                    <a:pt x="61026" y="714533"/>
                  </a:moveTo>
                  <a:cubicBezTo>
                    <a:pt x="65513" y="732486"/>
                    <a:pt x="70001" y="741463"/>
                    <a:pt x="74488" y="741463"/>
                  </a:cubicBezTo>
                  <a:lnTo>
                    <a:pt x="78078" y="735179"/>
                  </a:lnTo>
                  <a:cubicBezTo>
                    <a:pt x="75385" y="721714"/>
                    <a:pt x="71796" y="714533"/>
                    <a:pt x="67308" y="714533"/>
                  </a:cubicBezTo>
                  <a:lnTo>
                    <a:pt x="61026" y="714533"/>
                  </a:lnTo>
                  <a:close/>
                  <a:moveTo>
                    <a:pt x="64616" y="536797"/>
                  </a:moveTo>
                  <a:lnTo>
                    <a:pt x="64616" y="540388"/>
                  </a:lnTo>
                  <a:lnTo>
                    <a:pt x="70898" y="540388"/>
                  </a:lnTo>
                  <a:lnTo>
                    <a:pt x="70898" y="536797"/>
                  </a:lnTo>
                  <a:lnTo>
                    <a:pt x="64616" y="536797"/>
                  </a:lnTo>
                  <a:close/>
                  <a:moveTo>
                    <a:pt x="67308" y="173247"/>
                  </a:moveTo>
                  <a:lnTo>
                    <a:pt x="67308" y="179531"/>
                  </a:lnTo>
                  <a:lnTo>
                    <a:pt x="78078" y="179531"/>
                  </a:lnTo>
                  <a:lnTo>
                    <a:pt x="78078" y="173247"/>
                  </a:lnTo>
                  <a:lnTo>
                    <a:pt x="67308" y="173247"/>
                  </a:lnTo>
                  <a:close/>
                  <a:moveTo>
                    <a:pt x="70898" y="102333"/>
                  </a:moveTo>
                  <a:cubicBezTo>
                    <a:pt x="71796" y="106821"/>
                    <a:pt x="73590" y="108616"/>
                    <a:pt x="78078" y="108616"/>
                  </a:cubicBezTo>
                  <a:lnTo>
                    <a:pt x="78078" y="102333"/>
                  </a:lnTo>
                  <a:lnTo>
                    <a:pt x="70898" y="102333"/>
                  </a:lnTo>
                  <a:close/>
                  <a:moveTo>
                    <a:pt x="70898" y="306100"/>
                  </a:moveTo>
                  <a:lnTo>
                    <a:pt x="70898" y="308793"/>
                  </a:lnTo>
                  <a:lnTo>
                    <a:pt x="84360" y="308793"/>
                  </a:lnTo>
                  <a:lnTo>
                    <a:pt x="84360" y="306100"/>
                  </a:lnTo>
                  <a:lnTo>
                    <a:pt x="70898" y="306100"/>
                  </a:lnTo>
                  <a:close/>
                  <a:moveTo>
                    <a:pt x="70898" y="578089"/>
                  </a:moveTo>
                  <a:lnTo>
                    <a:pt x="70898" y="585271"/>
                  </a:lnTo>
                  <a:lnTo>
                    <a:pt x="84360" y="585271"/>
                  </a:lnTo>
                  <a:lnTo>
                    <a:pt x="84360" y="581680"/>
                  </a:lnTo>
                  <a:lnTo>
                    <a:pt x="70898" y="578089"/>
                  </a:lnTo>
                  <a:close/>
                  <a:moveTo>
                    <a:pt x="74488" y="112207"/>
                  </a:moveTo>
                  <a:lnTo>
                    <a:pt x="74488" y="119388"/>
                  </a:lnTo>
                  <a:lnTo>
                    <a:pt x="78078" y="119388"/>
                  </a:lnTo>
                  <a:lnTo>
                    <a:pt x="78078" y="112207"/>
                  </a:lnTo>
                  <a:lnTo>
                    <a:pt x="74488" y="112207"/>
                  </a:lnTo>
                  <a:close/>
                  <a:moveTo>
                    <a:pt x="74488" y="258525"/>
                  </a:moveTo>
                  <a:cubicBezTo>
                    <a:pt x="90642" y="267501"/>
                    <a:pt x="98719" y="272887"/>
                    <a:pt x="98719" y="275580"/>
                  </a:cubicBezTo>
                  <a:cubicBezTo>
                    <a:pt x="112181" y="270194"/>
                    <a:pt x="119360" y="263013"/>
                    <a:pt x="119360" y="252241"/>
                  </a:cubicBezTo>
                  <a:cubicBezTo>
                    <a:pt x="114873" y="249548"/>
                    <a:pt x="111283" y="248650"/>
                    <a:pt x="108591" y="248650"/>
                  </a:cubicBezTo>
                  <a:cubicBezTo>
                    <a:pt x="102309" y="248650"/>
                    <a:pt x="98719" y="252241"/>
                    <a:pt x="98719" y="258525"/>
                  </a:cubicBezTo>
                  <a:lnTo>
                    <a:pt x="87950" y="258525"/>
                  </a:lnTo>
                  <a:lnTo>
                    <a:pt x="87950" y="248650"/>
                  </a:lnTo>
                  <a:lnTo>
                    <a:pt x="84360" y="248650"/>
                  </a:lnTo>
                  <a:cubicBezTo>
                    <a:pt x="81668" y="247753"/>
                    <a:pt x="78078" y="251343"/>
                    <a:pt x="74488" y="258525"/>
                  </a:cubicBezTo>
                  <a:close/>
                  <a:moveTo>
                    <a:pt x="105001" y="278273"/>
                  </a:moveTo>
                  <a:cubicBezTo>
                    <a:pt x="105001" y="288147"/>
                    <a:pt x="100514" y="298919"/>
                    <a:pt x="91539" y="308793"/>
                  </a:cubicBezTo>
                  <a:lnTo>
                    <a:pt x="91539" y="312384"/>
                  </a:lnTo>
                  <a:cubicBezTo>
                    <a:pt x="98719" y="319565"/>
                    <a:pt x="102309" y="325849"/>
                    <a:pt x="102309" y="329439"/>
                  </a:cubicBezTo>
                  <a:cubicBezTo>
                    <a:pt x="99617" y="338416"/>
                    <a:pt x="95129" y="343802"/>
                    <a:pt x="87950" y="343802"/>
                  </a:cubicBezTo>
                  <a:cubicBezTo>
                    <a:pt x="98719" y="367141"/>
                    <a:pt x="108591" y="379708"/>
                    <a:pt x="119360" y="381503"/>
                  </a:cubicBezTo>
                  <a:lnTo>
                    <a:pt x="119360" y="384196"/>
                  </a:lnTo>
                  <a:lnTo>
                    <a:pt x="105001" y="398559"/>
                  </a:lnTo>
                  <a:lnTo>
                    <a:pt x="105001" y="415614"/>
                  </a:lnTo>
                  <a:lnTo>
                    <a:pt x="122053" y="415614"/>
                  </a:lnTo>
                  <a:lnTo>
                    <a:pt x="122053" y="421898"/>
                  </a:lnTo>
                  <a:cubicBezTo>
                    <a:pt x="122053" y="426386"/>
                    <a:pt x="113078" y="430874"/>
                    <a:pt x="95129" y="436260"/>
                  </a:cubicBezTo>
                  <a:lnTo>
                    <a:pt x="95129" y="439851"/>
                  </a:lnTo>
                  <a:lnTo>
                    <a:pt x="122053" y="459599"/>
                  </a:lnTo>
                  <a:cubicBezTo>
                    <a:pt x="122053" y="462292"/>
                    <a:pt x="122950" y="465883"/>
                    <a:pt x="125643" y="470371"/>
                  </a:cubicBezTo>
                  <a:lnTo>
                    <a:pt x="119360" y="473962"/>
                  </a:lnTo>
                  <a:lnTo>
                    <a:pt x="85257" y="463190"/>
                  </a:lnTo>
                  <a:cubicBezTo>
                    <a:pt x="85257" y="467678"/>
                    <a:pt x="81668" y="470371"/>
                    <a:pt x="75385" y="470371"/>
                  </a:cubicBezTo>
                  <a:cubicBezTo>
                    <a:pt x="84360" y="478450"/>
                    <a:pt x="97822" y="486529"/>
                    <a:pt x="116668" y="494608"/>
                  </a:cubicBezTo>
                  <a:lnTo>
                    <a:pt x="116668" y="497301"/>
                  </a:lnTo>
                  <a:cubicBezTo>
                    <a:pt x="113976" y="497301"/>
                    <a:pt x="113078" y="498198"/>
                    <a:pt x="113078" y="500891"/>
                  </a:cubicBezTo>
                  <a:cubicBezTo>
                    <a:pt x="117566" y="501789"/>
                    <a:pt x="120258" y="503584"/>
                    <a:pt x="120258" y="508072"/>
                  </a:cubicBezTo>
                  <a:lnTo>
                    <a:pt x="120258" y="517947"/>
                  </a:lnTo>
                  <a:lnTo>
                    <a:pt x="103206" y="517947"/>
                  </a:lnTo>
                  <a:lnTo>
                    <a:pt x="103206" y="504482"/>
                  </a:lnTo>
                  <a:lnTo>
                    <a:pt x="99617" y="504482"/>
                  </a:lnTo>
                  <a:lnTo>
                    <a:pt x="99617" y="511663"/>
                  </a:lnTo>
                  <a:cubicBezTo>
                    <a:pt x="102309" y="534104"/>
                    <a:pt x="112181" y="545774"/>
                    <a:pt x="130130" y="545774"/>
                  </a:cubicBezTo>
                  <a:lnTo>
                    <a:pt x="137309" y="535002"/>
                  </a:lnTo>
                  <a:lnTo>
                    <a:pt x="130130" y="525128"/>
                  </a:lnTo>
                  <a:cubicBezTo>
                    <a:pt x="130130" y="518844"/>
                    <a:pt x="132822" y="511663"/>
                    <a:pt x="137309" y="504482"/>
                  </a:cubicBezTo>
                  <a:lnTo>
                    <a:pt x="143591" y="508072"/>
                  </a:lnTo>
                  <a:lnTo>
                    <a:pt x="154361" y="508072"/>
                  </a:lnTo>
                  <a:cubicBezTo>
                    <a:pt x="154361" y="496403"/>
                    <a:pt x="156156" y="491017"/>
                    <a:pt x="160643" y="491017"/>
                  </a:cubicBezTo>
                  <a:cubicBezTo>
                    <a:pt x="174105" y="499994"/>
                    <a:pt x="181284" y="505380"/>
                    <a:pt x="181284" y="508072"/>
                  </a:cubicBezTo>
                  <a:lnTo>
                    <a:pt x="178592" y="528718"/>
                  </a:lnTo>
                  <a:lnTo>
                    <a:pt x="178592" y="532309"/>
                  </a:lnTo>
                  <a:cubicBezTo>
                    <a:pt x="192951" y="533207"/>
                    <a:pt x="205515" y="538593"/>
                    <a:pt x="216285" y="549365"/>
                  </a:cubicBezTo>
                  <a:lnTo>
                    <a:pt x="222567" y="549365"/>
                  </a:lnTo>
                  <a:lnTo>
                    <a:pt x="222567" y="545774"/>
                  </a:lnTo>
                  <a:lnTo>
                    <a:pt x="212695" y="532309"/>
                  </a:lnTo>
                  <a:lnTo>
                    <a:pt x="212695" y="515254"/>
                  </a:lnTo>
                  <a:cubicBezTo>
                    <a:pt x="201028" y="513458"/>
                    <a:pt x="195643" y="509868"/>
                    <a:pt x="195643" y="504482"/>
                  </a:cubicBezTo>
                  <a:lnTo>
                    <a:pt x="195643" y="494608"/>
                  </a:lnTo>
                  <a:lnTo>
                    <a:pt x="205515" y="480245"/>
                  </a:lnTo>
                  <a:lnTo>
                    <a:pt x="205515" y="477552"/>
                  </a:lnTo>
                  <a:lnTo>
                    <a:pt x="181284" y="463190"/>
                  </a:lnTo>
                  <a:cubicBezTo>
                    <a:pt x="169617" y="442544"/>
                    <a:pt x="164233" y="426386"/>
                    <a:pt x="164233" y="412023"/>
                  </a:cubicBezTo>
                  <a:lnTo>
                    <a:pt x="154361" y="419205"/>
                  </a:lnTo>
                  <a:lnTo>
                    <a:pt x="147181" y="419205"/>
                  </a:lnTo>
                  <a:cubicBezTo>
                    <a:pt x="147181" y="407535"/>
                    <a:pt x="140002" y="402149"/>
                    <a:pt x="126540" y="402149"/>
                  </a:cubicBezTo>
                  <a:lnTo>
                    <a:pt x="126540" y="394968"/>
                  </a:lnTo>
                  <a:cubicBezTo>
                    <a:pt x="127437" y="390480"/>
                    <a:pt x="129232" y="387787"/>
                    <a:pt x="133719" y="387787"/>
                  </a:cubicBezTo>
                  <a:cubicBezTo>
                    <a:pt x="138207" y="387787"/>
                    <a:pt x="140899" y="391377"/>
                    <a:pt x="140899" y="398559"/>
                  </a:cubicBezTo>
                  <a:lnTo>
                    <a:pt x="143591" y="398559"/>
                  </a:lnTo>
                  <a:lnTo>
                    <a:pt x="143591" y="387787"/>
                  </a:lnTo>
                  <a:cubicBezTo>
                    <a:pt x="143591" y="376117"/>
                    <a:pt x="140002" y="370731"/>
                    <a:pt x="133719" y="370731"/>
                  </a:cubicBezTo>
                  <a:lnTo>
                    <a:pt x="133719" y="364448"/>
                  </a:lnTo>
                  <a:lnTo>
                    <a:pt x="167822" y="367141"/>
                  </a:lnTo>
                  <a:cubicBezTo>
                    <a:pt x="161540" y="355471"/>
                    <a:pt x="152566" y="350085"/>
                    <a:pt x="140899" y="350085"/>
                  </a:cubicBezTo>
                  <a:lnTo>
                    <a:pt x="143591" y="326746"/>
                  </a:lnTo>
                  <a:lnTo>
                    <a:pt x="143591" y="315974"/>
                  </a:lnTo>
                  <a:lnTo>
                    <a:pt x="154361" y="315974"/>
                  </a:lnTo>
                  <a:cubicBezTo>
                    <a:pt x="155258" y="324951"/>
                    <a:pt x="158848" y="329439"/>
                    <a:pt x="164233" y="329439"/>
                  </a:cubicBezTo>
                  <a:lnTo>
                    <a:pt x="164233" y="319565"/>
                  </a:lnTo>
                  <a:cubicBezTo>
                    <a:pt x="157053" y="306100"/>
                    <a:pt x="148976" y="297124"/>
                    <a:pt x="140899" y="291738"/>
                  </a:cubicBezTo>
                  <a:lnTo>
                    <a:pt x="137309" y="291738"/>
                  </a:lnTo>
                  <a:cubicBezTo>
                    <a:pt x="137309" y="304305"/>
                    <a:pt x="132822" y="312384"/>
                    <a:pt x="122950" y="315974"/>
                  </a:cubicBezTo>
                  <a:lnTo>
                    <a:pt x="120258" y="315974"/>
                  </a:lnTo>
                  <a:cubicBezTo>
                    <a:pt x="115771" y="315974"/>
                    <a:pt x="113078" y="313281"/>
                    <a:pt x="113078" y="308793"/>
                  </a:cubicBezTo>
                  <a:cubicBezTo>
                    <a:pt x="113976" y="304305"/>
                    <a:pt x="120258" y="299817"/>
                    <a:pt x="130130" y="295328"/>
                  </a:cubicBezTo>
                  <a:cubicBezTo>
                    <a:pt x="125643" y="283659"/>
                    <a:pt x="122053" y="278273"/>
                    <a:pt x="120258" y="278273"/>
                  </a:cubicBezTo>
                  <a:cubicBezTo>
                    <a:pt x="115771" y="280966"/>
                    <a:pt x="112181" y="281863"/>
                    <a:pt x="109488" y="281863"/>
                  </a:cubicBezTo>
                  <a:cubicBezTo>
                    <a:pt x="108591" y="280068"/>
                    <a:pt x="107694" y="278273"/>
                    <a:pt x="105001" y="278273"/>
                  </a:cubicBezTo>
                  <a:close/>
                  <a:moveTo>
                    <a:pt x="81668" y="656185"/>
                  </a:moveTo>
                  <a:cubicBezTo>
                    <a:pt x="78975" y="660674"/>
                    <a:pt x="78078" y="663367"/>
                    <a:pt x="78078" y="666060"/>
                  </a:cubicBezTo>
                  <a:lnTo>
                    <a:pt x="78078" y="676831"/>
                  </a:lnTo>
                  <a:lnTo>
                    <a:pt x="74488" y="676831"/>
                  </a:lnTo>
                  <a:lnTo>
                    <a:pt x="74488" y="683115"/>
                  </a:lnTo>
                  <a:cubicBezTo>
                    <a:pt x="78975" y="683115"/>
                    <a:pt x="81668" y="681320"/>
                    <a:pt x="81668" y="676831"/>
                  </a:cubicBezTo>
                  <a:lnTo>
                    <a:pt x="87950" y="680422"/>
                  </a:lnTo>
                  <a:lnTo>
                    <a:pt x="91539" y="680422"/>
                  </a:lnTo>
                  <a:lnTo>
                    <a:pt x="91539" y="666060"/>
                  </a:lnTo>
                  <a:cubicBezTo>
                    <a:pt x="91539" y="663367"/>
                    <a:pt x="87950" y="659776"/>
                    <a:pt x="81668" y="656185"/>
                  </a:cubicBezTo>
                  <a:close/>
                  <a:moveTo>
                    <a:pt x="78078" y="217232"/>
                  </a:moveTo>
                  <a:cubicBezTo>
                    <a:pt x="78975" y="221721"/>
                    <a:pt x="80770" y="224414"/>
                    <a:pt x="84360" y="224414"/>
                  </a:cubicBezTo>
                  <a:lnTo>
                    <a:pt x="98719" y="224414"/>
                  </a:lnTo>
                  <a:lnTo>
                    <a:pt x="108591" y="217232"/>
                  </a:lnTo>
                  <a:lnTo>
                    <a:pt x="105001" y="210949"/>
                  </a:lnTo>
                  <a:lnTo>
                    <a:pt x="108591" y="193893"/>
                  </a:lnTo>
                  <a:lnTo>
                    <a:pt x="112181" y="193893"/>
                  </a:lnTo>
                  <a:lnTo>
                    <a:pt x="119360" y="196586"/>
                  </a:lnTo>
                  <a:lnTo>
                    <a:pt x="119360" y="190303"/>
                  </a:lnTo>
                  <a:cubicBezTo>
                    <a:pt x="119360" y="186712"/>
                    <a:pt x="115771" y="183121"/>
                    <a:pt x="108591" y="179531"/>
                  </a:cubicBezTo>
                  <a:cubicBezTo>
                    <a:pt x="100514" y="194791"/>
                    <a:pt x="90642" y="204665"/>
                    <a:pt x="78078" y="210949"/>
                  </a:cubicBezTo>
                  <a:lnTo>
                    <a:pt x="78078" y="217232"/>
                  </a:lnTo>
                  <a:close/>
                  <a:moveTo>
                    <a:pt x="81668" y="789038"/>
                  </a:moveTo>
                  <a:lnTo>
                    <a:pt x="81668" y="809684"/>
                  </a:lnTo>
                  <a:lnTo>
                    <a:pt x="84360" y="809684"/>
                  </a:lnTo>
                  <a:lnTo>
                    <a:pt x="84360" y="789038"/>
                  </a:lnTo>
                  <a:lnTo>
                    <a:pt x="81668" y="789038"/>
                  </a:lnTo>
                  <a:close/>
                  <a:moveTo>
                    <a:pt x="87950" y="591554"/>
                  </a:moveTo>
                  <a:lnTo>
                    <a:pt x="95129" y="591554"/>
                  </a:lnTo>
                  <a:lnTo>
                    <a:pt x="95129" y="585271"/>
                  </a:lnTo>
                  <a:cubicBezTo>
                    <a:pt x="90642" y="585271"/>
                    <a:pt x="87950" y="587964"/>
                    <a:pt x="87950" y="591554"/>
                  </a:cubicBezTo>
                  <a:close/>
                  <a:moveTo>
                    <a:pt x="91539" y="156192"/>
                  </a:moveTo>
                  <a:lnTo>
                    <a:pt x="91539" y="158885"/>
                  </a:lnTo>
                  <a:cubicBezTo>
                    <a:pt x="92437" y="163373"/>
                    <a:pt x="94232" y="166066"/>
                    <a:pt x="98719" y="166066"/>
                  </a:cubicBezTo>
                  <a:lnTo>
                    <a:pt x="102309" y="166066"/>
                  </a:lnTo>
                  <a:cubicBezTo>
                    <a:pt x="106796" y="166066"/>
                    <a:pt x="108591" y="163373"/>
                    <a:pt x="108591" y="158885"/>
                  </a:cubicBezTo>
                  <a:lnTo>
                    <a:pt x="91539" y="156192"/>
                  </a:lnTo>
                  <a:close/>
                  <a:moveTo>
                    <a:pt x="95129" y="701068"/>
                  </a:moveTo>
                  <a:cubicBezTo>
                    <a:pt x="98719" y="710045"/>
                    <a:pt x="102309" y="714533"/>
                    <a:pt x="105001" y="714533"/>
                  </a:cubicBezTo>
                  <a:cubicBezTo>
                    <a:pt x="109488" y="714533"/>
                    <a:pt x="112181" y="711840"/>
                    <a:pt x="112181" y="707352"/>
                  </a:cubicBezTo>
                  <a:cubicBezTo>
                    <a:pt x="112181" y="702863"/>
                    <a:pt x="109488" y="701068"/>
                    <a:pt x="105001" y="701068"/>
                  </a:cubicBezTo>
                  <a:lnTo>
                    <a:pt x="95129" y="701068"/>
                  </a:lnTo>
                  <a:close/>
                  <a:moveTo>
                    <a:pt x="102309" y="585271"/>
                  </a:moveTo>
                  <a:lnTo>
                    <a:pt x="98719" y="602326"/>
                  </a:lnTo>
                  <a:lnTo>
                    <a:pt x="98719" y="608610"/>
                  </a:lnTo>
                  <a:cubicBezTo>
                    <a:pt x="99617" y="613098"/>
                    <a:pt x="101411" y="615791"/>
                    <a:pt x="105001" y="615791"/>
                  </a:cubicBezTo>
                  <a:cubicBezTo>
                    <a:pt x="113976" y="606814"/>
                    <a:pt x="122053" y="602326"/>
                    <a:pt x="129232" y="602326"/>
                  </a:cubicBezTo>
                  <a:lnTo>
                    <a:pt x="129232" y="598736"/>
                  </a:lnTo>
                  <a:cubicBezTo>
                    <a:pt x="129232" y="596043"/>
                    <a:pt x="123848" y="591554"/>
                    <a:pt x="112181" y="585271"/>
                  </a:cubicBezTo>
                  <a:lnTo>
                    <a:pt x="102309" y="585271"/>
                  </a:lnTo>
                  <a:close/>
                  <a:moveTo>
                    <a:pt x="108591" y="547569"/>
                  </a:moveTo>
                  <a:cubicBezTo>
                    <a:pt x="108591" y="551160"/>
                    <a:pt x="106796" y="555648"/>
                    <a:pt x="102309" y="561034"/>
                  </a:cubicBezTo>
                  <a:cubicBezTo>
                    <a:pt x="108591" y="561034"/>
                    <a:pt x="112181" y="565522"/>
                    <a:pt x="112181" y="574499"/>
                  </a:cubicBezTo>
                  <a:cubicBezTo>
                    <a:pt x="128335" y="574499"/>
                    <a:pt x="136412" y="567318"/>
                    <a:pt x="136412" y="553853"/>
                  </a:cubicBezTo>
                  <a:cubicBezTo>
                    <a:pt x="123848" y="549365"/>
                    <a:pt x="114873" y="547569"/>
                    <a:pt x="108591" y="547569"/>
                  </a:cubicBezTo>
                  <a:close/>
                  <a:moveTo>
                    <a:pt x="105001" y="135546"/>
                  </a:moveTo>
                  <a:lnTo>
                    <a:pt x="105001" y="141829"/>
                  </a:lnTo>
                  <a:lnTo>
                    <a:pt x="119360" y="141829"/>
                  </a:lnTo>
                  <a:lnTo>
                    <a:pt x="119360" y="139136"/>
                  </a:lnTo>
                  <a:lnTo>
                    <a:pt x="105001" y="135546"/>
                  </a:lnTo>
                  <a:close/>
                  <a:moveTo>
                    <a:pt x="122053" y="336620"/>
                  </a:moveTo>
                  <a:cubicBezTo>
                    <a:pt x="126540" y="343802"/>
                    <a:pt x="129232" y="350983"/>
                    <a:pt x="129232" y="357267"/>
                  </a:cubicBezTo>
                  <a:lnTo>
                    <a:pt x="129232" y="364448"/>
                  </a:lnTo>
                  <a:lnTo>
                    <a:pt x="125643" y="364448"/>
                  </a:lnTo>
                  <a:cubicBezTo>
                    <a:pt x="122053" y="364448"/>
                    <a:pt x="118463" y="356369"/>
                    <a:pt x="115771" y="340211"/>
                  </a:cubicBezTo>
                  <a:lnTo>
                    <a:pt x="122053" y="336620"/>
                  </a:lnTo>
                  <a:close/>
                  <a:moveTo>
                    <a:pt x="122053" y="234288"/>
                  </a:moveTo>
                  <a:cubicBezTo>
                    <a:pt x="126540" y="234288"/>
                    <a:pt x="129232" y="237878"/>
                    <a:pt x="129232" y="245060"/>
                  </a:cubicBezTo>
                  <a:cubicBezTo>
                    <a:pt x="133719" y="245060"/>
                    <a:pt x="136412" y="242367"/>
                    <a:pt x="136412" y="237878"/>
                  </a:cubicBezTo>
                  <a:lnTo>
                    <a:pt x="136412" y="228004"/>
                  </a:lnTo>
                  <a:lnTo>
                    <a:pt x="129232" y="228004"/>
                  </a:lnTo>
                  <a:cubicBezTo>
                    <a:pt x="123848" y="228902"/>
                    <a:pt x="122053" y="230697"/>
                    <a:pt x="122053" y="234288"/>
                  </a:cubicBezTo>
                  <a:close/>
                  <a:moveTo>
                    <a:pt x="146284" y="424591"/>
                  </a:moveTo>
                  <a:lnTo>
                    <a:pt x="149873" y="424591"/>
                  </a:lnTo>
                  <a:cubicBezTo>
                    <a:pt x="166028" y="454213"/>
                    <a:pt x="174105" y="470371"/>
                    <a:pt x="174105" y="472166"/>
                  </a:cubicBezTo>
                  <a:cubicBezTo>
                    <a:pt x="174105" y="481143"/>
                    <a:pt x="162438" y="486529"/>
                    <a:pt x="140002" y="489222"/>
                  </a:cubicBezTo>
                  <a:cubicBezTo>
                    <a:pt x="140002" y="491915"/>
                    <a:pt x="136412" y="495505"/>
                    <a:pt x="129232" y="499096"/>
                  </a:cubicBezTo>
                  <a:lnTo>
                    <a:pt x="125643" y="499096"/>
                  </a:lnTo>
                  <a:lnTo>
                    <a:pt x="125643" y="489222"/>
                  </a:lnTo>
                  <a:lnTo>
                    <a:pt x="132822" y="478450"/>
                  </a:lnTo>
                  <a:cubicBezTo>
                    <a:pt x="130130" y="473962"/>
                    <a:pt x="129232" y="471269"/>
                    <a:pt x="129232" y="468576"/>
                  </a:cubicBezTo>
                  <a:cubicBezTo>
                    <a:pt x="138207" y="464087"/>
                    <a:pt x="145386" y="461394"/>
                    <a:pt x="149873" y="461394"/>
                  </a:cubicBezTo>
                  <a:lnTo>
                    <a:pt x="149873" y="455111"/>
                  </a:lnTo>
                  <a:lnTo>
                    <a:pt x="132822" y="440748"/>
                  </a:lnTo>
                  <a:lnTo>
                    <a:pt x="146284" y="424591"/>
                  </a:lnTo>
                  <a:close/>
                  <a:moveTo>
                    <a:pt x="129232" y="261217"/>
                  </a:moveTo>
                  <a:cubicBezTo>
                    <a:pt x="130130" y="265706"/>
                    <a:pt x="131924" y="268399"/>
                    <a:pt x="136412" y="268399"/>
                  </a:cubicBezTo>
                  <a:lnTo>
                    <a:pt x="142694" y="268399"/>
                  </a:lnTo>
                  <a:cubicBezTo>
                    <a:pt x="151668" y="264808"/>
                    <a:pt x="157053" y="256729"/>
                    <a:pt x="157053" y="244162"/>
                  </a:cubicBezTo>
                  <a:lnTo>
                    <a:pt x="157053" y="240571"/>
                  </a:lnTo>
                  <a:cubicBezTo>
                    <a:pt x="138207" y="250446"/>
                    <a:pt x="129232" y="257627"/>
                    <a:pt x="129232" y="261217"/>
                  </a:cubicBezTo>
                  <a:close/>
                  <a:moveTo>
                    <a:pt x="132822" y="162475"/>
                  </a:moveTo>
                  <a:lnTo>
                    <a:pt x="140002" y="166066"/>
                  </a:lnTo>
                  <a:lnTo>
                    <a:pt x="140002" y="156192"/>
                  </a:lnTo>
                  <a:cubicBezTo>
                    <a:pt x="134617" y="157090"/>
                    <a:pt x="132822" y="158885"/>
                    <a:pt x="132822" y="162475"/>
                  </a:cubicBezTo>
                  <a:close/>
                  <a:moveTo>
                    <a:pt x="142694" y="183121"/>
                  </a:moveTo>
                  <a:lnTo>
                    <a:pt x="142694" y="186712"/>
                  </a:lnTo>
                  <a:lnTo>
                    <a:pt x="149873" y="186712"/>
                  </a:lnTo>
                  <a:lnTo>
                    <a:pt x="149873" y="176838"/>
                  </a:lnTo>
                  <a:cubicBezTo>
                    <a:pt x="144489" y="176838"/>
                    <a:pt x="142694" y="179531"/>
                    <a:pt x="142694" y="183121"/>
                  </a:cubicBezTo>
                  <a:close/>
                  <a:moveTo>
                    <a:pt x="142694" y="513458"/>
                  </a:moveTo>
                  <a:lnTo>
                    <a:pt x="142694" y="516151"/>
                  </a:lnTo>
                  <a:lnTo>
                    <a:pt x="149873" y="516151"/>
                  </a:lnTo>
                  <a:lnTo>
                    <a:pt x="149873" y="513458"/>
                  </a:lnTo>
                  <a:lnTo>
                    <a:pt x="142694" y="513458"/>
                  </a:lnTo>
                  <a:close/>
                  <a:moveTo>
                    <a:pt x="152566" y="390480"/>
                  </a:moveTo>
                  <a:lnTo>
                    <a:pt x="152566" y="401252"/>
                  </a:lnTo>
                  <a:cubicBezTo>
                    <a:pt x="153463" y="405740"/>
                    <a:pt x="155258" y="407535"/>
                    <a:pt x="158848" y="407535"/>
                  </a:cubicBezTo>
                  <a:lnTo>
                    <a:pt x="166028" y="403945"/>
                  </a:lnTo>
                  <a:cubicBezTo>
                    <a:pt x="166925" y="408433"/>
                    <a:pt x="168720" y="411126"/>
                    <a:pt x="173207" y="411126"/>
                  </a:cubicBezTo>
                  <a:lnTo>
                    <a:pt x="173207" y="403945"/>
                  </a:lnTo>
                  <a:cubicBezTo>
                    <a:pt x="168720" y="398559"/>
                    <a:pt x="166028" y="394070"/>
                    <a:pt x="166028" y="390480"/>
                  </a:cubicBezTo>
                  <a:lnTo>
                    <a:pt x="152566" y="390480"/>
                  </a:lnTo>
                  <a:close/>
                  <a:moveTo>
                    <a:pt x="166028" y="516151"/>
                  </a:moveTo>
                  <a:lnTo>
                    <a:pt x="166028" y="519742"/>
                  </a:lnTo>
                  <a:lnTo>
                    <a:pt x="173207" y="519742"/>
                  </a:lnTo>
                  <a:lnTo>
                    <a:pt x="173207" y="516151"/>
                  </a:lnTo>
                  <a:lnTo>
                    <a:pt x="166028" y="516151"/>
                  </a:lnTo>
                  <a:close/>
                  <a:moveTo>
                    <a:pt x="169617" y="377015"/>
                  </a:moveTo>
                  <a:lnTo>
                    <a:pt x="169617" y="383298"/>
                  </a:lnTo>
                  <a:lnTo>
                    <a:pt x="173207" y="383298"/>
                  </a:lnTo>
                  <a:lnTo>
                    <a:pt x="173207" y="377015"/>
                  </a:lnTo>
                  <a:lnTo>
                    <a:pt x="169617" y="377015"/>
                  </a:lnTo>
                  <a:close/>
                  <a:moveTo>
                    <a:pt x="176797" y="377015"/>
                  </a:moveTo>
                  <a:lnTo>
                    <a:pt x="183079" y="380605"/>
                  </a:lnTo>
                  <a:lnTo>
                    <a:pt x="186669" y="373424"/>
                  </a:lnTo>
                  <a:lnTo>
                    <a:pt x="186669" y="369834"/>
                  </a:lnTo>
                  <a:lnTo>
                    <a:pt x="183079" y="369834"/>
                  </a:lnTo>
                  <a:cubicBezTo>
                    <a:pt x="178592" y="370731"/>
                    <a:pt x="176797" y="373424"/>
                    <a:pt x="176797" y="377015"/>
                  </a:cubicBezTo>
                  <a:close/>
                  <a:moveTo>
                    <a:pt x="183079" y="431772"/>
                  </a:moveTo>
                  <a:lnTo>
                    <a:pt x="183079" y="438953"/>
                  </a:lnTo>
                  <a:lnTo>
                    <a:pt x="203720" y="438953"/>
                  </a:lnTo>
                  <a:lnTo>
                    <a:pt x="203720" y="435362"/>
                  </a:lnTo>
                  <a:cubicBezTo>
                    <a:pt x="192054" y="432669"/>
                    <a:pt x="184874" y="431772"/>
                    <a:pt x="183079" y="431772"/>
                  </a:cubicBezTo>
                  <a:close/>
                  <a:moveTo>
                    <a:pt x="210900" y="502687"/>
                  </a:moveTo>
                  <a:lnTo>
                    <a:pt x="210900" y="506277"/>
                  </a:lnTo>
                  <a:lnTo>
                    <a:pt x="217182" y="506277"/>
                  </a:lnTo>
                  <a:lnTo>
                    <a:pt x="217182" y="502687"/>
                  </a:lnTo>
                  <a:lnTo>
                    <a:pt x="210900" y="502687"/>
                  </a:lnTo>
                  <a:close/>
                  <a:moveTo>
                    <a:pt x="210900" y="568215"/>
                  </a:moveTo>
                  <a:lnTo>
                    <a:pt x="210900" y="585271"/>
                  </a:lnTo>
                  <a:cubicBezTo>
                    <a:pt x="216285" y="580782"/>
                    <a:pt x="221669" y="578089"/>
                    <a:pt x="227951" y="578089"/>
                  </a:cubicBezTo>
                  <a:lnTo>
                    <a:pt x="227951" y="568215"/>
                  </a:lnTo>
                  <a:lnTo>
                    <a:pt x="210900" y="568215"/>
                  </a:lnTo>
                  <a:close/>
                  <a:moveTo>
                    <a:pt x="224362" y="536797"/>
                  </a:moveTo>
                  <a:lnTo>
                    <a:pt x="224362" y="543979"/>
                  </a:lnTo>
                  <a:lnTo>
                    <a:pt x="227951" y="543979"/>
                  </a:lnTo>
                  <a:lnTo>
                    <a:pt x="227951" y="536797"/>
                  </a:lnTo>
                  <a:lnTo>
                    <a:pt x="224362" y="536797"/>
                  </a:lnTo>
                  <a:close/>
                  <a:moveTo>
                    <a:pt x="234234" y="509868"/>
                  </a:moveTo>
                  <a:cubicBezTo>
                    <a:pt x="234234" y="518844"/>
                    <a:pt x="233336" y="527821"/>
                    <a:pt x="231541" y="536797"/>
                  </a:cubicBezTo>
                  <a:lnTo>
                    <a:pt x="241413" y="536797"/>
                  </a:lnTo>
                  <a:lnTo>
                    <a:pt x="241413" y="516151"/>
                  </a:lnTo>
                  <a:cubicBezTo>
                    <a:pt x="241413" y="512561"/>
                    <a:pt x="238721" y="509868"/>
                    <a:pt x="234234" y="509868"/>
                  </a:cubicBezTo>
                  <a:close/>
                  <a:moveTo>
                    <a:pt x="231541" y="561034"/>
                  </a:moveTo>
                  <a:lnTo>
                    <a:pt x="231541" y="568215"/>
                  </a:lnTo>
                  <a:lnTo>
                    <a:pt x="234234" y="568215"/>
                  </a:lnTo>
                  <a:lnTo>
                    <a:pt x="234234" y="561034"/>
                  </a:lnTo>
                  <a:lnTo>
                    <a:pt x="231541" y="561034"/>
                  </a:lnTo>
                  <a:close/>
                  <a:moveTo>
                    <a:pt x="237823" y="591554"/>
                  </a:moveTo>
                  <a:lnTo>
                    <a:pt x="237823" y="598736"/>
                  </a:lnTo>
                  <a:cubicBezTo>
                    <a:pt x="242311" y="598736"/>
                    <a:pt x="245003" y="596043"/>
                    <a:pt x="245003" y="591554"/>
                  </a:cubicBezTo>
                  <a:lnTo>
                    <a:pt x="237823" y="591554"/>
                  </a:lnTo>
                  <a:close/>
                  <a:moveTo>
                    <a:pt x="298850" y="649004"/>
                  </a:moveTo>
                  <a:cubicBezTo>
                    <a:pt x="298850" y="653493"/>
                    <a:pt x="296157" y="656185"/>
                    <a:pt x="291670" y="656185"/>
                  </a:cubicBezTo>
                  <a:cubicBezTo>
                    <a:pt x="289875" y="656185"/>
                    <a:pt x="288978" y="655288"/>
                    <a:pt x="288978" y="652595"/>
                  </a:cubicBezTo>
                  <a:lnTo>
                    <a:pt x="281798" y="656185"/>
                  </a:lnTo>
                  <a:cubicBezTo>
                    <a:pt x="277311" y="653493"/>
                    <a:pt x="273721" y="652595"/>
                    <a:pt x="271029" y="652595"/>
                  </a:cubicBezTo>
                  <a:lnTo>
                    <a:pt x="268336" y="659776"/>
                  </a:lnTo>
                  <a:lnTo>
                    <a:pt x="268336" y="663367"/>
                  </a:lnTo>
                  <a:cubicBezTo>
                    <a:pt x="273721" y="663367"/>
                    <a:pt x="283593" y="669650"/>
                    <a:pt x="298850" y="683115"/>
                  </a:cubicBezTo>
                  <a:lnTo>
                    <a:pt x="302439" y="683115"/>
                  </a:lnTo>
                  <a:lnTo>
                    <a:pt x="306029" y="652595"/>
                  </a:lnTo>
                  <a:lnTo>
                    <a:pt x="298850" y="649004"/>
                  </a:lnTo>
                  <a:close/>
                  <a:moveTo>
                    <a:pt x="295260" y="747746"/>
                  </a:moveTo>
                  <a:lnTo>
                    <a:pt x="295260" y="754927"/>
                  </a:lnTo>
                  <a:cubicBezTo>
                    <a:pt x="296157" y="759416"/>
                    <a:pt x="297952" y="761211"/>
                    <a:pt x="302439" y="761211"/>
                  </a:cubicBezTo>
                  <a:cubicBezTo>
                    <a:pt x="306029" y="758518"/>
                    <a:pt x="310517" y="757620"/>
                    <a:pt x="315901" y="757620"/>
                  </a:cubicBezTo>
                  <a:cubicBezTo>
                    <a:pt x="318594" y="761211"/>
                    <a:pt x="319491" y="768392"/>
                    <a:pt x="319491" y="778266"/>
                  </a:cubicBezTo>
                  <a:lnTo>
                    <a:pt x="332953" y="778266"/>
                  </a:lnTo>
                  <a:cubicBezTo>
                    <a:pt x="332953" y="771983"/>
                    <a:pt x="336542" y="768392"/>
                    <a:pt x="343722" y="768392"/>
                  </a:cubicBezTo>
                  <a:lnTo>
                    <a:pt x="343722" y="757620"/>
                  </a:lnTo>
                  <a:cubicBezTo>
                    <a:pt x="339235" y="757620"/>
                    <a:pt x="336542" y="756723"/>
                    <a:pt x="336542" y="754927"/>
                  </a:cubicBezTo>
                  <a:cubicBezTo>
                    <a:pt x="340132" y="745951"/>
                    <a:pt x="343722" y="740565"/>
                    <a:pt x="346414" y="740565"/>
                  </a:cubicBezTo>
                  <a:lnTo>
                    <a:pt x="346414" y="754927"/>
                  </a:lnTo>
                  <a:cubicBezTo>
                    <a:pt x="350004" y="752234"/>
                    <a:pt x="356286" y="751337"/>
                    <a:pt x="364363" y="751337"/>
                  </a:cubicBezTo>
                  <a:lnTo>
                    <a:pt x="360773" y="734281"/>
                  </a:lnTo>
                  <a:lnTo>
                    <a:pt x="360773" y="727100"/>
                  </a:lnTo>
                  <a:lnTo>
                    <a:pt x="367056" y="727100"/>
                  </a:lnTo>
                  <a:lnTo>
                    <a:pt x="367056" y="713635"/>
                  </a:lnTo>
                  <a:lnTo>
                    <a:pt x="357184" y="713635"/>
                  </a:lnTo>
                  <a:cubicBezTo>
                    <a:pt x="347312" y="726202"/>
                    <a:pt x="335645" y="732486"/>
                    <a:pt x="323081" y="734281"/>
                  </a:cubicBezTo>
                  <a:cubicBezTo>
                    <a:pt x="319491" y="743258"/>
                    <a:pt x="310517" y="747746"/>
                    <a:pt x="295260" y="747746"/>
                  </a:cubicBezTo>
                  <a:close/>
                  <a:moveTo>
                    <a:pt x="306029" y="625665"/>
                  </a:moveTo>
                  <a:cubicBezTo>
                    <a:pt x="306029" y="630153"/>
                    <a:pt x="308722" y="631949"/>
                    <a:pt x="312311" y="631949"/>
                  </a:cubicBezTo>
                  <a:lnTo>
                    <a:pt x="312311" y="625665"/>
                  </a:lnTo>
                  <a:lnTo>
                    <a:pt x="306029" y="625665"/>
                  </a:lnTo>
                  <a:close/>
                  <a:moveTo>
                    <a:pt x="308722" y="781857"/>
                  </a:moveTo>
                  <a:lnTo>
                    <a:pt x="308722" y="785448"/>
                  </a:lnTo>
                  <a:lnTo>
                    <a:pt x="312311" y="802503"/>
                  </a:lnTo>
                  <a:cubicBezTo>
                    <a:pt x="307824" y="803401"/>
                    <a:pt x="306029" y="805196"/>
                    <a:pt x="306029" y="809684"/>
                  </a:cubicBezTo>
                  <a:lnTo>
                    <a:pt x="323081" y="809684"/>
                  </a:lnTo>
                  <a:cubicBezTo>
                    <a:pt x="323081" y="801605"/>
                    <a:pt x="323978" y="796220"/>
                    <a:pt x="326671" y="792629"/>
                  </a:cubicBezTo>
                  <a:cubicBezTo>
                    <a:pt x="323978" y="788141"/>
                    <a:pt x="323081" y="784550"/>
                    <a:pt x="323081" y="781857"/>
                  </a:cubicBezTo>
                  <a:lnTo>
                    <a:pt x="308722" y="781857"/>
                  </a:lnTo>
                  <a:close/>
                  <a:moveTo>
                    <a:pt x="319491" y="836614"/>
                  </a:moveTo>
                  <a:lnTo>
                    <a:pt x="319491" y="843795"/>
                  </a:lnTo>
                  <a:lnTo>
                    <a:pt x="329363" y="843795"/>
                  </a:lnTo>
                  <a:cubicBezTo>
                    <a:pt x="329363" y="839307"/>
                    <a:pt x="327568" y="836614"/>
                    <a:pt x="323081" y="836614"/>
                  </a:cubicBezTo>
                  <a:lnTo>
                    <a:pt x="319491" y="836614"/>
                  </a:lnTo>
                  <a:close/>
                  <a:moveTo>
                    <a:pt x="332953" y="819559"/>
                  </a:moveTo>
                  <a:cubicBezTo>
                    <a:pt x="332953" y="824944"/>
                    <a:pt x="332055" y="829433"/>
                    <a:pt x="329363" y="833023"/>
                  </a:cubicBezTo>
                  <a:lnTo>
                    <a:pt x="346414" y="836614"/>
                  </a:lnTo>
                  <a:lnTo>
                    <a:pt x="350004" y="836614"/>
                  </a:lnTo>
                  <a:lnTo>
                    <a:pt x="350004" y="826740"/>
                  </a:lnTo>
                  <a:cubicBezTo>
                    <a:pt x="350004" y="822251"/>
                    <a:pt x="348209" y="819559"/>
                    <a:pt x="343722" y="819559"/>
                  </a:cubicBezTo>
                  <a:lnTo>
                    <a:pt x="332953" y="819559"/>
                  </a:lnTo>
                  <a:close/>
                  <a:moveTo>
                    <a:pt x="336542" y="802503"/>
                  </a:moveTo>
                  <a:lnTo>
                    <a:pt x="332953" y="809684"/>
                  </a:lnTo>
                  <a:lnTo>
                    <a:pt x="343722" y="809684"/>
                  </a:lnTo>
                  <a:cubicBezTo>
                    <a:pt x="343722" y="804298"/>
                    <a:pt x="341030" y="802503"/>
                    <a:pt x="336542" y="802503"/>
                  </a:cubicBezTo>
                  <a:close/>
                  <a:moveTo>
                    <a:pt x="350004" y="676831"/>
                  </a:moveTo>
                  <a:cubicBezTo>
                    <a:pt x="341030" y="689399"/>
                    <a:pt x="336542" y="697478"/>
                    <a:pt x="336542" y="701068"/>
                  </a:cubicBezTo>
                  <a:cubicBezTo>
                    <a:pt x="341030" y="702863"/>
                    <a:pt x="343722" y="703761"/>
                    <a:pt x="346414" y="703761"/>
                  </a:cubicBezTo>
                  <a:cubicBezTo>
                    <a:pt x="353594" y="703761"/>
                    <a:pt x="357184" y="698375"/>
                    <a:pt x="357184" y="686706"/>
                  </a:cubicBezTo>
                  <a:lnTo>
                    <a:pt x="364363" y="686706"/>
                  </a:lnTo>
                  <a:lnTo>
                    <a:pt x="364363" y="703761"/>
                  </a:lnTo>
                  <a:lnTo>
                    <a:pt x="374235" y="703761"/>
                  </a:lnTo>
                  <a:lnTo>
                    <a:pt x="370645" y="697478"/>
                  </a:lnTo>
                  <a:cubicBezTo>
                    <a:pt x="370645" y="694785"/>
                    <a:pt x="371543" y="693887"/>
                    <a:pt x="374235" y="693887"/>
                  </a:cubicBezTo>
                  <a:cubicBezTo>
                    <a:pt x="371543" y="682217"/>
                    <a:pt x="367953" y="676831"/>
                    <a:pt x="364363" y="676831"/>
                  </a:cubicBezTo>
                  <a:lnTo>
                    <a:pt x="350004" y="676831"/>
                  </a:lnTo>
                  <a:close/>
                  <a:moveTo>
                    <a:pt x="363466" y="771983"/>
                  </a:moveTo>
                  <a:cubicBezTo>
                    <a:pt x="350004" y="783652"/>
                    <a:pt x="342824" y="791731"/>
                    <a:pt x="342824" y="795322"/>
                  </a:cubicBezTo>
                  <a:cubicBezTo>
                    <a:pt x="340132" y="795322"/>
                    <a:pt x="339235" y="796220"/>
                    <a:pt x="339235" y="798912"/>
                  </a:cubicBezTo>
                  <a:lnTo>
                    <a:pt x="356286" y="802503"/>
                  </a:lnTo>
                  <a:lnTo>
                    <a:pt x="363466" y="802503"/>
                  </a:lnTo>
                  <a:cubicBezTo>
                    <a:pt x="367953" y="802503"/>
                    <a:pt x="369748" y="799810"/>
                    <a:pt x="369748" y="795322"/>
                  </a:cubicBezTo>
                  <a:lnTo>
                    <a:pt x="369748" y="778266"/>
                  </a:lnTo>
                  <a:cubicBezTo>
                    <a:pt x="370645" y="773778"/>
                    <a:pt x="367953" y="771983"/>
                    <a:pt x="363466" y="771983"/>
                  </a:cubicBezTo>
                  <a:close/>
                  <a:moveTo>
                    <a:pt x="367056" y="666060"/>
                  </a:moveTo>
                  <a:lnTo>
                    <a:pt x="367056" y="673241"/>
                  </a:lnTo>
                  <a:lnTo>
                    <a:pt x="374235" y="673241"/>
                  </a:lnTo>
                  <a:lnTo>
                    <a:pt x="374235" y="666060"/>
                  </a:lnTo>
                  <a:lnTo>
                    <a:pt x="367056" y="666060"/>
                  </a:lnTo>
                  <a:close/>
                  <a:moveTo>
                    <a:pt x="374235" y="639130"/>
                  </a:moveTo>
                  <a:lnTo>
                    <a:pt x="374235" y="642721"/>
                  </a:lnTo>
                  <a:cubicBezTo>
                    <a:pt x="375133" y="647209"/>
                    <a:pt x="376928" y="649004"/>
                    <a:pt x="381415" y="649004"/>
                  </a:cubicBezTo>
                  <a:lnTo>
                    <a:pt x="384107" y="642721"/>
                  </a:lnTo>
                  <a:lnTo>
                    <a:pt x="377825" y="639130"/>
                  </a:lnTo>
                  <a:lnTo>
                    <a:pt x="374235" y="639130"/>
                  </a:lnTo>
                  <a:close/>
                  <a:moveTo>
                    <a:pt x="374235" y="720817"/>
                  </a:moveTo>
                  <a:lnTo>
                    <a:pt x="374235" y="724407"/>
                  </a:lnTo>
                  <a:lnTo>
                    <a:pt x="381415" y="724407"/>
                  </a:lnTo>
                  <a:lnTo>
                    <a:pt x="381415" y="720817"/>
                  </a:lnTo>
                  <a:lnTo>
                    <a:pt x="374235" y="720817"/>
                  </a:lnTo>
                  <a:close/>
                  <a:moveTo>
                    <a:pt x="380517" y="666060"/>
                  </a:moveTo>
                  <a:lnTo>
                    <a:pt x="380517" y="673241"/>
                  </a:lnTo>
                  <a:lnTo>
                    <a:pt x="383210" y="673241"/>
                  </a:lnTo>
                  <a:lnTo>
                    <a:pt x="383210" y="666060"/>
                  </a:lnTo>
                  <a:lnTo>
                    <a:pt x="380517" y="666060"/>
                  </a:lnTo>
                  <a:close/>
                  <a:moveTo>
                    <a:pt x="384107" y="612200"/>
                  </a:moveTo>
                  <a:lnTo>
                    <a:pt x="384107" y="615791"/>
                  </a:lnTo>
                  <a:lnTo>
                    <a:pt x="391287" y="615791"/>
                  </a:lnTo>
                  <a:lnTo>
                    <a:pt x="391287" y="612200"/>
                  </a:lnTo>
                  <a:lnTo>
                    <a:pt x="384107" y="612200"/>
                  </a:lnTo>
                  <a:close/>
                  <a:moveTo>
                    <a:pt x="384107" y="714533"/>
                  </a:moveTo>
                  <a:lnTo>
                    <a:pt x="384107" y="724407"/>
                  </a:lnTo>
                  <a:lnTo>
                    <a:pt x="387697" y="724407"/>
                  </a:lnTo>
                  <a:cubicBezTo>
                    <a:pt x="392184" y="724407"/>
                    <a:pt x="394877" y="722612"/>
                    <a:pt x="394877" y="718124"/>
                  </a:cubicBezTo>
                  <a:lnTo>
                    <a:pt x="394877" y="714533"/>
                  </a:lnTo>
                  <a:lnTo>
                    <a:pt x="384107" y="714533"/>
                  </a:lnTo>
                  <a:close/>
                  <a:moveTo>
                    <a:pt x="390389" y="771983"/>
                  </a:moveTo>
                  <a:lnTo>
                    <a:pt x="386800" y="789038"/>
                  </a:lnTo>
                  <a:lnTo>
                    <a:pt x="393979" y="789038"/>
                  </a:lnTo>
                  <a:lnTo>
                    <a:pt x="393979" y="771983"/>
                  </a:lnTo>
                  <a:lnTo>
                    <a:pt x="390389" y="771983"/>
                  </a:lnTo>
                  <a:close/>
                  <a:moveTo>
                    <a:pt x="390389" y="669650"/>
                  </a:moveTo>
                  <a:lnTo>
                    <a:pt x="390389" y="683115"/>
                  </a:lnTo>
                  <a:lnTo>
                    <a:pt x="393979" y="683115"/>
                  </a:lnTo>
                  <a:cubicBezTo>
                    <a:pt x="398466" y="683115"/>
                    <a:pt x="401158" y="681320"/>
                    <a:pt x="401158" y="676831"/>
                  </a:cubicBezTo>
                  <a:lnTo>
                    <a:pt x="390389" y="669650"/>
                  </a:lnTo>
                  <a:close/>
                  <a:moveTo>
                    <a:pt x="390389" y="727100"/>
                  </a:moveTo>
                  <a:lnTo>
                    <a:pt x="390389" y="730691"/>
                  </a:lnTo>
                  <a:lnTo>
                    <a:pt x="401158" y="730691"/>
                  </a:lnTo>
                  <a:lnTo>
                    <a:pt x="401158" y="727100"/>
                  </a:lnTo>
                  <a:lnTo>
                    <a:pt x="390389" y="727100"/>
                  </a:lnTo>
                  <a:close/>
                  <a:moveTo>
                    <a:pt x="411030" y="622075"/>
                  </a:moveTo>
                  <a:lnTo>
                    <a:pt x="411030" y="628358"/>
                  </a:lnTo>
                  <a:lnTo>
                    <a:pt x="414620" y="628358"/>
                  </a:lnTo>
                  <a:lnTo>
                    <a:pt x="414620" y="622075"/>
                  </a:lnTo>
                  <a:lnTo>
                    <a:pt x="411030" y="622075"/>
                  </a:lnTo>
                  <a:close/>
                  <a:moveTo>
                    <a:pt x="414620" y="659776"/>
                  </a:moveTo>
                  <a:lnTo>
                    <a:pt x="414620" y="663367"/>
                  </a:lnTo>
                  <a:lnTo>
                    <a:pt x="428082" y="663367"/>
                  </a:lnTo>
                  <a:lnTo>
                    <a:pt x="428082" y="659776"/>
                  </a:lnTo>
                  <a:lnTo>
                    <a:pt x="414620" y="659776"/>
                  </a:lnTo>
                  <a:close/>
                  <a:moveTo>
                    <a:pt x="435262" y="595145"/>
                  </a:moveTo>
                  <a:lnTo>
                    <a:pt x="435262" y="602326"/>
                  </a:lnTo>
                  <a:cubicBezTo>
                    <a:pt x="439749" y="602326"/>
                    <a:pt x="441544" y="599633"/>
                    <a:pt x="441544" y="595145"/>
                  </a:cubicBezTo>
                  <a:lnTo>
                    <a:pt x="435262" y="595145"/>
                  </a:lnTo>
                  <a:close/>
                  <a:moveTo>
                    <a:pt x="438851" y="540388"/>
                  </a:moveTo>
                  <a:lnTo>
                    <a:pt x="438851" y="547569"/>
                  </a:lnTo>
                  <a:lnTo>
                    <a:pt x="455903" y="547569"/>
                  </a:lnTo>
                  <a:lnTo>
                    <a:pt x="455903" y="543979"/>
                  </a:lnTo>
                  <a:lnTo>
                    <a:pt x="438851" y="540388"/>
                  </a:lnTo>
                  <a:close/>
                  <a:moveTo>
                    <a:pt x="452313" y="570908"/>
                  </a:moveTo>
                  <a:lnTo>
                    <a:pt x="458595" y="570908"/>
                  </a:lnTo>
                  <a:lnTo>
                    <a:pt x="458595" y="564625"/>
                  </a:lnTo>
                  <a:cubicBezTo>
                    <a:pt x="454108" y="565522"/>
                    <a:pt x="452313" y="567318"/>
                    <a:pt x="452313" y="570908"/>
                  </a:cubicBezTo>
                  <a:close/>
                  <a:moveTo>
                    <a:pt x="462185" y="601429"/>
                  </a:moveTo>
                  <a:lnTo>
                    <a:pt x="462185" y="607712"/>
                  </a:lnTo>
                  <a:cubicBezTo>
                    <a:pt x="466672" y="607712"/>
                    <a:pt x="469364" y="605917"/>
                    <a:pt x="469364" y="601429"/>
                  </a:cubicBezTo>
                  <a:lnTo>
                    <a:pt x="462185" y="601429"/>
                  </a:lnTo>
                  <a:close/>
                  <a:moveTo>
                    <a:pt x="465775" y="513458"/>
                  </a:moveTo>
                  <a:lnTo>
                    <a:pt x="465775" y="523333"/>
                  </a:lnTo>
                  <a:lnTo>
                    <a:pt x="469364" y="523333"/>
                  </a:lnTo>
                  <a:lnTo>
                    <a:pt x="469364" y="513458"/>
                  </a:lnTo>
                  <a:lnTo>
                    <a:pt x="465775" y="513458"/>
                  </a:lnTo>
                  <a:close/>
                  <a:moveTo>
                    <a:pt x="475647" y="551160"/>
                  </a:moveTo>
                  <a:lnTo>
                    <a:pt x="475647" y="574499"/>
                  </a:lnTo>
                  <a:cubicBezTo>
                    <a:pt x="480134" y="574499"/>
                    <a:pt x="481929" y="572704"/>
                    <a:pt x="481929" y="568215"/>
                  </a:cubicBezTo>
                  <a:lnTo>
                    <a:pt x="481929" y="551160"/>
                  </a:lnTo>
                  <a:lnTo>
                    <a:pt x="475647" y="551160"/>
                  </a:lnTo>
                  <a:close/>
                  <a:moveTo>
                    <a:pt x="479236" y="411126"/>
                  </a:moveTo>
                  <a:lnTo>
                    <a:pt x="479236" y="414716"/>
                  </a:lnTo>
                  <a:cubicBezTo>
                    <a:pt x="480134" y="419205"/>
                    <a:pt x="481929" y="421000"/>
                    <a:pt x="486416" y="421000"/>
                  </a:cubicBezTo>
                  <a:lnTo>
                    <a:pt x="486416" y="403945"/>
                  </a:lnTo>
                  <a:cubicBezTo>
                    <a:pt x="481031" y="404842"/>
                    <a:pt x="479236" y="407535"/>
                    <a:pt x="479236" y="411126"/>
                  </a:cubicBezTo>
                  <a:close/>
                  <a:moveTo>
                    <a:pt x="496288" y="421000"/>
                  </a:moveTo>
                  <a:lnTo>
                    <a:pt x="507057" y="421000"/>
                  </a:lnTo>
                  <a:lnTo>
                    <a:pt x="507057" y="414716"/>
                  </a:lnTo>
                  <a:lnTo>
                    <a:pt x="503468" y="414716"/>
                  </a:lnTo>
                  <a:cubicBezTo>
                    <a:pt x="498083" y="415614"/>
                    <a:pt x="496288" y="417409"/>
                    <a:pt x="496288" y="421000"/>
                  </a:cubicBezTo>
                  <a:close/>
                  <a:moveTo>
                    <a:pt x="516032" y="489222"/>
                  </a:moveTo>
                  <a:lnTo>
                    <a:pt x="519622" y="489222"/>
                  </a:lnTo>
                  <a:cubicBezTo>
                    <a:pt x="523211" y="489222"/>
                    <a:pt x="527698" y="493710"/>
                    <a:pt x="533083" y="502687"/>
                  </a:cubicBezTo>
                  <a:lnTo>
                    <a:pt x="540263" y="499096"/>
                  </a:lnTo>
                  <a:lnTo>
                    <a:pt x="543853" y="499096"/>
                  </a:lnTo>
                  <a:lnTo>
                    <a:pt x="543853" y="502687"/>
                  </a:lnTo>
                  <a:cubicBezTo>
                    <a:pt x="543853" y="505380"/>
                    <a:pt x="540263" y="508970"/>
                    <a:pt x="533083" y="513458"/>
                  </a:cubicBezTo>
                  <a:cubicBezTo>
                    <a:pt x="530391" y="513458"/>
                    <a:pt x="525006" y="507175"/>
                    <a:pt x="516032" y="495505"/>
                  </a:cubicBezTo>
                  <a:lnTo>
                    <a:pt x="516032" y="489222"/>
                  </a:lnTo>
                  <a:close/>
                  <a:moveTo>
                    <a:pt x="519622" y="254934"/>
                  </a:moveTo>
                  <a:lnTo>
                    <a:pt x="533083" y="254934"/>
                  </a:lnTo>
                  <a:cubicBezTo>
                    <a:pt x="533083" y="250446"/>
                    <a:pt x="531288" y="248650"/>
                    <a:pt x="526801" y="248650"/>
                  </a:cubicBezTo>
                  <a:cubicBezTo>
                    <a:pt x="522314" y="248650"/>
                    <a:pt x="519622" y="251343"/>
                    <a:pt x="519622" y="254934"/>
                  </a:cubicBezTo>
                  <a:close/>
                  <a:moveTo>
                    <a:pt x="519622" y="557443"/>
                  </a:moveTo>
                  <a:lnTo>
                    <a:pt x="519622" y="564625"/>
                  </a:lnTo>
                  <a:lnTo>
                    <a:pt x="523211" y="564625"/>
                  </a:lnTo>
                  <a:lnTo>
                    <a:pt x="523211" y="557443"/>
                  </a:lnTo>
                  <a:lnTo>
                    <a:pt x="519622" y="557443"/>
                  </a:lnTo>
                  <a:close/>
                  <a:moveTo>
                    <a:pt x="523211" y="291738"/>
                  </a:moveTo>
                  <a:lnTo>
                    <a:pt x="523211" y="302510"/>
                  </a:lnTo>
                  <a:lnTo>
                    <a:pt x="547442" y="295328"/>
                  </a:lnTo>
                  <a:lnTo>
                    <a:pt x="547442" y="289045"/>
                  </a:lnTo>
                  <a:cubicBezTo>
                    <a:pt x="543853" y="289045"/>
                    <a:pt x="539365" y="286352"/>
                    <a:pt x="533083" y="281863"/>
                  </a:cubicBezTo>
                  <a:cubicBezTo>
                    <a:pt x="530391" y="281863"/>
                    <a:pt x="526801" y="285454"/>
                    <a:pt x="523211" y="291738"/>
                  </a:cubicBezTo>
                  <a:close/>
                  <a:moveTo>
                    <a:pt x="568084" y="291738"/>
                  </a:moveTo>
                  <a:cubicBezTo>
                    <a:pt x="568084" y="298919"/>
                    <a:pt x="560904" y="303407"/>
                    <a:pt x="547442" y="306100"/>
                  </a:cubicBezTo>
                  <a:lnTo>
                    <a:pt x="523211" y="319565"/>
                  </a:lnTo>
                  <a:lnTo>
                    <a:pt x="523211" y="326746"/>
                  </a:lnTo>
                  <a:lnTo>
                    <a:pt x="526801" y="326746"/>
                  </a:lnTo>
                  <a:lnTo>
                    <a:pt x="536673" y="319565"/>
                  </a:lnTo>
                  <a:lnTo>
                    <a:pt x="540263" y="319565"/>
                  </a:lnTo>
                  <a:cubicBezTo>
                    <a:pt x="544750" y="319565"/>
                    <a:pt x="547442" y="324951"/>
                    <a:pt x="547442" y="336620"/>
                  </a:cubicBezTo>
                  <a:lnTo>
                    <a:pt x="551032" y="336620"/>
                  </a:lnTo>
                  <a:cubicBezTo>
                    <a:pt x="571673" y="336620"/>
                    <a:pt x="581545" y="328541"/>
                    <a:pt x="581545" y="312384"/>
                  </a:cubicBezTo>
                  <a:lnTo>
                    <a:pt x="574366" y="291738"/>
                  </a:lnTo>
                  <a:lnTo>
                    <a:pt x="568084" y="291738"/>
                  </a:lnTo>
                  <a:close/>
                  <a:moveTo>
                    <a:pt x="523211" y="343802"/>
                  </a:moveTo>
                  <a:lnTo>
                    <a:pt x="523211" y="357267"/>
                  </a:lnTo>
                  <a:lnTo>
                    <a:pt x="533083" y="357267"/>
                  </a:lnTo>
                  <a:lnTo>
                    <a:pt x="533083" y="350085"/>
                  </a:lnTo>
                  <a:cubicBezTo>
                    <a:pt x="533083" y="345597"/>
                    <a:pt x="531288" y="343802"/>
                    <a:pt x="526801" y="343802"/>
                  </a:cubicBezTo>
                  <a:lnTo>
                    <a:pt x="523211" y="343802"/>
                  </a:lnTo>
                  <a:close/>
                  <a:moveTo>
                    <a:pt x="533083" y="336620"/>
                  </a:moveTo>
                  <a:lnTo>
                    <a:pt x="533083" y="343802"/>
                  </a:lnTo>
                  <a:lnTo>
                    <a:pt x="536673" y="343802"/>
                  </a:lnTo>
                  <a:lnTo>
                    <a:pt x="536673" y="336620"/>
                  </a:lnTo>
                  <a:lnTo>
                    <a:pt x="533083" y="336620"/>
                  </a:lnTo>
                  <a:close/>
                  <a:moveTo>
                    <a:pt x="536673" y="581680"/>
                  </a:moveTo>
                  <a:lnTo>
                    <a:pt x="533083" y="588861"/>
                  </a:lnTo>
                  <a:lnTo>
                    <a:pt x="543853" y="588861"/>
                  </a:lnTo>
                  <a:cubicBezTo>
                    <a:pt x="543853" y="583475"/>
                    <a:pt x="541160" y="581680"/>
                    <a:pt x="536673" y="581680"/>
                  </a:cubicBezTo>
                  <a:close/>
                  <a:moveTo>
                    <a:pt x="536673" y="214539"/>
                  </a:moveTo>
                  <a:lnTo>
                    <a:pt x="536673" y="224414"/>
                  </a:lnTo>
                  <a:lnTo>
                    <a:pt x="540263" y="224414"/>
                  </a:lnTo>
                  <a:lnTo>
                    <a:pt x="540263" y="214539"/>
                  </a:lnTo>
                  <a:lnTo>
                    <a:pt x="536673" y="214539"/>
                  </a:lnTo>
                  <a:close/>
                  <a:moveTo>
                    <a:pt x="557314" y="91561"/>
                  </a:moveTo>
                  <a:cubicBezTo>
                    <a:pt x="557314" y="94254"/>
                    <a:pt x="560904" y="97844"/>
                    <a:pt x="568084" y="102333"/>
                  </a:cubicBezTo>
                  <a:lnTo>
                    <a:pt x="574366" y="102333"/>
                  </a:lnTo>
                  <a:lnTo>
                    <a:pt x="574366" y="98742"/>
                  </a:lnTo>
                  <a:cubicBezTo>
                    <a:pt x="574366" y="94254"/>
                    <a:pt x="572571" y="91561"/>
                    <a:pt x="568084" y="91561"/>
                  </a:cubicBezTo>
                  <a:lnTo>
                    <a:pt x="557314" y="91561"/>
                  </a:lnTo>
                  <a:close/>
                  <a:moveTo>
                    <a:pt x="598597" y="231595"/>
                  </a:moveTo>
                  <a:cubicBezTo>
                    <a:pt x="598597" y="237878"/>
                    <a:pt x="594109" y="241469"/>
                    <a:pt x="585135" y="241469"/>
                  </a:cubicBezTo>
                  <a:lnTo>
                    <a:pt x="588725" y="258525"/>
                  </a:lnTo>
                  <a:cubicBezTo>
                    <a:pt x="582443" y="258525"/>
                    <a:pt x="578853" y="253139"/>
                    <a:pt x="577956" y="241469"/>
                  </a:cubicBezTo>
                  <a:cubicBezTo>
                    <a:pt x="564494" y="253139"/>
                    <a:pt x="557314" y="263013"/>
                    <a:pt x="557314" y="271989"/>
                  </a:cubicBezTo>
                  <a:cubicBezTo>
                    <a:pt x="563596" y="276478"/>
                    <a:pt x="572571" y="279170"/>
                    <a:pt x="585135" y="279170"/>
                  </a:cubicBezTo>
                  <a:cubicBezTo>
                    <a:pt x="585135" y="276478"/>
                    <a:pt x="586033" y="273785"/>
                    <a:pt x="588725" y="269296"/>
                  </a:cubicBezTo>
                  <a:cubicBezTo>
                    <a:pt x="586033" y="269296"/>
                    <a:pt x="585135" y="268399"/>
                    <a:pt x="585135" y="265706"/>
                  </a:cubicBezTo>
                  <a:cubicBezTo>
                    <a:pt x="587828" y="265706"/>
                    <a:pt x="588725" y="264808"/>
                    <a:pt x="588725" y="262115"/>
                  </a:cubicBezTo>
                  <a:lnTo>
                    <a:pt x="595007" y="265706"/>
                  </a:lnTo>
                  <a:cubicBezTo>
                    <a:pt x="603981" y="263910"/>
                    <a:pt x="608469" y="261217"/>
                    <a:pt x="608469" y="258525"/>
                  </a:cubicBezTo>
                  <a:lnTo>
                    <a:pt x="605776" y="252241"/>
                  </a:lnTo>
                  <a:cubicBezTo>
                    <a:pt x="610264" y="244162"/>
                    <a:pt x="612058" y="237878"/>
                    <a:pt x="612058" y="231595"/>
                  </a:cubicBezTo>
                  <a:lnTo>
                    <a:pt x="598597" y="231595"/>
                  </a:lnTo>
                  <a:close/>
                  <a:moveTo>
                    <a:pt x="598597" y="135546"/>
                  </a:moveTo>
                  <a:cubicBezTo>
                    <a:pt x="598597" y="139136"/>
                    <a:pt x="595904" y="143625"/>
                    <a:pt x="591417" y="149011"/>
                  </a:cubicBezTo>
                  <a:lnTo>
                    <a:pt x="591417" y="152601"/>
                  </a:lnTo>
                  <a:cubicBezTo>
                    <a:pt x="591417" y="153499"/>
                    <a:pt x="594109" y="157090"/>
                    <a:pt x="598597" y="162475"/>
                  </a:cubicBezTo>
                  <a:lnTo>
                    <a:pt x="598597" y="166066"/>
                  </a:lnTo>
                  <a:cubicBezTo>
                    <a:pt x="598597" y="169657"/>
                    <a:pt x="594109" y="173247"/>
                    <a:pt x="585135" y="176838"/>
                  </a:cubicBezTo>
                  <a:cubicBezTo>
                    <a:pt x="577956" y="172350"/>
                    <a:pt x="570776" y="169657"/>
                    <a:pt x="564494" y="169657"/>
                  </a:cubicBezTo>
                  <a:lnTo>
                    <a:pt x="560904" y="169657"/>
                  </a:lnTo>
                  <a:lnTo>
                    <a:pt x="560904" y="173247"/>
                  </a:lnTo>
                  <a:cubicBezTo>
                    <a:pt x="569879" y="184917"/>
                    <a:pt x="574366" y="191200"/>
                    <a:pt x="574366" y="193893"/>
                  </a:cubicBezTo>
                  <a:cubicBezTo>
                    <a:pt x="594109" y="193893"/>
                    <a:pt x="606674" y="183121"/>
                    <a:pt x="612058" y="162475"/>
                  </a:cubicBezTo>
                  <a:cubicBezTo>
                    <a:pt x="612058" y="156192"/>
                    <a:pt x="614751" y="152601"/>
                    <a:pt x="619238" y="152601"/>
                  </a:cubicBezTo>
                  <a:lnTo>
                    <a:pt x="619238" y="149011"/>
                  </a:lnTo>
                  <a:cubicBezTo>
                    <a:pt x="618341" y="146318"/>
                    <a:pt x="612058" y="141829"/>
                    <a:pt x="598597" y="135546"/>
                  </a:cubicBezTo>
                  <a:close/>
                  <a:moveTo>
                    <a:pt x="560904" y="135546"/>
                  </a:moveTo>
                  <a:lnTo>
                    <a:pt x="560904" y="139136"/>
                  </a:lnTo>
                  <a:lnTo>
                    <a:pt x="570776" y="139136"/>
                  </a:lnTo>
                  <a:lnTo>
                    <a:pt x="570776" y="135546"/>
                  </a:lnTo>
                  <a:lnTo>
                    <a:pt x="560904" y="135546"/>
                  </a:lnTo>
                  <a:close/>
                  <a:moveTo>
                    <a:pt x="560904" y="203768"/>
                  </a:moveTo>
                  <a:lnTo>
                    <a:pt x="560904" y="210949"/>
                  </a:lnTo>
                  <a:cubicBezTo>
                    <a:pt x="561802" y="215437"/>
                    <a:pt x="563596" y="217232"/>
                    <a:pt x="568084" y="217232"/>
                  </a:cubicBezTo>
                  <a:cubicBezTo>
                    <a:pt x="571673" y="215437"/>
                    <a:pt x="576161" y="214539"/>
                    <a:pt x="581545" y="214539"/>
                  </a:cubicBezTo>
                  <a:cubicBezTo>
                    <a:pt x="574366" y="205563"/>
                    <a:pt x="570776" y="198382"/>
                    <a:pt x="570776" y="193893"/>
                  </a:cubicBezTo>
                  <a:cubicBezTo>
                    <a:pt x="567186" y="193893"/>
                    <a:pt x="564494" y="197484"/>
                    <a:pt x="560904" y="203768"/>
                  </a:cubicBezTo>
                  <a:close/>
                  <a:moveTo>
                    <a:pt x="560904" y="308793"/>
                  </a:moveTo>
                  <a:lnTo>
                    <a:pt x="568084" y="308793"/>
                  </a:lnTo>
                  <a:lnTo>
                    <a:pt x="568084" y="312384"/>
                  </a:lnTo>
                  <a:lnTo>
                    <a:pt x="560904" y="312384"/>
                  </a:lnTo>
                  <a:lnTo>
                    <a:pt x="560904" y="308793"/>
                  </a:lnTo>
                  <a:close/>
                  <a:moveTo>
                    <a:pt x="564494" y="456009"/>
                  </a:moveTo>
                  <a:lnTo>
                    <a:pt x="560904" y="476654"/>
                  </a:lnTo>
                  <a:cubicBezTo>
                    <a:pt x="565391" y="476654"/>
                    <a:pt x="568084" y="481143"/>
                    <a:pt x="568084" y="490119"/>
                  </a:cubicBezTo>
                  <a:lnTo>
                    <a:pt x="570776" y="490119"/>
                  </a:lnTo>
                  <a:lnTo>
                    <a:pt x="585135" y="476654"/>
                  </a:lnTo>
                  <a:cubicBezTo>
                    <a:pt x="589622" y="476654"/>
                    <a:pt x="591417" y="480245"/>
                    <a:pt x="591417" y="486529"/>
                  </a:cubicBezTo>
                  <a:lnTo>
                    <a:pt x="598597" y="486529"/>
                  </a:lnTo>
                  <a:cubicBezTo>
                    <a:pt x="604879" y="486529"/>
                    <a:pt x="608469" y="482040"/>
                    <a:pt x="608469" y="473064"/>
                  </a:cubicBezTo>
                  <a:cubicBezTo>
                    <a:pt x="606674" y="465883"/>
                    <a:pt x="603981" y="462292"/>
                    <a:pt x="602187" y="462292"/>
                  </a:cubicBezTo>
                  <a:lnTo>
                    <a:pt x="595007" y="465883"/>
                  </a:lnTo>
                  <a:cubicBezTo>
                    <a:pt x="584238" y="458701"/>
                    <a:pt x="574366" y="456009"/>
                    <a:pt x="564494" y="456009"/>
                  </a:cubicBezTo>
                  <a:close/>
                  <a:moveTo>
                    <a:pt x="604879" y="506277"/>
                  </a:moveTo>
                  <a:lnTo>
                    <a:pt x="597699" y="506277"/>
                  </a:lnTo>
                  <a:cubicBezTo>
                    <a:pt x="592315" y="506277"/>
                    <a:pt x="587828" y="505380"/>
                    <a:pt x="584238" y="502687"/>
                  </a:cubicBezTo>
                  <a:cubicBezTo>
                    <a:pt x="580648" y="502687"/>
                    <a:pt x="575263" y="509868"/>
                    <a:pt x="567186" y="523333"/>
                  </a:cubicBezTo>
                  <a:lnTo>
                    <a:pt x="564494" y="523333"/>
                  </a:lnTo>
                  <a:lnTo>
                    <a:pt x="564494" y="526923"/>
                  </a:lnTo>
                  <a:cubicBezTo>
                    <a:pt x="569879" y="526923"/>
                    <a:pt x="574366" y="527821"/>
                    <a:pt x="577956" y="530514"/>
                  </a:cubicBezTo>
                  <a:cubicBezTo>
                    <a:pt x="581545" y="527821"/>
                    <a:pt x="586033" y="526923"/>
                    <a:pt x="591417" y="526923"/>
                  </a:cubicBezTo>
                  <a:cubicBezTo>
                    <a:pt x="595904" y="526923"/>
                    <a:pt x="598597" y="532309"/>
                    <a:pt x="598597" y="543979"/>
                  </a:cubicBezTo>
                  <a:lnTo>
                    <a:pt x="612058" y="543979"/>
                  </a:lnTo>
                  <a:cubicBezTo>
                    <a:pt x="612058" y="532309"/>
                    <a:pt x="614751" y="526923"/>
                    <a:pt x="619238" y="526923"/>
                  </a:cubicBezTo>
                  <a:cubicBezTo>
                    <a:pt x="619238" y="529616"/>
                    <a:pt x="620136" y="530514"/>
                    <a:pt x="622828" y="530514"/>
                  </a:cubicBezTo>
                  <a:lnTo>
                    <a:pt x="626418" y="523333"/>
                  </a:lnTo>
                  <a:lnTo>
                    <a:pt x="626418" y="516151"/>
                  </a:lnTo>
                  <a:cubicBezTo>
                    <a:pt x="621930" y="510765"/>
                    <a:pt x="619238" y="505380"/>
                    <a:pt x="619238" y="499096"/>
                  </a:cubicBezTo>
                  <a:lnTo>
                    <a:pt x="615648" y="499096"/>
                  </a:lnTo>
                  <a:lnTo>
                    <a:pt x="604879" y="506277"/>
                  </a:lnTo>
                  <a:close/>
                  <a:moveTo>
                    <a:pt x="577956" y="115797"/>
                  </a:moveTo>
                  <a:lnTo>
                    <a:pt x="577956" y="132853"/>
                  </a:lnTo>
                  <a:lnTo>
                    <a:pt x="591417" y="132853"/>
                  </a:lnTo>
                  <a:cubicBezTo>
                    <a:pt x="595007" y="132853"/>
                    <a:pt x="598597" y="127467"/>
                    <a:pt x="602187" y="115797"/>
                  </a:cubicBezTo>
                  <a:lnTo>
                    <a:pt x="598597" y="115797"/>
                  </a:lnTo>
                  <a:cubicBezTo>
                    <a:pt x="594109" y="118490"/>
                    <a:pt x="591417" y="119388"/>
                    <a:pt x="588725" y="119388"/>
                  </a:cubicBezTo>
                  <a:cubicBezTo>
                    <a:pt x="583340" y="116695"/>
                    <a:pt x="579751" y="115797"/>
                    <a:pt x="577956" y="115797"/>
                  </a:cubicBezTo>
                  <a:close/>
                  <a:moveTo>
                    <a:pt x="585135" y="618484"/>
                  </a:moveTo>
                  <a:lnTo>
                    <a:pt x="585135" y="625665"/>
                  </a:lnTo>
                  <a:lnTo>
                    <a:pt x="595007" y="625665"/>
                  </a:lnTo>
                  <a:cubicBezTo>
                    <a:pt x="599494" y="625665"/>
                    <a:pt x="602187" y="622972"/>
                    <a:pt x="602187" y="618484"/>
                  </a:cubicBezTo>
                  <a:lnTo>
                    <a:pt x="585135" y="618484"/>
                  </a:lnTo>
                  <a:close/>
                  <a:moveTo>
                    <a:pt x="585135" y="645414"/>
                  </a:moveTo>
                  <a:lnTo>
                    <a:pt x="591417" y="649004"/>
                  </a:lnTo>
                  <a:lnTo>
                    <a:pt x="591417" y="639130"/>
                  </a:lnTo>
                  <a:cubicBezTo>
                    <a:pt x="586930" y="640028"/>
                    <a:pt x="585135" y="641823"/>
                    <a:pt x="585135" y="645414"/>
                  </a:cubicBezTo>
                  <a:close/>
                  <a:moveTo>
                    <a:pt x="588725" y="220823"/>
                  </a:moveTo>
                  <a:lnTo>
                    <a:pt x="588725" y="224414"/>
                  </a:lnTo>
                  <a:lnTo>
                    <a:pt x="595007" y="224414"/>
                  </a:lnTo>
                  <a:lnTo>
                    <a:pt x="595007" y="220823"/>
                  </a:lnTo>
                  <a:lnTo>
                    <a:pt x="588725" y="220823"/>
                  </a:lnTo>
                  <a:close/>
                  <a:moveTo>
                    <a:pt x="588725" y="360857"/>
                  </a:moveTo>
                  <a:lnTo>
                    <a:pt x="591417" y="367141"/>
                  </a:lnTo>
                  <a:lnTo>
                    <a:pt x="588725" y="374322"/>
                  </a:lnTo>
                  <a:lnTo>
                    <a:pt x="595007" y="377912"/>
                  </a:lnTo>
                  <a:cubicBezTo>
                    <a:pt x="599494" y="377912"/>
                    <a:pt x="602187" y="375220"/>
                    <a:pt x="602187" y="370731"/>
                  </a:cubicBezTo>
                  <a:lnTo>
                    <a:pt x="602187" y="367141"/>
                  </a:lnTo>
                  <a:cubicBezTo>
                    <a:pt x="602187" y="362652"/>
                    <a:pt x="599494" y="360857"/>
                    <a:pt x="595007" y="360857"/>
                  </a:cubicBezTo>
                  <a:lnTo>
                    <a:pt x="588725" y="360857"/>
                  </a:lnTo>
                  <a:close/>
                  <a:moveTo>
                    <a:pt x="588725" y="815968"/>
                  </a:moveTo>
                  <a:lnTo>
                    <a:pt x="588725" y="823149"/>
                  </a:lnTo>
                  <a:cubicBezTo>
                    <a:pt x="593212" y="823149"/>
                    <a:pt x="595007" y="820456"/>
                    <a:pt x="595007" y="815968"/>
                  </a:cubicBezTo>
                  <a:lnTo>
                    <a:pt x="588725" y="815968"/>
                  </a:lnTo>
                  <a:close/>
                  <a:moveTo>
                    <a:pt x="591417" y="547569"/>
                  </a:moveTo>
                  <a:lnTo>
                    <a:pt x="591417" y="553853"/>
                  </a:lnTo>
                  <a:lnTo>
                    <a:pt x="595007" y="553853"/>
                  </a:lnTo>
                  <a:lnTo>
                    <a:pt x="595007" y="547569"/>
                  </a:lnTo>
                  <a:lnTo>
                    <a:pt x="591417" y="547569"/>
                  </a:lnTo>
                  <a:close/>
                  <a:moveTo>
                    <a:pt x="598597" y="717226"/>
                  </a:moveTo>
                  <a:cubicBezTo>
                    <a:pt x="598597" y="722612"/>
                    <a:pt x="595904" y="727998"/>
                    <a:pt x="591417" y="734281"/>
                  </a:cubicBezTo>
                  <a:lnTo>
                    <a:pt x="598597" y="737872"/>
                  </a:lnTo>
                  <a:lnTo>
                    <a:pt x="605776" y="719919"/>
                  </a:lnTo>
                  <a:lnTo>
                    <a:pt x="598597" y="717226"/>
                  </a:lnTo>
                  <a:close/>
                  <a:moveTo>
                    <a:pt x="598597" y="645414"/>
                  </a:moveTo>
                  <a:lnTo>
                    <a:pt x="598597" y="649004"/>
                  </a:lnTo>
                  <a:lnTo>
                    <a:pt x="605776" y="649004"/>
                  </a:lnTo>
                  <a:lnTo>
                    <a:pt x="605776" y="645414"/>
                  </a:lnTo>
                  <a:lnTo>
                    <a:pt x="598597" y="645414"/>
                  </a:lnTo>
                  <a:close/>
                  <a:moveTo>
                    <a:pt x="601289" y="785448"/>
                  </a:moveTo>
                  <a:lnTo>
                    <a:pt x="601289" y="789038"/>
                  </a:lnTo>
                  <a:cubicBezTo>
                    <a:pt x="602187" y="793527"/>
                    <a:pt x="603981" y="795322"/>
                    <a:pt x="607571" y="795322"/>
                  </a:cubicBezTo>
                  <a:lnTo>
                    <a:pt x="607571" y="778266"/>
                  </a:lnTo>
                  <a:cubicBezTo>
                    <a:pt x="603981" y="779164"/>
                    <a:pt x="601289" y="781857"/>
                    <a:pt x="601289" y="785448"/>
                  </a:cubicBezTo>
                  <a:close/>
                  <a:moveTo>
                    <a:pt x="612058" y="289045"/>
                  </a:moveTo>
                  <a:lnTo>
                    <a:pt x="612058" y="291738"/>
                  </a:lnTo>
                  <a:cubicBezTo>
                    <a:pt x="614751" y="296226"/>
                    <a:pt x="615648" y="299817"/>
                    <a:pt x="615648" y="302510"/>
                  </a:cubicBezTo>
                  <a:lnTo>
                    <a:pt x="619238" y="302510"/>
                  </a:lnTo>
                  <a:lnTo>
                    <a:pt x="622828" y="289045"/>
                  </a:lnTo>
                  <a:lnTo>
                    <a:pt x="612058" y="289045"/>
                  </a:lnTo>
                  <a:close/>
                  <a:moveTo>
                    <a:pt x="612058" y="553853"/>
                  </a:moveTo>
                  <a:lnTo>
                    <a:pt x="612058" y="568215"/>
                  </a:lnTo>
                  <a:cubicBezTo>
                    <a:pt x="616546" y="568215"/>
                    <a:pt x="619238" y="565522"/>
                    <a:pt x="619238" y="561034"/>
                  </a:cubicBezTo>
                  <a:cubicBezTo>
                    <a:pt x="618341" y="556546"/>
                    <a:pt x="616546" y="553853"/>
                    <a:pt x="612058" y="553853"/>
                  </a:cubicBezTo>
                  <a:close/>
                  <a:moveTo>
                    <a:pt x="614751" y="431772"/>
                  </a:moveTo>
                  <a:lnTo>
                    <a:pt x="614751" y="438953"/>
                  </a:lnTo>
                  <a:lnTo>
                    <a:pt x="621930" y="438953"/>
                  </a:lnTo>
                  <a:lnTo>
                    <a:pt x="621930" y="431772"/>
                  </a:lnTo>
                  <a:lnTo>
                    <a:pt x="614751" y="431772"/>
                  </a:lnTo>
                  <a:close/>
                  <a:moveTo>
                    <a:pt x="614751" y="813275"/>
                  </a:moveTo>
                  <a:lnTo>
                    <a:pt x="614751" y="819559"/>
                  </a:lnTo>
                  <a:lnTo>
                    <a:pt x="618341" y="819559"/>
                  </a:lnTo>
                  <a:lnTo>
                    <a:pt x="618341" y="813275"/>
                  </a:lnTo>
                  <a:lnTo>
                    <a:pt x="614751" y="813275"/>
                  </a:lnTo>
                  <a:close/>
                  <a:moveTo>
                    <a:pt x="625520" y="142727"/>
                  </a:moveTo>
                  <a:lnTo>
                    <a:pt x="625520" y="149908"/>
                  </a:lnTo>
                  <a:lnTo>
                    <a:pt x="628213" y="149908"/>
                  </a:lnTo>
                  <a:lnTo>
                    <a:pt x="628213" y="142727"/>
                  </a:lnTo>
                  <a:lnTo>
                    <a:pt x="625520" y="142727"/>
                  </a:lnTo>
                  <a:close/>
                </a:path>
              </a:pathLst>
            </a:custGeom>
            <a:solidFill>
              <a:srgbClr val="FFFFFF"/>
            </a:solidFill>
            <a:ln w="897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66FE3A6A-9BE0-7EC2-B96D-B33AFC15F571}"/>
                </a:ext>
              </a:extLst>
            </p:cNvPr>
            <p:cNvSpPr/>
            <p:nvPr/>
          </p:nvSpPr>
          <p:spPr>
            <a:xfrm>
              <a:off x="4320307" y="3914874"/>
              <a:ext cx="416415" cy="931765"/>
            </a:xfrm>
            <a:custGeom>
              <a:avLst/>
              <a:gdLst>
                <a:gd name="connsiteX0" fmla="*/ 210900 w 416415"/>
                <a:gd name="connsiteY0" fmla="*/ 0 h 931765"/>
                <a:gd name="connsiteX1" fmla="*/ 409236 w 416415"/>
                <a:gd name="connsiteY1" fmla="*/ 153499 h 931765"/>
                <a:gd name="connsiteX2" fmla="*/ 416415 w 416415"/>
                <a:gd name="connsiteY2" fmla="*/ 238776 h 931765"/>
                <a:gd name="connsiteX3" fmla="*/ 416415 w 416415"/>
                <a:gd name="connsiteY3" fmla="*/ 682217 h 931765"/>
                <a:gd name="connsiteX4" fmla="*/ 296158 w 416415"/>
                <a:gd name="connsiteY4" fmla="*/ 911119 h 931765"/>
                <a:gd name="connsiteX5" fmla="*/ 201028 w 416415"/>
                <a:gd name="connsiteY5" fmla="*/ 931765 h 931765"/>
                <a:gd name="connsiteX6" fmla="*/ 57437 w 416415"/>
                <a:gd name="connsiteY6" fmla="*/ 870725 h 931765"/>
                <a:gd name="connsiteX7" fmla="*/ 0 w 416415"/>
                <a:gd name="connsiteY7" fmla="*/ 734281 h 931765"/>
                <a:gd name="connsiteX8" fmla="*/ 3590 w 416415"/>
                <a:gd name="connsiteY8" fmla="*/ 631949 h 931765"/>
                <a:gd name="connsiteX9" fmla="*/ 0 w 416415"/>
                <a:gd name="connsiteY9" fmla="*/ 574499 h 931765"/>
                <a:gd name="connsiteX10" fmla="*/ 3590 w 416415"/>
                <a:gd name="connsiteY10" fmla="*/ 553853 h 931765"/>
                <a:gd name="connsiteX11" fmla="*/ 0 w 416415"/>
                <a:gd name="connsiteY11" fmla="*/ 516151 h 931765"/>
                <a:gd name="connsiteX12" fmla="*/ 3590 w 416415"/>
                <a:gd name="connsiteY12" fmla="*/ 410228 h 931765"/>
                <a:gd name="connsiteX13" fmla="*/ 0 w 416415"/>
                <a:gd name="connsiteY13" fmla="*/ 403047 h 931765"/>
                <a:gd name="connsiteX14" fmla="*/ 3590 w 416415"/>
                <a:gd name="connsiteY14" fmla="*/ 389582 h 931765"/>
                <a:gd name="connsiteX15" fmla="*/ 3590 w 416415"/>
                <a:gd name="connsiteY15" fmla="*/ 375220 h 931765"/>
                <a:gd name="connsiteX16" fmla="*/ 0 w 416415"/>
                <a:gd name="connsiteY16" fmla="*/ 333927 h 931765"/>
                <a:gd name="connsiteX17" fmla="*/ 3590 w 416415"/>
                <a:gd name="connsiteY17" fmla="*/ 282761 h 931765"/>
                <a:gd name="connsiteX18" fmla="*/ 3590 w 416415"/>
                <a:gd name="connsiteY18" fmla="*/ 191200 h 931765"/>
                <a:gd name="connsiteX19" fmla="*/ 58334 w 416415"/>
                <a:gd name="connsiteY19" fmla="*/ 61041 h 931765"/>
                <a:gd name="connsiteX20" fmla="*/ 194746 w 416415"/>
                <a:gd name="connsiteY20" fmla="*/ 0 h 931765"/>
                <a:gd name="connsiteX21" fmla="*/ 210900 w 416415"/>
                <a:gd name="connsiteY21" fmla="*/ 0 h 931765"/>
                <a:gd name="connsiteX22" fmla="*/ 51155 w 416415"/>
                <a:gd name="connsiteY22" fmla="*/ 576294 h 931765"/>
                <a:gd name="connsiteX23" fmla="*/ 51155 w 416415"/>
                <a:gd name="connsiteY23" fmla="*/ 589759 h 931765"/>
                <a:gd name="connsiteX24" fmla="*/ 64616 w 416415"/>
                <a:gd name="connsiteY24" fmla="*/ 582578 h 931765"/>
                <a:gd name="connsiteX25" fmla="*/ 57437 w 416415"/>
                <a:gd name="connsiteY25" fmla="*/ 576294 h 931765"/>
                <a:gd name="connsiteX26" fmla="*/ 51155 w 416415"/>
                <a:gd name="connsiteY26" fmla="*/ 576294 h 931765"/>
                <a:gd name="connsiteX27" fmla="*/ 53847 w 416415"/>
                <a:gd name="connsiteY27" fmla="*/ 535900 h 931765"/>
                <a:gd name="connsiteX28" fmla="*/ 53847 w 416415"/>
                <a:gd name="connsiteY28" fmla="*/ 538593 h 931765"/>
                <a:gd name="connsiteX29" fmla="*/ 61027 w 416415"/>
                <a:gd name="connsiteY29" fmla="*/ 538593 h 931765"/>
                <a:gd name="connsiteX30" fmla="*/ 61027 w 416415"/>
                <a:gd name="connsiteY30" fmla="*/ 535900 h 931765"/>
                <a:gd name="connsiteX31" fmla="*/ 53847 w 416415"/>
                <a:gd name="connsiteY31" fmla="*/ 535900 h 931765"/>
                <a:gd name="connsiteX32" fmla="*/ 61027 w 416415"/>
                <a:gd name="connsiteY32" fmla="*/ 180429 h 931765"/>
                <a:gd name="connsiteX33" fmla="*/ 61027 w 416415"/>
                <a:gd name="connsiteY33" fmla="*/ 184019 h 931765"/>
                <a:gd name="connsiteX34" fmla="*/ 68206 w 416415"/>
                <a:gd name="connsiteY34" fmla="*/ 191200 h 931765"/>
                <a:gd name="connsiteX35" fmla="*/ 74488 w 416415"/>
                <a:gd name="connsiteY35" fmla="*/ 191200 h 931765"/>
                <a:gd name="connsiteX36" fmla="*/ 74488 w 416415"/>
                <a:gd name="connsiteY36" fmla="*/ 184019 h 931765"/>
                <a:gd name="connsiteX37" fmla="*/ 61027 w 416415"/>
                <a:gd name="connsiteY37" fmla="*/ 180429 h 931765"/>
                <a:gd name="connsiteX38" fmla="*/ 68206 w 416415"/>
                <a:gd name="connsiteY38" fmla="*/ 286352 h 931765"/>
                <a:gd name="connsiteX39" fmla="*/ 68206 w 416415"/>
                <a:gd name="connsiteY39" fmla="*/ 289942 h 931765"/>
                <a:gd name="connsiteX40" fmla="*/ 74488 w 416415"/>
                <a:gd name="connsiteY40" fmla="*/ 297124 h 931765"/>
                <a:gd name="connsiteX41" fmla="*/ 78078 w 416415"/>
                <a:gd name="connsiteY41" fmla="*/ 297124 h 931765"/>
                <a:gd name="connsiteX42" fmla="*/ 85257 w 416415"/>
                <a:gd name="connsiteY42" fmla="*/ 289942 h 931765"/>
                <a:gd name="connsiteX43" fmla="*/ 78078 w 416415"/>
                <a:gd name="connsiteY43" fmla="*/ 286352 h 931765"/>
                <a:gd name="connsiteX44" fmla="*/ 68206 w 416415"/>
                <a:gd name="connsiteY44" fmla="*/ 286352 h 931765"/>
                <a:gd name="connsiteX45" fmla="*/ 68206 w 416415"/>
                <a:gd name="connsiteY45" fmla="*/ 375220 h 931765"/>
                <a:gd name="connsiteX46" fmla="*/ 68206 w 416415"/>
                <a:gd name="connsiteY46" fmla="*/ 378810 h 931765"/>
                <a:gd name="connsiteX47" fmla="*/ 74488 w 416415"/>
                <a:gd name="connsiteY47" fmla="*/ 378810 h 931765"/>
                <a:gd name="connsiteX48" fmla="*/ 74488 w 416415"/>
                <a:gd name="connsiteY48" fmla="*/ 375220 h 931765"/>
                <a:gd name="connsiteX49" fmla="*/ 68206 w 416415"/>
                <a:gd name="connsiteY49" fmla="*/ 375220 h 931765"/>
                <a:gd name="connsiteX50" fmla="*/ 68206 w 416415"/>
                <a:gd name="connsiteY50" fmla="*/ 682217 h 931765"/>
                <a:gd name="connsiteX51" fmla="*/ 78078 w 416415"/>
                <a:gd name="connsiteY51" fmla="*/ 682217 h 931765"/>
                <a:gd name="connsiteX52" fmla="*/ 78078 w 416415"/>
                <a:gd name="connsiteY52" fmla="*/ 675036 h 931765"/>
                <a:gd name="connsiteX53" fmla="*/ 74488 w 416415"/>
                <a:gd name="connsiteY53" fmla="*/ 675036 h 931765"/>
                <a:gd name="connsiteX54" fmla="*/ 68206 w 416415"/>
                <a:gd name="connsiteY54" fmla="*/ 682217 h 931765"/>
                <a:gd name="connsiteX55" fmla="*/ 68206 w 416415"/>
                <a:gd name="connsiteY55" fmla="*/ 685808 h 931765"/>
                <a:gd name="connsiteX56" fmla="*/ 68206 w 416415"/>
                <a:gd name="connsiteY56" fmla="*/ 692092 h 931765"/>
                <a:gd name="connsiteX57" fmla="*/ 71796 w 416415"/>
                <a:gd name="connsiteY57" fmla="*/ 692092 h 931765"/>
                <a:gd name="connsiteX58" fmla="*/ 71796 w 416415"/>
                <a:gd name="connsiteY58" fmla="*/ 685808 h 931765"/>
                <a:gd name="connsiteX59" fmla="*/ 68206 w 416415"/>
                <a:gd name="connsiteY59" fmla="*/ 685808 h 931765"/>
                <a:gd name="connsiteX60" fmla="*/ 70898 w 416415"/>
                <a:gd name="connsiteY60" fmla="*/ 627461 h 931765"/>
                <a:gd name="connsiteX61" fmla="*/ 70898 w 416415"/>
                <a:gd name="connsiteY61" fmla="*/ 631051 h 931765"/>
                <a:gd name="connsiteX62" fmla="*/ 77180 w 416415"/>
                <a:gd name="connsiteY62" fmla="*/ 655288 h 931765"/>
                <a:gd name="connsiteX63" fmla="*/ 87950 w 416415"/>
                <a:gd name="connsiteY63" fmla="*/ 651697 h 931765"/>
                <a:gd name="connsiteX64" fmla="*/ 87950 w 416415"/>
                <a:gd name="connsiteY64" fmla="*/ 648107 h 931765"/>
                <a:gd name="connsiteX65" fmla="*/ 73591 w 416415"/>
                <a:gd name="connsiteY65" fmla="*/ 627461 h 931765"/>
                <a:gd name="connsiteX66" fmla="*/ 70898 w 416415"/>
                <a:gd name="connsiteY66" fmla="*/ 627461 h 931765"/>
                <a:gd name="connsiteX67" fmla="*/ 74488 w 416415"/>
                <a:gd name="connsiteY67" fmla="*/ 341109 h 931765"/>
                <a:gd name="connsiteX68" fmla="*/ 74488 w 416415"/>
                <a:gd name="connsiteY68" fmla="*/ 344699 h 931765"/>
                <a:gd name="connsiteX69" fmla="*/ 81668 w 416415"/>
                <a:gd name="connsiteY69" fmla="*/ 344699 h 931765"/>
                <a:gd name="connsiteX70" fmla="*/ 81668 w 416415"/>
                <a:gd name="connsiteY70" fmla="*/ 341109 h 931765"/>
                <a:gd name="connsiteX71" fmla="*/ 74488 w 416415"/>
                <a:gd name="connsiteY71" fmla="*/ 341109 h 931765"/>
                <a:gd name="connsiteX72" fmla="*/ 80770 w 416415"/>
                <a:gd name="connsiteY72" fmla="*/ 429977 h 931765"/>
                <a:gd name="connsiteX73" fmla="*/ 80770 w 416415"/>
                <a:gd name="connsiteY73" fmla="*/ 432669 h 931765"/>
                <a:gd name="connsiteX74" fmla="*/ 87950 w 416415"/>
                <a:gd name="connsiteY74" fmla="*/ 426386 h 931765"/>
                <a:gd name="connsiteX75" fmla="*/ 87950 w 416415"/>
                <a:gd name="connsiteY75" fmla="*/ 422795 h 931765"/>
                <a:gd name="connsiteX76" fmla="*/ 80770 w 416415"/>
                <a:gd name="connsiteY76" fmla="*/ 429977 h 931765"/>
                <a:gd name="connsiteX77" fmla="*/ 87950 w 416415"/>
                <a:gd name="connsiteY77" fmla="*/ 214540 h 931765"/>
                <a:gd name="connsiteX78" fmla="*/ 87950 w 416415"/>
                <a:gd name="connsiteY78" fmla="*/ 218130 h 931765"/>
                <a:gd name="connsiteX79" fmla="*/ 91540 w 416415"/>
                <a:gd name="connsiteY79" fmla="*/ 218130 h 931765"/>
                <a:gd name="connsiteX80" fmla="*/ 101412 w 416415"/>
                <a:gd name="connsiteY80" fmla="*/ 207358 h 931765"/>
                <a:gd name="connsiteX81" fmla="*/ 95129 w 416415"/>
                <a:gd name="connsiteY81" fmla="*/ 207358 h 931765"/>
                <a:gd name="connsiteX82" fmla="*/ 87950 w 416415"/>
                <a:gd name="connsiteY82" fmla="*/ 214540 h 931765"/>
                <a:gd name="connsiteX83" fmla="*/ 87950 w 416415"/>
                <a:gd name="connsiteY83" fmla="*/ 228004 h 931765"/>
                <a:gd name="connsiteX84" fmla="*/ 87950 w 416415"/>
                <a:gd name="connsiteY84" fmla="*/ 235185 h 931765"/>
                <a:gd name="connsiteX85" fmla="*/ 91540 w 416415"/>
                <a:gd name="connsiteY85" fmla="*/ 235185 h 931765"/>
                <a:gd name="connsiteX86" fmla="*/ 91540 w 416415"/>
                <a:gd name="connsiteY86" fmla="*/ 228004 h 931765"/>
                <a:gd name="connsiteX87" fmla="*/ 87950 w 416415"/>
                <a:gd name="connsiteY87" fmla="*/ 228004 h 931765"/>
                <a:gd name="connsiteX88" fmla="*/ 87950 w 416415"/>
                <a:gd name="connsiteY88" fmla="*/ 481143 h 931765"/>
                <a:gd name="connsiteX89" fmla="*/ 87950 w 416415"/>
                <a:gd name="connsiteY89" fmla="*/ 488324 h 931765"/>
                <a:gd name="connsiteX90" fmla="*/ 91540 w 416415"/>
                <a:gd name="connsiteY90" fmla="*/ 488324 h 931765"/>
                <a:gd name="connsiteX91" fmla="*/ 91540 w 416415"/>
                <a:gd name="connsiteY91" fmla="*/ 481143 h 931765"/>
                <a:gd name="connsiteX92" fmla="*/ 87950 w 416415"/>
                <a:gd name="connsiteY92" fmla="*/ 481143 h 931765"/>
                <a:gd name="connsiteX93" fmla="*/ 87950 w 416415"/>
                <a:gd name="connsiteY93" fmla="*/ 562829 h 931765"/>
                <a:gd name="connsiteX94" fmla="*/ 87950 w 416415"/>
                <a:gd name="connsiteY94" fmla="*/ 566420 h 931765"/>
                <a:gd name="connsiteX95" fmla="*/ 101412 w 416415"/>
                <a:gd name="connsiteY95" fmla="*/ 566420 h 931765"/>
                <a:gd name="connsiteX96" fmla="*/ 101412 w 416415"/>
                <a:gd name="connsiteY96" fmla="*/ 559239 h 931765"/>
                <a:gd name="connsiteX97" fmla="*/ 97822 w 416415"/>
                <a:gd name="connsiteY97" fmla="*/ 559239 h 931765"/>
                <a:gd name="connsiteX98" fmla="*/ 87950 w 416415"/>
                <a:gd name="connsiteY98" fmla="*/ 562829 h 931765"/>
                <a:gd name="connsiteX99" fmla="*/ 91540 w 416415"/>
                <a:gd name="connsiteY99" fmla="*/ 583475 h 931765"/>
                <a:gd name="connsiteX100" fmla="*/ 87950 w 416415"/>
                <a:gd name="connsiteY100" fmla="*/ 590657 h 931765"/>
                <a:gd name="connsiteX101" fmla="*/ 95129 w 416415"/>
                <a:gd name="connsiteY101" fmla="*/ 607712 h 931765"/>
                <a:gd name="connsiteX102" fmla="*/ 97822 w 416415"/>
                <a:gd name="connsiteY102" fmla="*/ 607712 h 931765"/>
                <a:gd name="connsiteX103" fmla="*/ 97822 w 416415"/>
                <a:gd name="connsiteY103" fmla="*/ 590657 h 931765"/>
                <a:gd name="connsiteX104" fmla="*/ 91540 w 416415"/>
                <a:gd name="connsiteY104" fmla="*/ 583475 h 931765"/>
                <a:gd name="connsiteX105" fmla="*/ 87950 w 416415"/>
                <a:gd name="connsiteY105" fmla="*/ 613996 h 931765"/>
                <a:gd name="connsiteX106" fmla="*/ 87950 w 416415"/>
                <a:gd name="connsiteY106" fmla="*/ 621177 h 931765"/>
                <a:gd name="connsiteX107" fmla="*/ 91540 w 416415"/>
                <a:gd name="connsiteY107" fmla="*/ 621177 h 931765"/>
                <a:gd name="connsiteX108" fmla="*/ 91540 w 416415"/>
                <a:gd name="connsiteY108" fmla="*/ 613996 h 931765"/>
                <a:gd name="connsiteX109" fmla="*/ 87950 w 416415"/>
                <a:gd name="connsiteY109" fmla="*/ 613996 h 931765"/>
                <a:gd name="connsiteX110" fmla="*/ 91540 w 416415"/>
                <a:gd name="connsiteY110" fmla="*/ 135546 h 931765"/>
                <a:gd name="connsiteX111" fmla="*/ 97822 w 416415"/>
                <a:gd name="connsiteY111" fmla="*/ 142727 h 931765"/>
                <a:gd name="connsiteX112" fmla="*/ 105001 w 416415"/>
                <a:gd name="connsiteY112" fmla="*/ 142727 h 931765"/>
                <a:gd name="connsiteX113" fmla="*/ 105001 w 416415"/>
                <a:gd name="connsiteY113" fmla="*/ 135546 h 931765"/>
                <a:gd name="connsiteX114" fmla="*/ 91540 w 416415"/>
                <a:gd name="connsiteY114" fmla="*/ 135546 h 931765"/>
                <a:gd name="connsiteX115" fmla="*/ 101412 w 416415"/>
                <a:gd name="connsiteY115" fmla="*/ 773778 h 931765"/>
                <a:gd name="connsiteX116" fmla="*/ 91540 w 416415"/>
                <a:gd name="connsiteY116" fmla="*/ 794424 h 931765"/>
                <a:gd name="connsiteX117" fmla="*/ 95129 w 416415"/>
                <a:gd name="connsiteY117" fmla="*/ 794424 h 931765"/>
                <a:gd name="connsiteX118" fmla="*/ 112181 w 416415"/>
                <a:gd name="connsiteY118" fmla="*/ 784550 h 931765"/>
                <a:gd name="connsiteX119" fmla="*/ 101412 w 416415"/>
                <a:gd name="connsiteY119" fmla="*/ 773778 h 931765"/>
                <a:gd name="connsiteX120" fmla="*/ 95129 w 416415"/>
                <a:gd name="connsiteY120" fmla="*/ 733384 h 931765"/>
                <a:gd name="connsiteX121" fmla="*/ 95129 w 416415"/>
                <a:gd name="connsiteY121" fmla="*/ 751337 h 931765"/>
                <a:gd name="connsiteX122" fmla="*/ 105001 w 416415"/>
                <a:gd name="connsiteY122" fmla="*/ 751337 h 931765"/>
                <a:gd name="connsiteX123" fmla="*/ 105001 w 416415"/>
                <a:gd name="connsiteY123" fmla="*/ 747746 h 931765"/>
                <a:gd name="connsiteX124" fmla="*/ 97822 w 416415"/>
                <a:gd name="connsiteY124" fmla="*/ 733384 h 931765"/>
                <a:gd name="connsiteX125" fmla="*/ 95129 w 416415"/>
                <a:gd name="connsiteY125" fmla="*/ 733384 h 931765"/>
                <a:gd name="connsiteX126" fmla="*/ 97822 w 416415"/>
                <a:gd name="connsiteY126" fmla="*/ 259422 h 931765"/>
                <a:gd name="connsiteX127" fmla="*/ 97822 w 416415"/>
                <a:gd name="connsiteY127" fmla="*/ 269296 h 931765"/>
                <a:gd name="connsiteX128" fmla="*/ 101412 w 416415"/>
                <a:gd name="connsiteY128" fmla="*/ 269296 h 931765"/>
                <a:gd name="connsiteX129" fmla="*/ 101412 w 416415"/>
                <a:gd name="connsiteY129" fmla="*/ 259422 h 931765"/>
                <a:gd name="connsiteX130" fmla="*/ 97822 w 416415"/>
                <a:gd name="connsiteY130" fmla="*/ 259422 h 931765"/>
                <a:gd name="connsiteX131" fmla="*/ 105001 w 416415"/>
                <a:gd name="connsiteY131" fmla="*/ 354574 h 931765"/>
                <a:gd name="connsiteX132" fmla="*/ 105001 w 416415"/>
                <a:gd name="connsiteY132" fmla="*/ 361755 h 931765"/>
                <a:gd name="connsiteX133" fmla="*/ 108591 w 416415"/>
                <a:gd name="connsiteY133" fmla="*/ 361755 h 931765"/>
                <a:gd name="connsiteX134" fmla="*/ 108591 w 416415"/>
                <a:gd name="connsiteY134" fmla="*/ 354574 h 931765"/>
                <a:gd name="connsiteX135" fmla="*/ 105001 w 416415"/>
                <a:gd name="connsiteY135" fmla="*/ 354574 h 931765"/>
                <a:gd name="connsiteX136" fmla="*/ 105001 w 416415"/>
                <a:gd name="connsiteY136" fmla="*/ 815070 h 931765"/>
                <a:gd name="connsiteX137" fmla="*/ 105001 w 416415"/>
                <a:gd name="connsiteY137" fmla="*/ 818661 h 931765"/>
                <a:gd name="connsiteX138" fmla="*/ 115771 w 416415"/>
                <a:gd name="connsiteY138" fmla="*/ 818661 h 931765"/>
                <a:gd name="connsiteX139" fmla="*/ 115771 w 416415"/>
                <a:gd name="connsiteY139" fmla="*/ 815070 h 931765"/>
                <a:gd name="connsiteX140" fmla="*/ 105001 w 416415"/>
                <a:gd name="connsiteY140" fmla="*/ 815070 h 931765"/>
                <a:gd name="connsiteX141" fmla="*/ 118463 w 416415"/>
                <a:gd name="connsiteY141" fmla="*/ 139136 h 931765"/>
                <a:gd name="connsiteX142" fmla="*/ 118463 w 416415"/>
                <a:gd name="connsiteY142" fmla="*/ 142727 h 931765"/>
                <a:gd name="connsiteX143" fmla="*/ 125643 w 416415"/>
                <a:gd name="connsiteY143" fmla="*/ 142727 h 931765"/>
                <a:gd name="connsiteX144" fmla="*/ 125643 w 416415"/>
                <a:gd name="connsiteY144" fmla="*/ 139136 h 931765"/>
                <a:gd name="connsiteX145" fmla="*/ 118463 w 416415"/>
                <a:gd name="connsiteY145" fmla="*/ 139136 h 931765"/>
                <a:gd name="connsiteX146" fmla="*/ 132822 w 416415"/>
                <a:gd name="connsiteY146" fmla="*/ 85277 h 931765"/>
                <a:gd name="connsiteX147" fmla="*/ 132822 w 416415"/>
                <a:gd name="connsiteY147" fmla="*/ 88868 h 931765"/>
                <a:gd name="connsiteX148" fmla="*/ 139104 w 416415"/>
                <a:gd name="connsiteY148" fmla="*/ 88868 h 931765"/>
                <a:gd name="connsiteX149" fmla="*/ 139104 w 416415"/>
                <a:gd name="connsiteY149" fmla="*/ 85277 h 931765"/>
                <a:gd name="connsiteX150" fmla="*/ 132822 w 416415"/>
                <a:gd name="connsiteY150" fmla="*/ 85277 h 931765"/>
                <a:gd name="connsiteX151" fmla="*/ 132822 w 416415"/>
                <a:gd name="connsiteY151" fmla="*/ 808787 h 931765"/>
                <a:gd name="connsiteX152" fmla="*/ 132822 w 416415"/>
                <a:gd name="connsiteY152" fmla="*/ 822252 h 931765"/>
                <a:gd name="connsiteX153" fmla="*/ 146284 w 416415"/>
                <a:gd name="connsiteY153" fmla="*/ 825842 h 931765"/>
                <a:gd name="connsiteX154" fmla="*/ 149874 w 416415"/>
                <a:gd name="connsiteY154" fmla="*/ 818661 h 931765"/>
                <a:gd name="connsiteX155" fmla="*/ 132822 w 416415"/>
                <a:gd name="connsiteY155" fmla="*/ 808787 h 931765"/>
                <a:gd name="connsiteX156" fmla="*/ 153463 w 416415"/>
                <a:gd name="connsiteY156" fmla="*/ 214540 h 931765"/>
                <a:gd name="connsiteX157" fmla="*/ 153463 w 416415"/>
                <a:gd name="connsiteY157" fmla="*/ 716328 h 931765"/>
                <a:gd name="connsiteX158" fmla="*/ 208208 w 416415"/>
                <a:gd name="connsiteY158" fmla="*/ 780959 h 931765"/>
                <a:gd name="connsiteX159" fmla="*/ 211797 w 416415"/>
                <a:gd name="connsiteY159" fmla="*/ 780959 h 931765"/>
                <a:gd name="connsiteX160" fmla="*/ 259362 w 416415"/>
                <a:gd name="connsiteY160" fmla="*/ 739667 h 931765"/>
                <a:gd name="connsiteX161" fmla="*/ 262952 w 416415"/>
                <a:gd name="connsiteY161" fmla="*/ 582578 h 931765"/>
                <a:gd name="connsiteX162" fmla="*/ 259362 w 416415"/>
                <a:gd name="connsiteY162" fmla="*/ 548467 h 931765"/>
                <a:gd name="connsiteX163" fmla="*/ 262952 w 416415"/>
                <a:gd name="connsiteY163" fmla="*/ 507175 h 931765"/>
                <a:gd name="connsiteX164" fmla="*/ 262952 w 416415"/>
                <a:gd name="connsiteY164" fmla="*/ 503584 h 931765"/>
                <a:gd name="connsiteX165" fmla="*/ 259362 w 416415"/>
                <a:gd name="connsiteY165" fmla="*/ 438953 h 931765"/>
                <a:gd name="connsiteX166" fmla="*/ 266542 w 416415"/>
                <a:gd name="connsiteY166" fmla="*/ 414716 h 931765"/>
                <a:gd name="connsiteX167" fmla="*/ 259362 w 416415"/>
                <a:gd name="connsiteY167" fmla="*/ 373424 h 931765"/>
                <a:gd name="connsiteX168" fmla="*/ 262952 w 416415"/>
                <a:gd name="connsiteY168" fmla="*/ 260320 h 931765"/>
                <a:gd name="connsiteX169" fmla="*/ 259362 w 416415"/>
                <a:gd name="connsiteY169" fmla="*/ 239674 h 931765"/>
                <a:gd name="connsiteX170" fmla="*/ 262952 w 416415"/>
                <a:gd name="connsiteY170" fmla="*/ 198382 h 931765"/>
                <a:gd name="connsiteX171" fmla="*/ 262952 w 416415"/>
                <a:gd name="connsiteY171" fmla="*/ 195689 h 931765"/>
                <a:gd name="connsiteX172" fmla="*/ 204618 w 416415"/>
                <a:gd name="connsiteY172" fmla="*/ 148113 h 931765"/>
                <a:gd name="connsiteX173" fmla="*/ 153463 w 416415"/>
                <a:gd name="connsiteY173" fmla="*/ 214540 h 931765"/>
                <a:gd name="connsiteX174" fmla="*/ 157053 w 416415"/>
                <a:gd name="connsiteY174" fmla="*/ 856362 h 931765"/>
                <a:gd name="connsiteX175" fmla="*/ 157053 w 416415"/>
                <a:gd name="connsiteY175" fmla="*/ 862646 h 931765"/>
                <a:gd name="connsiteX176" fmla="*/ 160643 w 416415"/>
                <a:gd name="connsiteY176" fmla="*/ 862646 h 931765"/>
                <a:gd name="connsiteX177" fmla="*/ 160643 w 416415"/>
                <a:gd name="connsiteY177" fmla="*/ 856362 h 931765"/>
                <a:gd name="connsiteX178" fmla="*/ 157053 w 416415"/>
                <a:gd name="connsiteY178" fmla="*/ 856362 h 931765"/>
                <a:gd name="connsiteX179" fmla="*/ 173207 w 416415"/>
                <a:gd name="connsiteY179" fmla="*/ 808787 h 931765"/>
                <a:gd name="connsiteX180" fmla="*/ 173207 w 416415"/>
                <a:gd name="connsiteY180" fmla="*/ 812377 h 931765"/>
                <a:gd name="connsiteX181" fmla="*/ 183079 w 416415"/>
                <a:gd name="connsiteY181" fmla="*/ 822252 h 931765"/>
                <a:gd name="connsiteX182" fmla="*/ 183079 w 416415"/>
                <a:gd name="connsiteY182" fmla="*/ 808787 h 931765"/>
                <a:gd name="connsiteX183" fmla="*/ 173207 w 416415"/>
                <a:gd name="connsiteY183" fmla="*/ 808787 h 931765"/>
                <a:gd name="connsiteX184" fmla="*/ 186669 w 416415"/>
                <a:gd name="connsiteY184" fmla="*/ 74505 h 931765"/>
                <a:gd name="connsiteX185" fmla="*/ 186669 w 416415"/>
                <a:gd name="connsiteY185" fmla="*/ 81687 h 931765"/>
                <a:gd name="connsiteX186" fmla="*/ 197438 w 416415"/>
                <a:gd name="connsiteY186" fmla="*/ 85277 h 931765"/>
                <a:gd name="connsiteX187" fmla="*/ 197438 w 416415"/>
                <a:gd name="connsiteY187" fmla="*/ 78096 h 931765"/>
                <a:gd name="connsiteX188" fmla="*/ 186669 w 416415"/>
                <a:gd name="connsiteY188" fmla="*/ 74505 h 931765"/>
                <a:gd name="connsiteX189" fmla="*/ 190259 w 416415"/>
                <a:gd name="connsiteY189" fmla="*/ 839307 h 931765"/>
                <a:gd name="connsiteX190" fmla="*/ 186669 w 416415"/>
                <a:gd name="connsiteY190" fmla="*/ 857260 h 931765"/>
                <a:gd name="connsiteX191" fmla="*/ 197438 w 416415"/>
                <a:gd name="connsiteY191" fmla="*/ 857260 h 931765"/>
                <a:gd name="connsiteX192" fmla="*/ 203720 w 416415"/>
                <a:gd name="connsiteY192" fmla="*/ 842898 h 931765"/>
                <a:gd name="connsiteX193" fmla="*/ 197438 w 416415"/>
                <a:gd name="connsiteY193" fmla="*/ 839307 h 931765"/>
                <a:gd name="connsiteX194" fmla="*/ 190259 w 416415"/>
                <a:gd name="connsiteY194" fmla="*/ 839307 h 931765"/>
                <a:gd name="connsiteX195" fmla="*/ 227951 w 416415"/>
                <a:gd name="connsiteY195" fmla="*/ 88868 h 931765"/>
                <a:gd name="connsiteX196" fmla="*/ 227951 w 416415"/>
                <a:gd name="connsiteY196" fmla="*/ 95151 h 931765"/>
                <a:gd name="connsiteX197" fmla="*/ 231541 w 416415"/>
                <a:gd name="connsiteY197" fmla="*/ 95151 h 931765"/>
                <a:gd name="connsiteX198" fmla="*/ 231541 w 416415"/>
                <a:gd name="connsiteY198" fmla="*/ 88868 h 931765"/>
                <a:gd name="connsiteX199" fmla="*/ 227951 w 416415"/>
                <a:gd name="connsiteY199" fmla="*/ 88868 h 931765"/>
                <a:gd name="connsiteX200" fmla="*/ 227951 w 416415"/>
                <a:gd name="connsiteY200" fmla="*/ 98742 h 931765"/>
                <a:gd name="connsiteX201" fmla="*/ 227951 w 416415"/>
                <a:gd name="connsiteY201" fmla="*/ 105923 h 931765"/>
                <a:gd name="connsiteX202" fmla="*/ 235131 w 416415"/>
                <a:gd name="connsiteY202" fmla="*/ 105923 h 931765"/>
                <a:gd name="connsiteX203" fmla="*/ 235131 w 416415"/>
                <a:gd name="connsiteY203" fmla="*/ 98742 h 931765"/>
                <a:gd name="connsiteX204" fmla="*/ 227951 w 416415"/>
                <a:gd name="connsiteY204" fmla="*/ 98742 h 931765"/>
                <a:gd name="connsiteX205" fmla="*/ 235131 w 416415"/>
                <a:gd name="connsiteY205" fmla="*/ 842898 h 931765"/>
                <a:gd name="connsiteX206" fmla="*/ 235131 w 416415"/>
                <a:gd name="connsiteY206" fmla="*/ 846488 h 931765"/>
                <a:gd name="connsiteX207" fmla="*/ 245900 w 416415"/>
                <a:gd name="connsiteY207" fmla="*/ 846488 h 931765"/>
                <a:gd name="connsiteX208" fmla="*/ 245900 w 416415"/>
                <a:gd name="connsiteY208" fmla="*/ 842898 h 931765"/>
                <a:gd name="connsiteX209" fmla="*/ 235131 w 416415"/>
                <a:gd name="connsiteY209" fmla="*/ 842898 h 931765"/>
                <a:gd name="connsiteX210" fmla="*/ 248593 w 416415"/>
                <a:gd name="connsiteY210" fmla="*/ 70915 h 931765"/>
                <a:gd name="connsiteX211" fmla="*/ 248593 w 416415"/>
                <a:gd name="connsiteY211" fmla="*/ 74505 h 931765"/>
                <a:gd name="connsiteX212" fmla="*/ 255772 w 416415"/>
                <a:gd name="connsiteY212" fmla="*/ 81687 h 931765"/>
                <a:gd name="connsiteX213" fmla="*/ 266542 w 416415"/>
                <a:gd name="connsiteY213" fmla="*/ 81687 h 931765"/>
                <a:gd name="connsiteX214" fmla="*/ 266542 w 416415"/>
                <a:gd name="connsiteY214" fmla="*/ 78096 h 931765"/>
                <a:gd name="connsiteX215" fmla="*/ 259362 w 416415"/>
                <a:gd name="connsiteY215" fmla="*/ 70915 h 931765"/>
                <a:gd name="connsiteX216" fmla="*/ 248593 w 416415"/>
                <a:gd name="connsiteY216" fmla="*/ 70915 h 931765"/>
                <a:gd name="connsiteX217" fmla="*/ 262055 w 416415"/>
                <a:gd name="connsiteY217" fmla="*/ 833023 h 931765"/>
                <a:gd name="connsiteX218" fmla="*/ 275516 w 416415"/>
                <a:gd name="connsiteY218" fmla="*/ 842898 h 931765"/>
                <a:gd name="connsiteX219" fmla="*/ 282696 w 416415"/>
                <a:gd name="connsiteY219" fmla="*/ 842898 h 931765"/>
                <a:gd name="connsiteX220" fmla="*/ 282696 w 416415"/>
                <a:gd name="connsiteY220" fmla="*/ 835716 h 931765"/>
                <a:gd name="connsiteX221" fmla="*/ 286285 w 416415"/>
                <a:gd name="connsiteY221" fmla="*/ 835716 h 931765"/>
                <a:gd name="connsiteX222" fmla="*/ 288978 w 416415"/>
                <a:gd name="connsiteY222" fmla="*/ 839307 h 931765"/>
                <a:gd name="connsiteX223" fmla="*/ 303337 w 416415"/>
                <a:gd name="connsiteY223" fmla="*/ 835716 h 931765"/>
                <a:gd name="connsiteX224" fmla="*/ 303337 w 416415"/>
                <a:gd name="connsiteY224" fmla="*/ 829433 h 931765"/>
                <a:gd name="connsiteX225" fmla="*/ 288978 w 416415"/>
                <a:gd name="connsiteY225" fmla="*/ 822252 h 931765"/>
                <a:gd name="connsiteX226" fmla="*/ 262055 w 416415"/>
                <a:gd name="connsiteY226" fmla="*/ 833023 h 931765"/>
                <a:gd name="connsiteX227" fmla="*/ 269234 w 416415"/>
                <a:gd name="connsiteY227" fmla="*/ 801605 h 931765"/>
                <a:gd name="connsiteX228" fmla="*/ 269234 w 416415"/>
                <a:gd name="connsiteY228" fmla="*/ 808787 h 931765"/>
                <a:gd name="connsiteX229" fmla="*/ 272824 w 416415"/>
                <a:gd name="connsiteY229" fmla="*/ 808787 h 931765"/>
                <a:gd name="connsiteX230" fmla="*/ 272824 w 416415"/>
                <a:gd name="connsiteY230" fmla="*/ 801605 h 931765"/>
                <a:gd name="connsiteX231" fmla="*/ 269234 w 416415"/>
                <a:gd name="connsiteY231" fmla="*/ 801605 h 931765"/>
                <a:gd name="connsiteX232" fmla="*/ 282696 w 416415"/>
                <a:gd name="connsiteY232" fmla="*/ 791731 h 931765"/>
                <a:gd name="connsiteX233" fmla="*/ 292568 w 416415"/>
                <a:gd name="connsiteY233" fmla="*/ 791731 h 931765"/>
                <a:gd name="connsiteX234" fmla="*/ 292568 w 416415"/>
                <a:gd name="connsiteY234" fmla="*/ 780959 h 931765"/>
                <a:gd name="connsiteX235" fmla="*/ 282696 w 416415"/>
                <a:gd name="connsiteY235" fmla="*/ 791731 h 931765"/>
                <a:gd name="connsiteX236" fmla="*/ 299747 w 416415"/>
                <a:gd name="connsiteY236" fmla="*/ 798015 h 931765"/>
                <a:gd name="connsiteX237" fmla="*/ 299747 w 416415"/>
                <a:gd name="connsiteY237" fmla="*/ 805196 h 931765"/>
                <a:gd name="connsiteX238" fmla="*/ 306927 w 416415"/>
                <a:gd name="connsiteY238" fmla="*/ 798015 h 931765"/>
                <a:gd name="connsiteX239" fmla="*/ 299747 w 416415"/>
                <a:gd name="connsiteY239" fmla="*/ 798015 h 931765"/>
                <a:gd name="connsiteX240" fmla="*/ 313209 w 416415"/>
                <a:gd name="connsiteY240" fmla="*/ 733384 h 931765"/>
                <a:gd name="connsiteX241" fmla="*/ 313209 w 416415"/>
                <a:gd name="connsiteY241" fmla="*/ 736974 h 931765"/>
                <a:gd name="connsiteX242" fmla="*/ 320388 w 416415"/>
                <a:gd name="connsiteY242" fmla="*/ 736974 h 931765"/>
                <a:gd name="connsiteX243" fmla="*/ 320388 w 416415"/>
                <a:gd name="connsiteY243" fmla="*/ 733384 h 931765"/>
                <a:gd name="connsiteX244" fmla="*/ 313209 w 416415"/>
                <a:gd name="connsiteY244" fmla="*/ 733384 h 931765"/>
                <a:gd name="connsiteX245" fmla="*/ 316799 w 416415"/>
                <a:gd name="connsiteY245" fmla="*/ 665162 h 931765"/>
                <a:gd name="connsiteX246" fmla="*/ 323978 w 416415"/>
                <a:gd name="connsiteY246" fmla="*/ 671446 h 931765"/>
                <a:gd name="connsiteX247" fmla="*/ 323978 w 416415"/>
                <a:gd name="connsiteY247" fmla="*/ 657981 h 931765"/>
                <a:gd name="connsiteX248" fmla="*/ 316799 w 416415"/>
                <a:gd name="connsiteY248" fmla="*/ 665162 h 931765"/>
                <a:gd name="connsiteX249" fmla="*/ 323978 w 416415"/>
                <a:gd name="connsiteY249" fmla="*/ 231595 h 931765"/>
                <a:gd name="connsiteX250" fmla="*/ 323978 w 416415"/>
                <a:gd name="connsiteY250" fmla="*/ 241469 h 931765"/>
                <a:gd name="connsiteX251" fmla="*/ 327568 w 416415"/>
                <a:gd name="connsiteY251" fmla="*/ 241469 h 931765"/>
                <a:gd name="connsiteX252" fmla="*/ 327568 w 416415"/>
                <a:gd name="connsiteY252" fmla="*/ 231595 h 931765"/>
                <a:gd name="connsiteX253" fmla="*/ 323978 w 416415"/>
                <a:gd name="connsiteY253" fmla="*/ 231595 h 931765"/>
                <a:gd name="connsiteX254" fmla="*/ 323978 w 416415"/>
                <a:gd name="connsiteY254" fmla="*/ 593350 h 931765"/>
                <a:gd name="connsiteX255" fmla="*/ 323978 w 416415"/>
                <a:gd name="connsiteY255" fmla="*/ 596940 h 931765"/>
                <a:gd name="connsiteX256" fmla="*/ 331158 w 416415"/>
                <a:gd name="connsiteY256" fmla="*/ 596940 h 931765"/>
                <a:gd name="connsiteX257" fmla="*/ 331158 w 416415"/>
                <a:gd name="connsiteY257" fmla="*/ 593350 h 931765"/>
                <a:gd name="connsiteX258" fmla="*/ 323978 w 416415"/>
                <a:gd name="connsiteY258" fmla="*/ 593350 h 931765"/>
                <a:gd name="connsiteX259" fmla="*/ 331158 w 416415"/>
                <a:gd name="connsiteY259" fmla="*/ 361755 h 931765"/>
                <a:gd name="connsiteX260" fmla="*/ 331158 w 416415"/>
                <a:gd name="connsiteY260" fmla="*/ 365345 h 931765"/>
                <a:gd name="connsiteX261" fmla="*/ 337440 w 416415"/>
                <a:gd name="connsiteY261" fmla="*/ 365345 h 931765"/>
                <a:gd name="connsiteX262" fmla="*/ 337440 w 416415"/>
                <a:gd name="connsiteY262" fmla="*/ 361755 h 931765"/>
                <a:gd name="connsiteX263" fmla="*/ 331158 w 416415"/>
                <a:gd name="connsiteY263" fmla="*/ 361755 h 931765"/>
                <a:gd name="connsiteX264" fmla="*/ 341030 w 416415"/>
                <a:gd name="connsiteY264" fmla="*/ 146318 h 931765"/>
                <a:gd name="connsiteX265" fmla="*/ 337440 w 416415"/>
                <a:gd name="connsiteY265" fmla="*/ 156192 h 931765"/>
                <a:gd name="connsiteX266" fmla="*/ 348209 w 416415"/>
                <a:gd name="connsiteY266" fmla="*/ 170554 h 931765"/>
                <a:gd name="connsiteX267" fmla="*/ 348209 w 416415"/>
                <a:gd name="connsiteY267" fmla="*/ 153499 h 931765"/>
                <a:gd name="connsiteX268" fmla="*/ 341030 w 416415"/>
                <a:gd name="connsiteY268" fmla="*/ 146318 h 931765"/>
                <a:gd name="connsiteX269" fmla="*/ 337440 w 416415"/>
                <a:gd name="connsiteY269" fmla="*/ 491017 h 931765"/>
                <a:gd name="connsiteX270" fmla="*/ 337440 w 416415"/>
                <a:gd name="connsiteY270" fmla="*/ 497301 h 931765"/>
                <a:gd name="connsiteX271" fmla="*/ 344619 w 416415"/>
                <a:gd name="connsiteY271" fmla="*/ 497301 h 931765"/>
                <a:gd name="connsiteX272" fmla="*/ 344619 w 416415"/>
                <a:gd name="connsiteY272" fmla="*/ 491017 h 931765"/>
                <a:gd name="connsiteX273" fmla="*/ 337440 w 416415"/>
                <a:gd name="connsiteY273" fmla="*/ 491017 h 931765"/>
                <a:gd name="connsiteX274" fmla="*/ 341030 w 416415"/>
                <a:gd name="connsiteY274" fmla="*/ 661571 h 931765"/>
                <a:gd name="connsiteX275" fmla="*/ 341030 w 416415"/>
                <a:gd name="connsiteY275" fmla="*/ 667855 h 931765"/>
                <a:gd name="connsiteX276" fmla="*/ 344619 w 416415"/>
                <a:gd name="connsiteY276" fmla="*/ 667855 h 931765"/>
                <a:gd name="connsiteX277" fmla="*/ 344619 w 416415"/>
                <a:gd name="connsiteY277" fmla="*/ 661571 h 931765"/>
                <a:gd name="connsiteX278" fmla="*/ 341030 w 416415"/>
                <a:gd name="connsiteY278" fmla="*/ 661571 h 931765"/>
                <a:gd name="connsiteX279" fmla="*/ 344619 w 416415"/>
                <a:gd name="connsiteY279" fmla="*/ 456906 h 931765"/>
                <a:gd name="connsiteX280" fmla="*/ 344619 w 416415"/>
                <a:gd name="connsiteY280" fmla="*/ 460497 h 931765"/>
                <a:gd name="connsiteX281" fmla="*/ 348209 w 416415"/>
                <a:gd name="connsiteY281" fmla="*/ 471269 h 931765"/>
                <a:gd name="connsiteX282" fmla="*/ 351799 w 416415"/>
                <a:gd name="connsiteY282" fmla="*/ 471269 h 931765"/>
                <a:gd name="connsiteX283" fmla="*/ 351799 w 416415"/>
                <a:gd name="connsiteY283" fmla="*/ 456906 h 931765"/>
                <a:gd name="connsiteX284" fmla="*/ 344619 w 416415"/>
                <a:gd name="connsiteY284" fmla="*/ 456906 h 931765"/>
                <a:gd name="connsiteX285" fmla="*/ 347312 w 416415"/>
                <a:gd name="connsiteY285" fmla="*/ 668753 h 931765"/>
                <a:gd name="connsiteX286" fmla="*/ 347312 w 416415"/>
                <a:gd name="connsiteY286" fmla="*/ 683115 h 931765"/>
                <a:gd name="connsiteX287" fmla="*/ 353594 w 416415"/>
                <a:gd name="connsiteY287" fmla="*/ 675934 h 931765"/>
                <a:gd name="connsiteX288" fmla="*/ 347312 w 416415"/>
                <a:gd name="connsiteY288" fmla="*/ 668753 h 931765"/>
                <a:gd name="connsiteX289" fmla="*/ 347312 w 416415"/>
                <a:gd name="connsiteY289" fmla="*/ 706454 h 931765"/>
                <a:gd name="connsiteX290" fmla="*/ 347312 w 416415"/>
                <a:gd name="connsiteY290" fmla="*/ 712738 h 931765"/>
                <a:gd name="connsiteX291" fmla="*/ 364363 w 416415"/>
                <a:gd name="connsiteY291" fmla="*/ 709147 h 931765"/>
                <a:gd name="connsiteX292" fmla="*/ 364363 w 416415"/>
                <a:gd name="connsiteY292" fmla="*/ 702863 h 931765"/>
                <a:gd name="connsiteX293" fmla="*/ 347312 w 416415"/>
                <a:gd name="connsiteY293" fmla="*/ 706454 h 931765"/>
                <a:gd name="connsiteX294" fmla="*/ 350902 w 416415"/>
                <a:gd name="connsiteY294" fmla="*/ 429977 h 931765"/>
                <a:gd name="connsiteX295" fmla="*/ 350902 w 416415"/>
                <a:gd name="connsiteY295" fmla="*/ 439851 h 931765"/>
                <a:gd name="connsiteX296" fmla="*/ 357184 w 416415"/>
                <a:gd name="connsiteY296" fmla="*/ 439851 h 931765"/>
                <a:gd name="connsiteX297" fmla="*/ 357184 w 416415"/>
                <a:gd name="connsiteY297" fmla="*/ 436260 h 931765"/>
                <a:gd name="connsiteX298" fmla="*/ 350902 w 416415"/>
                <a:gd name="connsiteY298" fmla="*/ 429977 h 931765"/>
                <a:gd name="connsiteX299" fmla="*/ 350902 w 416415"/>
                <a:gd name="connsiteY299" fmla="*/ 487426 h 931765"/>
                <a:gd name="connsiteX300" fmla="*/ 350902 w 416415"/>
                <a:gd name="connsiteY300" fmla="*/ 497301 h 931765"/>
                <a:gd name="connsiteX301" fmla="*/ 357184 w 416415"/>
                <a:gd name="connsiteY301" fmla="*/ 497301 h 931765"/>
                <a:gd name="connsiteX302" fmla="*/ 357184 w 416415"/>
                <a:gd name="connsiteY302" fmla="*/ 494608 h 931765"/>
                <a:gd name="connsiteX303" fmla="*/ 350902 w 416415"/>
                <a:gd name="connsiteY303" fmla="*/ 487426 h 931765"/>
                <a:gd name="connsiteX304" fmla="*/ 354492 w 416415"/>
                <a:gd name="connsiteY304" fmla="*/ 269296 h 931765"/>
                <a:gd name="connsiteX305" fmla="*/ 354492 w 416415"/>
                <a:gd name="connsiteY305" fmla="*/ 272887 h 931765"/>
                <a:gd name="connsiteX306" fmla="*/ 361671 w 416415"/>
                <a:gd name="connsiteY306" fmla="*/ 272887 h 931765"/>
                <a:gd name="connsiteX307" fmla="*/ 361671 w 416415"/>
                <a:gd name="connsiteY307" fmla="*/ 269296 h 931765"/>
                <a:gd name="connsiteX308" fmla="*/ 354492 w 416415"/>
                <a:gd name="connsiteY308" fmla="*/ 269296 h 931765"/>
                <a:gd name="connsiteX309" fmla="*/ 354492 w 416415"/>
                <a:gd name="connsiteY309" fmla="*/ 586168 h 931765"/>
                <a:gd name="connsiteX310" fmla="*/ 361671 w 416415"/>
                <a:gd name="connsiteY310" fmla="*/ 596940 h 931765"/>
                <a:gd name="connsiteX311" fmla="*/ 365261 w 416415"/>
                <a:gd name="connsiteY311" fmla="*/ 596940 h 931765"/>
                <a:gd name="connsiteX312" fmla="*/ 372441 w 416415"/>
                <a:gd name="connsiteY312" fmla="*/ 589759 h 931765"/>
                <a:gd name="connsiteX313" fmla="*/ 372441 w 416415"/>
                <a:gd name="connsiteY313" fmla="*/ 586168 h 931765"/>
                <a:gd name="connsiteX314" fmla="*/ 365261 w 416415"/>
                <a:gd name="connsiteY314" fmla="*/ 579885 h 931765"/>
                <a:gd name="connsiteX315" fmla="*/ 361671 w 416415"/>
                <a:gd name="connsiteY315" fmla="*/ 579885 h 931765"/>
                <a:gd name="connsiteX316" fmla="*/ 354492 w 416415"/>
                <a:gd name="connsiteY316" fmla="*/ 586168 h 931765"/>
                <a:gd name="connsiteX317" fmla="*/ 364363 w 416415"/>
                <a:gd name="connsiteY317" fmla="*/ 422795 h 931765"/>
                <a:gd name="connsiteX318" fmla="*/ 364363 w 416415"/>
                <a:gd name="connsiteY318" fmla="*/ 429977 h 931765"/>
                <a:gd name="connsiteX319" fmla="*/ 367953 w 416415"/>
                <a:gd name="connsiteY319" fmla="*/ 429977 h 931765"/>
                <a:gd name="connsiteX320" fmla="*/ 367953 w 416415"/>
                <a:gd name="connsiteY320" fmla="*/ 422795 h 931765"/>
                <a:gd name="connsiteX321" fmla="*/ 364363 w 416415"/>
                <a:gd name="connsiteY321" fmla="*/ 422795 h 931765"/>
                <a:gd name="connsiteX322" fmla="*/ 364363 w 416415"/>
                <a:gd name="connsiteY322" fmla="*/ 727100 h 931765"/>
                <a:gd name="connsiteX323" fmla="*/ 371543 w 416415"/>
                <a:gd name="connsiteY323" fmla="*/ 733384 h 931765"/>
                <a:gd name="connsiteX324" fmla="*/ 371543 w 416415"/>
                <a:gd name="connsiteY324" fmla="*/ 727100 h 931765"/>
                <a:gd name="connsiteX325" fmla="*/ 364363 w 416415"/>
                <a:gd name="connsiteY325" fmla="*/ 727100 h 93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Lst>
              <a:rect l="l" t="t" r="r" b="b"/>
              <a:pathLst>
                <a:path w="416415" h="931765">
                  <a:moveTo>
                    <a:pt x="210900" y="0"/>
                  </a:moveTo>
                  <a:cubicBezTo>
                    <a:pt x="310517" y="0"/>
                    <a:pt x="376928" y="51166"/>
                    <a:pt x="409236" y="153499"/>
                  </a:cubicBezTo>
                  <a:cubicBezTo>
                    <a:pt x="413723" y="177736"/>
                    <a:pt x="416415" y="206461"/>
                    <a:pt x="416415" y="238776"/>
                  </a:cubicBezTo>
                  <a:lnTo>
                    <a:pt x="416415" y="682217"/>
                  </a:lnTo>
                  <a:cubicBezTo>
                    <a:pt x="416415" y="795322"/>
                    <a:pt x="376030" y="871623"/>
                    <a:pt x="296158" y="911119"/>
                  </a:cubicBezTo>
                  <a:cubicBezTo>
                    <a:pt x="262952" y="924584"/>
                    <a:pt x="230644" y="931765"/>
                    <a:pt x="201028" y="931765"/>
                  </a:cubicBezTo>
                  <a:cubicBezTo>
                    <a:pt x="150771" y="931765"/>
                    <a:pt x="103206" y="911119"/>
                    <a:pt x="57437" y="870725"/>
                  </a:cubicBezTo>
                  <a:cubicBezTo>
                    <a:pt x="18846" y="821354"/>
                    <a:pt x="0" y="775574"/>
                    <a:pt x="0" y="734281"/>
                  </a:cubicBezTo>
                  <a:cubicBezTo>
                    <a:pt x="2693" y="675934"/>
                    <a:pt x="3590" y="641823"/>
                    <a:pt x="3590" y="631949"/>
                  </a:cubicBezTo>
                  <a:cubicBezTo>
                    <a:pt x="3590" y="624768"/>
                    <a:pt x="2693" y="605019"/>
                    <a:pt x="0" y="574499"/>
                  </a:cubicBezTo>
                  <a:cubicBezTo>
                    <a:pt x="0" y="572704"/>
                    <a:pt x="898" y="565522"/>
                    <a:pt x="3590" y="553853"/>
                  </a:cubicBezTo>
                  <a:cubicBezTo>
                    <a:pt x="898" y="533207"/>
                    <a:pt x="0" y="521537"/>
                    <a:pt x="0" y="516151"/>
                  </a:cubicBezTo>
                  <a:cubicBezTo>
                    <a:pt x="2693" y="460497"/>
                    <a:pt x="3590" y="425488"/>
                    <a:pt x="3590" y="410228"/>
                  </a:cubicBezTo>
                  <a:lnTo>
                    <a:pt x="0" y="403047"/>
                  </a:lnTo>
                  <a:cubicBezTo>
                    <a:pt x="2693" y="399456"/>
                    <a:pt x="3590" y="394968"/>
                    <a:pt x="3590" y="389582"/>
                  </a:cubicBezTo>
                  <a:lnTo>
                    <a:pt x="3590" y="375220"/>
                  </a:lnTo>
                  <a:cubicBezTo>
                    <a:pt x="3590" y="354574"/>
                    <a:pt x="2693" y="341109"/>
                    <a:pt x="0" y="333927"/>
                  </a:cubicBezTo>
                  <a:cubicBezTo>
                    <a:pt x="2693" y="314179"/>
                    <a:pt x="3590" y="297124"/>
                    <a:pt x="3590" y="282761"/>
                  </a:cubicBezTo>
                  <a:lnTo>
                    <a:pt x="3590" y="191200"/>
                  </a:lnTo>
                  <a:cubicBezTo>
                    <a:pt x="3590" y="155294"/>
                    <a:pt x="21539" y="111309"/>
                    <a:pt x="58334" y="61041"/>
                  </a:cubicBezTo>
                  <a:cubicBezTo>
                    <a:pt x="108591" y="19748"/>
                    <a:pt x="154361" y="0"/>
                    <a:pt x="194746" y="0"/>
                  </a:cubicBezTo>
                  <a:lnTo>
                    <a:pt x="210900" y="0"/>
                  </a:lnTo>
                  <a:close/>
                  <a:moveTo>
                    <a:pt x="51155" y="576294"/>
                  </a:moveTo>
                  <a:lnTo>
                    <a:pt x="51155" y="589759"/>
                  </a:lnTo>
                  <a:cubicBezTo>
                    <a:pt x="56539" y="585271"/>
                    <a:pt x="61027" y="582578"/>
                    <a:pt x="64616" y="582578"/>
                  </a:cubicBezTo>
                  <a:cubicBezTo>
                    <a:pt x="64616" y="578090"/>
                    <a:pt x="61924" y="576294"/>
                    <a:pt x="57437" y="576294"/>
                  </a:cubicBezTo>
                  <a:lnTo>
                    <a:pt x="51155" y="576294"/>
                  </a:lnTo>
                  <a:close/>
                  <a:moveTo>
                    <a:pt x="53847" y="535900"/>
                  </a:moveTo>
                  <a:lnTo>
                    <a:pt x="53847" y="538593"/>
                  </a:lnTo>
                  <a:lnTo>
                    <a:pt x="61027" y="538593"/>
                  </a:lnTo>
                  <a:lnTo>
                    <a:pt x="61027" y="535900"/>
                  </a:lnTo>
                  <a:lnTo>
                    <a:pt x="53847" y="535900"/>
                  </a:lnTo>
                  <a:close/>
                  <a:moveTo>
                    <a:pt x="61027" y="180429"/>
                  </a:moveTo>
                  <a:lnTo>
                    <a:pt x="61027" y="184019"/>
                  </a:lnTo>
                  <a:cubicBezTo>
                    <a:pt x="61924" y="188507"/>
                    <a:pt x="63719" y="191200"/>
                    <a:pt x="68206" y="191200"/>
                  </a:cubicBezTo>
                  <a:lnTo>
                    <a:pt x="74488" y="191200"/>
                  </a:lnTo>
                  <a:lnTo>
                    <a:pt x="74488" y="184019"/>
                  </a:lnTo>
                  <a:lnTo>
                    <a:pt x="61027" y="180429"/>
                  </a:lnTo>
                  <a:close/>
                  <a:moveTo>
                    <a:pt x="68206" y="286352"/>
                  </a:moveTo>
                  <a:lnTo>
                    <a:pt x="68206" y="289942"/>
                  </a:lnTo>
                  <a:cubicBezTo>
                    <a:pt x="69103" y="294431"/>
                    <a:pt x="70898" y="297124"/>
                    <a:pt x="74488" y="297124"/>
                  </a:cubicBezTo>
                  <a:lnTo>
                    <a:pt x="78078" y="297124"/>
                  </a:lnTo>
                  <a:cubicBezTo>
                    <a:pt x="82565" y="297124"/>
                    <a:pt x="85257" y="294431"/>
                    <a:pt x="85257" y="289942"/>
                  </a:cubicBezTo>
                  <a:lnTo>
                    <a:pt x="78078" y="286352"/>
                  </a:lnTo>
                  <a:lnTo>
                    <a:pt x="68206" y="286352"/>
                  </a:lnTo>
                  <a:close/>
                  <a:moveTo>
                    <a:pt x="68206" y="375220"/>
                  </a:moveTo>
                  <a:lnTo>
                    <a:pt x="68206" y="378810"/>
                  </a:lnTo>
                  <a:lnTo>
                    <a:pt x="74488" y="378810"/>
                  </a:lnTo>
                  <a:lnTo>
                    <a:pt x="74488" y="375220"/>
                  </a:lnTo>
                  <a:lnTo>
                    <a:pt x="68206" y="375220"/>
                  </a:lnTo>
                  <a:close/>
                  <a:moveTo>
                    <a:pt x="68206" y="682217"/>
                  </a:moveTo>
                  <a:lnTo>
                    <a:pt x="78078" y="682217"/>
                  </a:lnTo>
                  <a:lnTo>
                    <a:pt x="78078" y="675036"/>
                  </a:lnTo>
                  <a:lnTo>
                    <a:pt x="74488" y="675036"/>
                  </a:lnTo>
                  <a:cubicBezTo>
                    <a:pt x="70001" y="675934"/>
                    <a:pt x="68206" y="678627"/>
                    <a:pt x="68206" y="682217"/>
                  </a:cubicBezTo>
                  <a:close/>
                  <a:moveTo>
                    <a:pt x="68206" y="685808"/>
                  </a:moveTo>
                  <a:lnTo>
                    <a:pt x="68206" y="692092"/>
                  </a:lnTo>
                  <a:lnTo>
                    <a:pt x="71796" y="692092"/>
                  </a:lnTo>
                  <a:lnTo>
                    <a:pt x="71796" y="685808"/>
                  </a:lnTo>
                  <a:lnTo>
                    <a:pt x="68206" y="685808"/>
                  </a:lnTo>
                  <a:close/>
                  <a:moveTo>
                    <a:pt x="70898" y="627461"/>
                  </a:moveTo>
                  <a:lnTo>
                    <a:pt x="70898" y="631051"/>
                  </a:lnTo>
                  <a:cubicBezTo>
                    <a:pt x="72693" y="647209"/>
                    <a:pt x="74488" y="655288"/>
                    <a:pt x="77180" y="655288"/>
                  </a:cubicBezTo>
                  <a:cubicBezTo>
                    <a:pt x="81668" y="652595"/>
                    <a:pt x="85257" y="651697"/>
                    <a:pt x="87950" y="651697"/>
                  </a:cubicBezTo>
                  <a:lnTo>
                    <a:pt x="87950" y="648107"/>
                  </a:lnTo>
                  <a:cubicBezTo>
                    <a:pt x="78975" y="640028"/>
                    <a:pt x="73591" y="632846"/>
                    <a:pt x="73591" y="627461"/>
                  </a:cubicBezTo>
                  <a:lnTo>
                    <a:pt x="70898" y="627461"/>
                  </a:lnTo>
                  <a:close/>
                  <a:moveTo>
                    <a:pt x="74488" y="341109"/>
                  </a:moveTo>
                  <a:lnTo>
                    <a:pt x="74488" y="344699"/>
                  </a:lnTo>
                  <a:lnTo>
                    <a:pt x="81668" y="344699"/>
                  </a:lnTo>
                  <a:lnTo>
                    <a:pt x="81668" y="341109"/>
                  </a:lnTo>
                  <a:lnTo>
                    <a:pt x="74488" y="341109"/>
                  </a:lnTo>
                  <a:close/>
                  <a:moveTo>
                    <a:pt x="80770" y="429977"/>
                  </a:moveTo>
                  <a:lnTo>
                    <a:pt x="80770" y="432669"/>
                  </a:lnTo>
                  <a:cubicBezTo>
                    <a:pt x="85257" y="432669"/>
                    <a:pt x="87950" y="430874"/>
                    <a:pt x="87950" y="426386"/>
                  </a:cubicBezTo>
                  <a:lnTo>
                    <a:pt x="87950" y="422795"/>
                  </a:lnTo>
                  <a:cubicBezTo>
                    <a:pt x="83463" y="423693"/>
                    <a:pt x="80770" y="426386"/>
                    <a:pt x="80770" y="429977"/>
                  </a:cubicBezTo>
                  <a:close/>
                  <a:moveTo>
                    <a:pt x="87950" y="214540"/>
                  </a:moveTo>
                  <a:lnTo>
                    <a:pt x="87950" y="218130"/>
                  </a:lnTo>
                  <a:lnTo>
                    <a:pt x="91540" y="218130"/>
                  </a:lnTo>
                  <a:cubicBezTo>
                    <a:pt x="94232" y="218130"/>
                    <a:pt x="97822" y="214540"/>
                    <a:pt x="101412" y="207358"/>
                  </a:cubicBezTo>
                  <a:lnTo>
                    <a:pt x="95129" y="207358"/>
                  </a:lnTo>
                  <a:cubicBezTo>
                    <a:pt x="90642" y="208256"/>
                    <a:pt x="87950" y="210949"/>
                    <a:pt x="87950" y="214540"/>
                  </a:cubicBezTo>
                  <a:close/>
                  <a:moveTo>
                    <a:pt x="87950" y="228004"/>
                  </a:moveTo>
                  <a:lnTo>
                    <a:pt x="87950" y="235185"/>
                  </a:lnTo>
                  <a:lnTo>
                    <a:pt x="91540" y="235185"/>
                  </a:lnTo>
                  <a:lnTo>
                    <a:pt x="91540" y="228004"/>
                  </a:lnTo>
                  <a:lnTo>
                    <a:pt x="87950" y="228004"/>
                  </a:lnTo>
                  <a:close/>
                  <a:moveTo>
                    <a:pt x="87950" y="481143"/>
                  </a:moveTo>
                  <a:lnTo>
                    <a:pt x="87950" y="488324"/>
                  </a:lnTo>
                  <a:lnTo>
                    <a:pt x="91540" y="488324"/>
                  </a:lnTo>
                  <a:lnTo>
                    <a:pt x="91540" y="481143"/>
                  </a:lnTo>
                  <a:lnTo>
                    <a:pt x="87950" y="481143"/>
                  </a:lnTo>
                  <a:close/>
                  <a:moveTo>
                    <a:pt x="87950" y="562829"/>
                  </a:moveTo>
                  <a:lnTo>
                    <a:pt x="87950" y="566420"/>
                  </a:lnTo>
                  <a:lnTo>
                    <a:pt x="101412" y="566420"/>
                  </a:lnTo>
                  <a:lnTo>
                    <a:pt x="101412" y="559239"/>
                  </a:lnTo>
                  <a:lnTo>
                    <a:pt x="97822" y="559239"/>
                  </a:lnTo>
                  <a:cubicBezTo>
                    <a:pt x="94232" y="561932"/>
                    <a:pt x="90642" y="562829"/>
                    <a:pt x="87950" y="562829"/>
                  </a:cubicBezTo>
                  <a:close/>
                  <a:moveTo>
                    <a:pt x="91540" y="583475"/>
                  </a:moveTo>
                  <a:lnTo>
                    <a:pt x="87950" y="590657"/>
                  </a:lnTo>
                  <a:cubicBezTo>
                    <a:pt x="92437" y="597838"/>
                    <a:pt x="95129" y="604122"/>
                    <a:pt x="95129" y="607712"/>
                  </a:cubicBezTo>
                  <a:lnTo>
                    <a:pt x="97822" y="607712"/>
                  </a:lnTo>
                  <a:lnTo>
                    <a:pt x="97822" y="590657"/>
                  </a:lnTo>
                  <a:cubicBezTo>
                    <a:pt x="97822" y="585271"/>
                    <a:pt x="96027" y="583475"/>
                    <a:pt x="91540" y="583475"/>
                  </a:cubicBezTo>
                  <a:close/>
                  <a:moveTo>
                    <a:pt x="87950" y="613996"/>
                  </a:moveTo>
                  <a:lnTo>
                    <a:pt x="87950" y="621177"/>
                  </a:lnTo>
                  <a:lnTo>
                    <a:pt x="91540" y="621177"/>
                  </a:lnTo>
                  <a:lnTo>
                    <a:pt x="91540" y="613996"/>
                  </a:lnTo>
                  <a:lnTo>
                    <a:pt x="87950" y="613996"/>
                  </a:lnTo>
                  <a:close/>
                  <a:moveTo>
                    <a:pt x="91540" y="135546"/>
                  </a:moveTo>
                  <a:cubicBezTo>
                    <a:pt x="92437" y="140034"/>
                    <a:pt x="94232" y="142727"/>
                    <a:pt x="97822" y="142727"/>
                  </a:cubicBezTo>
                  <a:lnTo>
                    <a:pt x="105001" y="142727"/>
                  </a:lnTo>
                  <a:lnTo>
                    <a:pt x="105001" y="135546"/>
                  </a:lnTo>
                  <a:lnTo>
                    <a:pt x="91540" y="135546"/>
                  </a:lnTo>
                  <a:close/>
                  <a:moveTo>
                    <a:pt x="101412" y="773778"/>
                  </a:moveTo>
                  <a:cubicBezTo>
                    <a:pt x="95129" y="782755"/>
                    <a:pt x="91540" y="789936"/>
                    <a:pt x="91540" y="794424"/>
                  </a:cubicBezTo>
                  <a:lnTo>
                    <a:pt x="95129" y="794424"/>
                  </a:lnTo>
                  <a:cubicBezTo>
                    <a:pt x="106796" y="792629"/>
                    <a:pt x="112181" y="789936"/>
                    <a:pt x="112181" y="784550"/>
                  </a:cubicBezTo>
                  <a:cubicBezTo>
                    <a:pt x="112181" y="781857"/>
                    <a:pt x="108591" y="778266"/>
                    <a:pt x="101412" y="773778"/>
                  </a:cubicBezTo>
                  <a:close/>
                  <a:moveTo>
                    <a:pt x="95129" y="733384"/>
                  </a:moveTo>
                  <a:lnTo>
                    <a:pt x="95129" y="751337"/>
                  </a:lnTo>
                  <a:lnTo>
                    <a:pt x="105001" y="751337"/>
                  </a:lnTo>
                  <a:lnTo>
                    <a:pt x="105001" y="747746"/>
                  </a:lnTo>
                  <a:cubicBezTo>
                    <a:pt x="100514" y="741463"/>
                    <a:pt x="97822" y="736974"/>
                    <a:pt x="97822" y="733384"/>
                  </a:cubicBezTo>
                  <a:lnTo>
                    <a:pt x="95129" y="733384"/>
                  </a:lnTo>
                  <a:close/>
                  <a:moveTo>
                    <a:pt x="97822" y="259422"/>
                  </a:moveTo>
                  <a:lnTo>
                    <a:pt x="97822" y="269296"/>
                  </a:lnTo>
                  <a:lnTo>
                    <a:pt x="101412" y="269296"/>
                  </a:lnTo>
                  <a:lnTo>
                    <a:pt x="101412" y="259422"/>
                  </a:lnTo>
                  <a:lnTo>
                    <a:pt x="97822" y="259422"/>
                  </a:lnTo>
                  <a:close/>
                  <a:moveTo>
                    <a:pt x="105001" y="354574"/>
                  </a:moveTo>
                  <a:lnTo>
                    <a:pt x="105001" y="361755"/>
                  </a:lnTo>
                  <a:lnTo>
                    <a:pt x="108591" y="361755"/>
                  </a:lnTo>
                  <a:lnTo>
                    <a:pt x="108591" y="354574"/>
                  </a:lnTo>
                  <a:lnTo>
                    <a:pt x="105001" y="354574"/>
                  </a:lnTo>
                  <a:close/>
                  <a:moveTo>
                    <a:pt x="105001" y="815070"/>
                  </a:moveTo>
                  <a:lnTo>
                    <a:pt x="105001" y="818661"/>
                  </a:lnTo>
                  <a:lnTo>
                    <a:pt x="115771" y="818661"/>
                  </a:lnTo>
                  <a:lnTo>
                    <a:pt x="115771" y="815070"/>
                  </a:lnTo>
                  <a:lnTo>
                    <a:pt x="105001" y="815070"/>
                  </a:lnTo>
                  <a:close/>
                  <a:moveTo>
                    <a:pt x="118463" y="139136"/>
                  </a:moveTo>
                  <a:lnTo>
                    <a:pt x="118463" y="142727"/>
                  </a:lnTo>
                  <a:lnTo>
                    <a:pt x="125643" y="142727"/>
                  </a:lnTo>
                  <a:lnTo>
                    <a:pt x="125643" y="139136"/>
                  </a:lnTo>
                  <a:lnTo>
                    <a:pt x="118463" y="139136"/>
                  </a:lnTo>
                  <a:close/>
                  <a:moveTo>
                    <a:pt x="132822" y="85277"/>
                  </a:moveTo>
                  <a:lnTo>
                    <a:pt x="132822" y="88868"/>
                  </a:lnTo>
                  <a:lnTo>
                    <a:pt x="139104" y="88868"/>
                  </a:lnTo>
                  <a:lnTo>
                    <a:pt x="139104" y="85277"/>
                  </a:lnTo>
                  <a:lnTo>
                    <a:pt x="132822" y="85277"/>
                  </a:lnTo>
                  <a:close/>
                  <a:moveTo>
                    <a:pt x="132822" y="808787"/>
                  </a:moveTo>
                  <a:lnTo>
                    <a:pt x="132822" y="822252"/>
                  </a:lnTo>
                  <a:lnTo>
                    <a:pt x="146284" y="825842"/>
                  </a:lnTo>
                  <a:lnTo>
                    <a:pt x="149874" y="818661"/>
                  </a:lnTo>
                  <a:cubicBezTo>
                    <a:pt x="149874" y="813275"/>
                    <a:pt x="143591" y="810582"/>
                    <a:pt x="132822" y="808787"/>
                  </a:cubicBezTo>
                  <a:close/>
                  <a:moveTo>
                    <a:pt x="153463" y="214540"/>
                  </a:moveTo>
                  <a:lnTo>
                    <a:pt x="153463" y="716328"/>
                  </a:lnTo>
                  <a:cubicBezTo>
                    <a:pt x="163335" y="759416"/>
                    <a:pt x="181284" y="780959"/>
                    <a:pt x="208208" y="780959"/>
                  </a:cubicBezTo>
                  <a:lnTo>
                    <a:pt x="211797" y="780959"/>
                  </a:lnTo>
                  <a:cubicBezTo>
                    <a:pt x="226157" y="780959"/>
                    <a:pt x="242311" y="767495"/>
                    <a:pt x="259362" y="739667"/>
                  </a:cubicBezTo>
                  <a:cubicBezTo>
                    <a:pt x="262055" y="676832"/>
                    <a:pt x="262952" y="623870"/>
                    <a:pt x="262952" y="582578"/>
                  </a:cubicBezTo>
                  <a:cubicBezTo>
                    <a:pt x="262952" y="571806"/>
                    <a:pt x="262055" y="561034"/>
                    <a:pt x="259362" y="548467"/>
                  </a:cubicBezTo>
                  <a:cubicBezTo>
                    <a:pt x="262055" y="536797"/>
                    <a:pt x="262952" y="523333"/>
                    <a:pt x="262952" y="507175"/>
                  </a:cubicBezTo>
                  <a:lnTo>
                    <a:pt x="262952" y="503584"/>
                  </a:lnTo>
                  <a:cubicBezTo>
                    <a:pt x="262952" y="485631"/>
                    <a:pt x="262055" y="464087"/>
                    <a:pt x="259362" y="438953"/>
                  </a:cubicBezTo>
                  <a:cubicBezTo>
                    <a:pt x="263849" y="427284"/>
                    <a:pt x="266542" y="420102"/>
                    <a:pt x="266542" y="414716"/>
                  </a:cubicBezTo>
                  <a:cubicBezTo>
                    <a:pt x="262055" y="399456"/>
                    <a:pt x="259362" y="385094"/>
                    <a:pt x="259362" y="373424"/>
                  </a:cubicBezTo>
                  <a:cubicBezTo>
                    <a:pt x="259362" y="352778"/>
                    <a:pt x="260260" y="315077"/>
                    <a:pt x="262952" y="260320"/>
                  </a:cubicBezTo>
                  <a:cubicBezTo>
                    <a:pt x="262952" y="258525"/>
                    <a:pt x="262055" y="252241"/>
                    <a:pt x="259362" y="239674"/>
                  </a:cubicBezTo>
                  <a:cubicBezTo>
                    <a:pt x="262055" y="228004"/>
                    <a:pt x="262952" y="214540"/>
                    <a:pt x="262952" y="198382"/>
                  </a:cubicBezTo>
                  <a:lnTo>
                    <a:pt x="262952" y="195689"/>
                  </a:lnTo>
                  <a:cubicBezTo>
                    <a:pt x="262952" y="173247"/>
                    <a:pt x="243208" y="157090"/>
                    <a:pt x="204618" y="148113"/>
                  </a:cubicBezTo>
                  <a:cubicBezTo>
                    <a:pt x="169617" y="149908"/>
                    <a:pt x="153463" y="171452"/>
                    <a:pt x="153463" y="214540"/>
                  </a:cubicBezTo>
                  <a:close/>
                  <a:moveTo>
                    <a:pt x="157053" y="856362"/>
                  </a:moveTo>
                  <a:lnTo>
                    <a:pt x="157053" y="862646"/>
                  </a:lnTo>
                  <a:lnTo>
                    <a:pt x="160643" y="862646"/>
                  </a:lnTo>
                  <a:lnTo>
                    <a:pt x="160643" y="856362"/>
                  </a:lnTo>
                  <a:lnTo>
                    <a:pt x="157053" y="856362"/>
                  </a:lnTo>
                  <a:close/>
                  <a:moveTo>
                    <a:pt x="173207" y="808787"/>
                  </a:moveTo>
                  <a:lnTo>
                    <a:pt x="173207" y="812377"/>
                  </a:lnTo>
                  <a:cubicBezTo>
                    <a:pt x="173207" y="815070"/>
                    <a:pt x="176797" y="818661"/>
                    <a:pt x="183079" y="822252"/>
                  </a:cubicBezTo>
                  <a:lnTo>
                    <a:pt x="183079" y="808787"/>
                  </a:lnTo>
                  <a:lnTo>
                    <a:pt x="173207" y="808787"/>
                  </a:lnTo>
                  <a:close/>
                  <a:moveTo>
                    <a:pt x="186669" y="74505"/>
                  </a:moveTo>
                  <a:lnTo>
                    <a:pt x="186669" y="81687"/>
                  </a:lnTo>
                  <a:cubicBezTo>
                    <a:pt x="189361" y="81687"/>
                    <a:pt x="192951" y="82584"/>
                    <a:pt x="197438" y="85277"/>
                  </a:cubicBezTo>
                  <a:lnTo>
                    <a:pt x="197438" y="78096"/>
                  </a:lnTo>
                  <a:cubicBezTo>
                    <a:pt x="194746" y="78096"/>
                    <a:pt x="192054" y="77198"/>
                    <a:pt x="186669" y="74505"/>
                  </a:cubicBezTo>
                  <a:close/>
                  <a:moveTo>
                    <a:pt x="190259" y="839307"/>
                  </a:moveTo>
                  <a:lnTo>
                    <a:pt x="186669" y="857260"/>
                  </a:lnTo>
                  <a:lnTo>
                    <a:pt x="197438" y="857260"/>
                  </a:lnTo>
                  <a:cubicBezTo>
                    <a:pt x="197438" y="853669"/>
                    <a:pt x="199233" y="848283"/>
                    <a:pt x="203720" y="842898"/>
                  </a:cubicBezTo>
                  <a:lnTo>
                    <a:pt x="197438" y="839307"/>
                  </a:lnTo>
                  <a:lnTo>
                    <a:pt x="190259" y="839307"/>
                  </a:lnTo>
                  <a:close/>
                  <a:moveTo>
                    <a:pt x="227951" y="88868"/>
                  </a:moveTo>
                  <a:lnTo>
                    <a:pt x="227951" y="95151"/>
                  </a:lnTo>
                  <a:lnTo>
                    <a:pt x="231541" y="95151"/>
                  </a:lnTo>
                  <a:lnTo>
                    <a:pt x="231541" y="88868"/>
                  </a:lnTo>
                  <a:lnTo>
                    <a:pt x="227951" y="88868"/>
                  </a:lnTo>
                  <a:close/>
                  <a:moveTo>
                    <a:pt x="227951" y="98742"/>
                  </a:moveTo>
                  <a:lnTo>
                    <a:pt x="227951" y="105923"/>
                  </a:lnTo>
                  <a:lnTo>
                    <a:pt x="235131" y="105923"/>
                  </a:lnTo>
                  <a:lnTo>
                    <a:pt x="235131" y="98742"/>
                  </a:lnTo>
                  <a:lnTo>
                    <a:pt x="227951" y="98742"/>
                  </a:lnTo>
                  <a:close/>
                  <a:moveTo>
                    <a:pt x="235131" y="842898"/>
                  </a:moveTo>
                  <a:lnTo>
                    <a:pt x="235131" y="846488"/>
                  </a:lnTo>
                  <a:lnTo>
                    <a:pt x="245900" y="846488"/>
                  </a:lnTo>
                  <a:lnTo>
                    <a:pt x="245900" y="842898"/>
                  </a:lnTo>
                  <a:lnTo>
                    <a:pt x="235131" y="842898"/>
                  </a:lnTo>
                  <a:close/>
                  <a:moveTo>
                    <a:pt x="248593" y="70915"/>
                  </a:moveTo>
                  <a:lnTo>
                    <a:pt x="248593" y="74505"/>
                  </a:lnTo>
                  <a:cubicBezTo>
                    <a:pt x="249490" y="78994"/>
                    <a:pt x="251285" y="81687"/>
                    <a:pt x="255772" y="81687"/>
                  </a:cubicBezTo>
                  <a:lnTo>
                    <a:pt x="266542" y="81687"/>
                  </a:lnTo>
                  <a:lnTo>
                    <a:pt x="266542" y="78096"/>
                  </a:lnTo>
                  <a:cubicBezTo>
                    <a:pt x="266542" y="73608"/>
                    <a:pt x="263849" y="70915"/>
                    <a:pt x="259362" y="70915"/>
                  </a:cubicBezTo>
                  <a:lnTo>
                    <a:pt x="248593" y="70915"/>
                  </a:lnTo>
                  <a:close/>
                  <a:moveTo>
                    <a:pt x="262055" y="833023"/>
                  </a:moveTo>
                  <a:lnTo>
                    <a:pt x="275516" y="842898"/>
                  </a:lnTo>
                  <a:lnTo>
                    <a:pt x="282696" y="842898"/>
                  </a:lnTo>
                  <a:lnTo>
                    <a:pt x="282696" y="835716"/>
                  </a:lnTo>
                  <a:lnTo>
                    <a:pt x="286285" y="835716"/>
                  </a:lnTo>
                  <a:cubicBezTo>
                    <a:pt x="288080" y="835716"/>
                    <a:pt x="288978" y="836614"/>
                    <a:pt x="288978" y="839307"/>
                  </a:cubicBezTo>
                  <a:cubicBezTo>
                    <a:pt x="293465" y="836614"/>
                    <a:pt x="297952" y="835716"/>
                    <a:pt x="303337" y="835716"/>
                  </a:cubicBezTo>
                  <a:lnTo>
                    <a:pt x="303337" y="829433"/>
                  </a:lnTo>
                  <a:cubicBezTo>
                    <a:pt x="299747" y="829433"/>
                    <a:pt x="295260" y="826740"/>
                    <a:pt x="288978" y="822252"/>
                  </a:cubicBezTo>
                  <a:cubicBezTo>
                    <a:pt x="271029" y="824047"/>
                    <a:pt x="262055" y="827637"/>
                    <a:pt x="262055" y="833023"/>
                  </a:cubicBezTo>
                  <a:close/>
                  <a:moveTo>
                    <a:pt x="269234" y="801605"/>
                  </a:moveTo>
                  <a:lnTo>
                    <a:pt x="269234" y="808787"/>
                  </a:lnTo>
                  <a:lnTo>
                    <a:pt x="272824" y="808787"/>
                  </a:lnTo>
                  <a:lnTo>
                    <a:pt x="272824" y="801605"/>
                  </a:lnTo>
                  <a:lnTo>
                    <a:pt x="269234" y="801605"/>
                  </a:lnTo>
                  <a:close/>
                  <a:moveTo>
                    <a:pt x="282696" y="791731"/>
                  </a:moveTo>
                  <a:lnTo>
                    <a:pt x="292568" y="791731"/>
                  </a:lnTo>
                  <a:lnTo>
                    <a:pt x="292568" y="780959"/>
                  </a:lnTo>
                  <a:cubicBezTo>
                    <a:pt x="289875" y="780959"/>
                    <a:pt x="286285" y="784550"/>
                    <a:pt x="282696" y="791731"/>
                  </a:cubicBezTo>
                  <a:close/>
                  <a:moveTo>
                    <a:pt x="299747" y="798015"/>
                  </a:moveTo>
                  <a:lnTo>
                    <a:pt x="299747" y="805196"/>
                  </a:lnTo>
                  <a:cubicBezTo>
                    <a:pt x="304234" y="805196"/>
                    <a:pt x="306927" y="802503"/>
                    <a:pt x="306927" y="798015"/>
                  </a:cubicBezTo>
                  <a:lnTo>
                    <a:pt x="299747" y="798015"/>
                  </a:lnTo>
                  <a:close/>
                  <a:moveTo>
                    <a:pt x="313209" y="733384"/>
                  </a:moveTo>
                  <a:lnTo>
                    <a:pt x="313209" y="736974"/>
                  </a:lnTo>
                  <a:lnTo>
                    <a:pt x="320388" y="736974"/>
                  </a:lnTo>
                  <a:lnTo>
                    <a:pt x="320388" y="733384"/>
                  </a:lnTo>
                  <a:lnTo>
                    <a:pt x="313209" y="733384"/>
                  </a:lnTo>
                  <a:close/>
                  <a:moveTo>
                    <a:pt x="316799" y="665162"/>
                  </a:moveTo>
                  <a:cubicBezTo>
                    <a:pt x="317696" y="669650"/>
                    <a:pt x="319491" y="671446"/>
                    <a:pt x="323978" y="671446"/>
                  </a:cubicBezTo>
                  <a:lnTo>
                    <a:pt x="323978" y="657981"/>
                  </a:lnTo>
                  <a:cubicBezTo>
                    <a:pt x="319491" y="658878"/>
                    <a:pt x="316799" y="661571"/>
                    <a:pt x="316799" y="665162"/>
                  </a:cubicBezTo>
                  <a:close/>
                  <a:moveTo>
                    <a:pt x="323978" y="231595"/>
                  </a:moveTo>
                  <a:lnTo>
                    <a:pt x="323978" y="241469"/>
                  </a:lnTo>
                  <a:lnTo>
                    <a:pt x="327568" y="241469"/>
                  </a:lnTo>
                  <a:lnTo>
                    <a:pt x="327568" y="231595"/>
                  </a:lnTo>
                  <a:lnTo>
                    <a:pt x="323978" y="231595"/>
                  </a:lnTo>
                  <a:close/>
                  <a:moveTo>
                    <a:pt x="323978" y="593350"/>
                  </a:moveTo>
                  <a:lnTo>
                    <a:pt x="323978" y="596940"/>
                  </a:lnTo>
                  <a:lnTo>
                    <a:pt x="331158" y="596940"/>
                  </a:lnTo>
                  <a:lnTo>
                    <a:pt x="331158" y="593350"/>
                  </a:lnTo>
                  <a:lnTo>
                    <a:pt x="323978" y="593350"/>
                  </a:lnTo>
                  <a:close/>
                  <a:moveTo>
                    <a:pt x="331158" y="361755"/>
                  </a:moveTo>
                  <a:lnTo>
                    <a:pt x="331158" y="365345"/>
                  </a:lnTo>
                  <a:lnTo>
                    <a:pt x="337440" y="365345"/>
                  </a:lnTo>
                  <a:lnTo>
                    <a:pt x="337440" y="361755"/>
                  </a:lnTo>
                  <a:lnTo>
                    <a:pt x="331158" y="361755"/>
                  </a:lnTo>
                  <a:close/>
                  <a:moveTo>
                    <a:pt x="341030" y="146318"/>
                  </a:moveTo>
                  <a:cubicBezTo>
                    <a:pt x="341030" y="149011"/>
                    <a:pt x="340132" y="151704"/>
                    <a:pt x="337440" y="156192"/>
                  </a:cubicBezTo>
                  <a:cubicBezTo>
                    <a:pt x="341030" y="165169"/>
                    <a:pt x="344619" y="170554"/>
                    <a:pt x="348209" y="170554"/>
                  </a:cubicBezTo>
                  <a:lnTo>
                    <a:pt x="348209" y="153499"/>
                  </a:lnTo>
                  <a:cubicBezTo>
                    <a:pt x="347312" y="149011"/>
                    <a:pt x="345517" y="146318"/>
                    <a:pt x="341030" y="146318"/>
                  </a:cubicBezTo>
                  <a:close/>
                  <a:moveTo>
                    <a:pt x="337440" y="491017"/>
                  </a:moveTo>
                  <a:lnTo>
                    <a:pt x="337440" y="497301"/>
                  </a:lnTo>
                  <a:lnTo>
                    <a:pt x="344619" y="497301"/>
                  </a:lnTo>
                  <a:lnTo>
                    <a:pt x="344619" y="491017"/>
                  </a:lnTo>
                  <a:lnTo>
                    <a:pt x="337440" y="491017"/>
                  </a:lnTo>
                  <a:close/>
                  <a:moveTo>
                    <a:pt x="341030" y="661571"/>
                  </a:moveTo>
                  <a:lnTo>
                    <a:pt x="341030" y="667855"/>
                  </a:lnTo>
                  <a:lnTo>
                    <a:pt x="344619" y="667855"/>
                  </a:lnTo>
                  <a:lnTo>
                    <a:pt x="344619" y="661571"/>
                  </a:lnTo>
                  <a:lnTo>
                    <a:pt x="341030" y="661571"/>
                  </a:lnTo>
                  <a:close/>
                  <a:moveTo>
                    <a:pt x="344619" y="456906"/>
                  </a:moveTo>
                  <a:lnTo>
                    <a:pt x="344619" y="460497"/>
                  </a:lnTo>
                  <a:cubicBezTo>
                    <a:pt x="347312" y="464985"/>
                    <a:pt x="348209" y="468576"/>
                    <a:pt x="348209" y="471269"/>
                  </a:cubicBezTo>
                  <a:lnTo>
                    <a:pt x="351799" y="471269"/>
                  </a:lnTo>
                  <a:lnTo>
                    <a:pt x="351799" y="456906"/>
                  </a:lnTo>
                  <a:lnTo>
                    <a:pt x="344619" y="456906"/>
                  </a:lnTo>
                  <a:close/>
                  <a:moveTo>
                    <a:pt x="347312" y="668753"/>
                  </a:moveTo>
                  <a:lnTo>
                    <a:pt x="347312" y="683115"/>
                  </a:lnTo>
                  <a:cubicBezTo>
                    <a:pt x="351799" y="683115"/>
                    <a:pt x="353594" y="680422"/>
                    <a:pt x="353594" y="675934"/>
                  </a:cubicBezTo>
                  <a:cubicBezTo>
                    <a:pt x="353594" y="671446"/>
                    <a:pt x="351799" y="668753"/>
                    <a:pt x="347312" y="668753"/>
                  </a:cubicBezTo>
                  <a:close/>
                  <a:moveTo>
                    <a:pt x="347312" y="706454"/>
                  </a:moveTo>
                  <a:lnTo>
                    <a:pt x="347312" y="712738"/>
                  </a:lnTo>
                  <a:lnTo>
                    <a:pt x="364363" y="709147"/>
                  </a:lnTo>
                  <a:lnTo>
                    <a:pt x="364363" y="702863"/>
                  </a:lnTo>
                  <a:cubicBezTo>
                    <a:pt x="360773" y="705556"/>
                    <a:pt x="355389" y="706454"/>
                    <a:pt x="347312" y="706454"/>
                  </a:cubicBezTo>
                  <a:close/>
                  <a:moveTo>
                    <a:pt x="350902" y="429977"/>
                  </a:moveTo>
                  <a:lnTo>
                    <a:pt x="350902" y="439851"/>
                  </a:lnTo>
                  <a:lnTo>
                    <a:pt x="357184" y="439851"/>
                  </a:lnTo>
                  <a:lnTo>
                    <a:pt x="357184" y="436260"/>
                  </a:lnTo>
                  <a:cubicBezTo>
                    <a:pt x="358081" y="431772"/>
                    <a:pt x="355389" y="429977"/>
                    <a:pt x="350902" y="429977"/>
                  </a:cubicBezTo>
                  <a:close/>
                  <a:moveTo>
                    <a:pt x="350902" y="487426"/>
                  </a:moveTo>
                  <a:lnTo>
                    <a:pt x="350902" y="497301"/>
                  </a:lnTo>
                  <a:lnTo>
                    <a:pt x="357184" y="497301"/>
                  </a:lnTo>
                  <a:lnTo>
                    <a:pt x="357184" y="494608"/>
                  </a:lnTo>
                  <a:cubicBezTo>
                    <a:pt x="358081" y="490119"/>
                    <a:pt x="355389" y="487426"/>
                    <a:pt x="350902" y="487426"/>
                  </a:cubicBezTo>
                  <a:close/>
                  <a:moveTo>
                    <a:pt x="354492" y="269296"/>
                  </a:moveTo>
                  <a:lnTo>
                    <a:pt x="354492" y="272887"/>
                  </a:lnTo>
                  <a:lnTo>
                    <a:pt x="361671" y="272887"/>
                  </a:lnTo>
                  <a:lnTo>
                    <a:pt x="361671" y="269296"/>
                  </a:lnTo>
                  <a:lnTo>
                    <a:pt x="354492" y="269296"/>
                  </a:lnTo>
                  <a:close/>
                  <a:moveTo>
                    <a:pt x="354492" y="586168"/>
                  </a:moveTo>
                  <a:cubicBezTo>
                    <a:pt x="358979" y="586168"/>
                    <a:pt x="361671" y="589759"/>
                    <a:pt x="361671" y="596940"/>
                  </a:cubicBezTo>
                  <a:lnTo>
                    <a:pt x="365261" y="596940"/>
                  </a:lnTo>
                  <a:cubicBezTo>
                    <a:pt x="369748" y="596940"/>
                    <a:pt x="372441" y="594247"/>
                    <a:pt x="372441" y="589759"/>
                  </a:cubicBezTo>
                  <a:lnTo>
                    <a:pt x="372441" y="586168"/>
                  </a:lnTo>
                  <a:cubicBezTo>
                    <a:pt x="372441" y="581680"/>
                    <a:pt x="369748" y="579885"/>
                    <a:pt x="365261" y="579885"/>
                  </a:cubicBezTo>
                  <a:lnTo>
                    <a:pt x="361671" y="579885"/>
                  </a:lnTo>
                  <a:cubicBezTo>
                    <a:pt x="356286" y="580782"/>
                    <a:pt x="354492" y="582578"/>
                    <a:pt x="354492" y="586168"/>
                  </a:cubicBezTo>
                  <a:close/>
                  <a:moveTo>
                    <a:pt x="364363" y="422795"/>
                  </a:moveTo>
                  <a:lnTo>
                    <a:pt x="364363" y="429977"/>
                  </a:lnTo>
                  <a:lnTo>
                    <a:pt x="367953" y="429977"/>
                  </a:lnTo>
                  <a:lnTo>
                    <a:pt x="367953" y="422795"/>
                  </a:lnTo>
                  <a:lnTo>
                    <a:pt x="364363" y="422795"/>
                  </a:lnTo>
                  <a:close/>
                  <a:moveTo>
                    <a:pt x="364363" y="727100"/>
                  </a:moveTo>
                  <a:cubicBezTo>
                    <a:pt x="365261" y="731588"/>
                    <a:pt x="367056" y="733384"/>
                    <a:pt x="371543" y="733384"/>
                  </a:cubicBezTo>
                  <a:lnTo>
                    <a:pt x="371543" y="727100"/>
                  </a:lnTo>
                  <a:lnTo>
                    <a:pt x="364363" y="727100"/>
                  </a:lnTo>
                  <a:close/>
                </a:path>
              </a:pathLst>
            </a:custGeom>
            <a:solidFill>
              <a:srgbClr val="FFFFFF"/>
            </a:solidFill>
            <a:ln w="897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4B3516B-DF70-4E08-FA5B-F2CE120A4513}"/>
                </a:ext>
              </a:extLst>
            </p:cNvPr>
            <p:cNvSpPr/>
            <p:nvPr/>
          </p:nvSpPr>
          <p:spPr>
            <a:xfrm>
              <a:off x="4825570" y="3911284"/>
              <a:ext cx="460389" cy="937151"/>
            </a:xfrm>
            <a:custGeom>
              <a:avLst/>
              <a:gdLst>
                <a:gd name="connsiteX0" fmla="*/ 40385 w 460389"/>
                <a:gd name="connsiteY0" fmla="*/ 0 h 937151"/>
                <a:gd name="connsiteX1" fmla="*/ 87950 w 460389"/>
                <a:gd name="connsiteY1" fmla="*/ 3591 h 937151"/>
                <a:gd name="connsiteX2" fmla="*/ 108591 w 460389"/>
                <a:gd name="connsiteY2" fmla="*/ 0 h 937151"/>
                <a:gd name="connsiteX3" fmla="*/ 176797 w 460389"/>
                <a:gd name="connsiteY3" fmla="*/ 54757 h 937151"/>
                <a:gd name="connsiteX4" fmla="*/ 296157 w 460389"/>
                <a:gd name="connsiteY4" fmla="*/ 406638 h 937151"/>
                <a:gd name="connsiteX5" fmla="*/ 299747 w 460389"/>
                <a:gd name="connsiteY5" fmla="*/ 406638 h 937151"/>
                <a:gd name="connsiteX6" fmla="*/ 306927 w 460389"/>
                <a:gd name="connsiteY6" fmla="*/ 403047 h 937151"/>
                <a:gd name="connsiteX7" fmla="*/ 303337 w 460389"/>
                <a:gd name="connsiteY7" fmla="*/ 393173 h 937151"/>
                <a:gd name="connsiteX8" fmla="*/ 306927 w 460389"/>
                <a:gd name="connsiteY8" fmla="*/ 372527 h 937151"/>
                <a:gd name="connsiteX9" fmla="*/ 303337 w 460389"/>
                <a:gd name="connsiteY9" fmla="*/ 366243 h 937151"/>
                <a:gd name="connsiteX10" fmla="*/ 309619 w 460389"/>
                <a:gd name="connsiteY10" fmla="*/ 322258 h 937151"/>
                <a:gd name="connsiteX11" fmla="*/ 309619 w 460389"/>
                <a:gd name="connsiteY11" fmla="*/ 311486 h 937151"/>
                <a:gd name="connsiteX12" fmla="*/ 306927 w 460389"/>
                <a:gd name="connsiteY12" fmla="*/ 219925 h 937151"/>
                <a:gd name="connsiteX13" fmla="*/ 309619 w 460389"/>
                <a:gd name="connsiteY13" fmla="*/ 120286 h 937151"/>
                <a:gd name="connsiteX14" fmla="*/ 309619 w 460389"/>
                <a:gd name="connsiteY14" fmla="*/ 106821 h 937151"/>
                <a:gd name="connsiteX15" fmla="*/ 306927 w 460389"/>
                <a:gd name="connsiteY15" fmla="*/ 42190 h 937151"/>
                <a:gd name="connsiteX16" fmla="*/ 348209 w 460389"/>
                <a:gd name="connsiteY16" fmla="*/ 898 h 937151"/>
                <a:gd name="connsiteX17" fmla="*/ 416415 w 460389"/>
                <a:gd name="connsiteY17" fmla="*/ 898 h 937151"/>
                <a:gd name="connsiteX18" fmla="*/ 460390 w 460389"/>
                <a:gd name="connsiteY18" fmla="*/ 25134 h 937151"/>
                <a:gd name="connsiteX19" fmla="*/ 460390 w 460389"/>
                <a:gd name="connsiteY19" fmla="*/ 902143 h 937151"/>
                <a:gd name="connsiteX20" fmla="*/ 426287 w 460389"/>
                <a:gd name="connsiteY20" fmla="*/ 936254 h 937151"/>
                <a:gd name="connsiteX21" fmla="*/ 341030 w 460389"/>
                <a:gd name="connsiteY21" fmla="*/ 936254 h 937151"/>
                <a:gd name="connsiteX22" fmla="*/ 280003 w 460389"/>
                <a:gd name="connsiteY22" fmla="*/ 809684 h 937151"/>
                <a:gd name="connsiteX23" fmla="*/ 194746 w 460389"/>
                <a:gd name="connsiteY23" fmla="*/ 570908 h 937151"/>
                <a:gd name="connsiteX24" fmla="*/ 166925 w 460389"/>
                <a:gd name="connsiteY24" fmla="*/ 513458 h 937151"/>
                <a:gd name="connsiteX25" fmla="*/ 160643 w 460389"/>
                <a:gd name="connsiteY25" fmla="*/ 499994 h 937151"/>
                <a:gd name="connsiteX26" fmla="*/ 157053 w 460389"/>
                <a:gd name="connsiteY26" fmla="*/ 499994 h 937151"/>
                <a:gd name="connsiteX27" fmla="*/ 157053 w 460389"/>
                <a:gd name="connsiteY27" fmla="*/ 885087 h 937151"/>
                <a:gd name="connsiteX28" fmla="*/ 160643 w 460389"/>
                <a:gd name="connsiteY28" fmla="*/ 899450 h 937151"/>
                <a:gd name="connsiteX29" fmla="*/ 122950 w 460389"/>
                <a:gd name="connsiteY29" fmla="*/ 937151 h 937151"/>
                <a:gd name="connsiteX30" fmla="*/ 31411 w 460389"/>
                <a:gd name="connsiteY30" fmla="*/ 937151 h 937151"/>
                <a:gd name="connsiteX31" fmla="*/ 3589 w 460389"/>
                <a:gd name="connsiteY31" fmla="*/ 905733 h 937151"/>
                <a:gd name="connsiteX32" fmla="*/ 7179 w 460389"/>
                <a:gd name="connsiteY32" fmla="*/ 854567 h 937151"/>
                <a:gd name="connsiteX33" fmla="*/ 7179 w 460389"/>
                <a:gd name="connsiteY33" fmla="*/ 721714 h 937151"/>
                <a:gd name="connsiteX34" fmla="*/ 10769 w 460389"/>
                <a:gd name="connsiteY34" fmla="*/ 701068 h 937151"/>
                <a:gd name="connsiteX35" fmla="*/ 3589 w 460389"/>
                <a:gd name="connsiteY35" fmla="*/ 587964 h 937151"/>
                <a:gd name="connsiteX36" fmla="*/ 7179 w 460389"/>
                <a:gd name="connsiteY36" fmla="*/ 581680 h 937151"/>
                <a:gd name="connsiteX37" fmla="*/ 3589 w 460389"/>
                <a:gd name="connsiteY37" fmla="*/ 570908 h 937151"/>
                <a:gd name="connsiteX38" fmla="*/ 7179 w 460389"/>
                <a:gd name="connsiteY38" fmla="*/ 482040 h 937151"/>
                <a:gd name="connsiteX39" fmla="*/ 3589 w 460389"/>
                <a:gd name="connsiteY39" fmla="*/ 386889 h 937151"/>
                <a:gd name="connsiteX40" fmla="*/ 10769 w 460389"/>
                <a:gd name="connsiteY40" fmla="*/ 318667 h 937151"/>
                <a:gd name="connsiteX41" fmla="*/ 3589 w 460389"/>
                <a:gd name="connsiteY41" fmla="*/ 290840 h 937151"/>
                <a:gd name="connsiteX42" fmla="*/ 7179 w 460389"/>
                <a:gd name="connsiteY42" fmla="*/ 243264 h 937151"/>
                <a:gd name="connsiteX43" fmla="*/ 7179 w 460389"/>
                <a:gd name="connsiteY43" fmla="*/ 211846 h 937151"/>
                <a:gd name="connsiteX44" fmla="*/ 3589 w 460389"/>
                <a:gd name="connsiteY44" fmla="*/ 198382 h 937151"/>
                <a:gd name="connsiteX45" fmla="*/ 7179 w 460389"/>
                <a:gd name="connsiteY45" fmla="*/ 187610 h 937151"/>
                <a:gd name="connsiteX46" fmla="*/ 0 w 460389"/>
                <a:gd name="connsiteY46" fmla="*/ 51166 h 937151"/>
                <a:gd name="connsiteX47" fmla="*/ 40385 w 460389"/>
                <a:gd name="connsiteY47" fmla="*/ 0 h 937151"/>
                <a:gd name="connsiteX48" fmla="*/ 57436 w 460389"/>
                <a:gd name="connsiteY48" fmla="*/ 685808 h 937151"/>
                <a:gd name="connsiteX49" fmla="*/ 57436 w 460389"/>
                <a:gd name="connsiteY49" fmla="*/ 692092 h 937151"/>
                <a:gd name="connsiteX50" fmla="*/ 64616 w 460389"/>
                <a:gd name="connsiteY50" fmla="*/ 699273 h 937151"/>
                <a:gd name="connsiteX51" fmla="*/ 68206 w 460389"/>
                <a:gd name="connsiteY51" fmla="*/ 699273 h 937151"/>
                <a:gd name="connsiteX52" fmla="*/ 68206 w 460389"/>
                <a:gd name="connsiteY52" fmla="*/ 692092 h 937151"/>
                <a:gd name="connsiteX53" fmla="*/ 61026 w 460389"/>
                <a:gd name="connsiteY53" fmla="*/ 685808 h 937151"/>
                <a:gd name="connsiteX54" fmla="*/ 57436 w 460389"/>
                <a:gd name="connsiteY54" fmla="*/ 685808 h 937151"/>
                <a:gd name="connsiteX55" fmla="*/ 60129 w 460389"/>
                <a:gd name="connsiteY55" fmla="*/ 439851 h 937151"/>
                <a:gd name="connsiteX56" fmla="*/ 60129 w 460389"/>
                <a:gd name="connsiteY56" fmla="*/ 443441 h 937151"/>
                <a:gd name="connsiteX57" fmla="*/ 67308 w 460389"/>
                <a:gd name="connsiteY57" fmla="*/ 443441 h 937151"/>
                <a:gd name="connsiteX58" fmla="*/ 67308 w 460389"/>
                <a:gd name="connsiteY58" fmla="*/ 439851 h 937151"/>
                <a:gd name="connsiteX59" fmla="*/ 60129 w 460389"/>
                <a:gd name="connsiteY59" fmla="*/ 439851 h 937151"/>
                <a:gd name="connsiteX60" fmla="*/ 63718 w 460389"/>
                <a:gd name="connsiteY60" fmla="*/ 85277 h 937151"/>
                <a:gd name="connsiteX61" fmla="*/ 63718 w 460389"/>
                <a:gd name="connsiteY61" fmla="*/ 88868 h 937151"/>
                <a:gd name="connsiteX62" fmla="*/ 67308 w 460389"/>
                <a:gd name="connsiteY62" fmla="*/ 113104 h 937151"/>
                <a:gd name="connsiteX63" fmla="*/ 77180 w 460389"/>
                <a:gd name="connsiteY63" fmla="*/ 113104 h 937151"/>
                <a:gd name="connsiteX64" fmla="*/ 70898 w 460389"/>
                <a:gd name="connsiteY64" fmla="*/ 85277 h 937151"/>
                <a:gd name="connsiteX65" fmla="*/ 63718 w 460389"/>
                <a:gd name="connsiteY65" fmla="*/ 85277 h 937151"/>
                <a:gd name="connsiteX66" fmla="*/ 139104 w 460389"/>
                <a:gd name="connsiteY66" fmla="*/ 358164 h 937151"/>
                <a:gd name="connsiteX67" fmla="*/ 115770 w 460389"/>
                <a:gd name="connsiteY67" fmla="*/ 371629 h 937151"/>
                <a:gd name="connsiteX68" fmla="*/ 115770 w 460389"/>
                <a:gd name="connsiteY68" fmla="*/ 389582 h 937151"/>
                <a:gd name="connsiteX69" fmla="*/ 91540 w 460389"/>
                <a:gd name="connsiteY69" fmla="*/ 416512 h 937151"/>
                <a:gd name="connsiteX70" fmla="*/ 87950 w 460389"/>
                <a:gd name="connsiteY70" fmla="*/ 416512 h 937151"/>
                <a:gd name="connsiteX71" fmla="*/ 63718 w 460389"/>
                <a:gd name="connsiteY71" fmla="*/ 413819 h 937151"/>
                <a:gd name="connsiteX72" fmla="*/ 63718 w 460389"/>
                <a:gd name="connsiteY72" fmla="*/ 423693 h 937151"/>
                <a:gd name="connsiteX73" fmla="*/ 77180 w 460389"/>
                <a:gd name="connsiteY73" fmla="*/ 430874 h 937151"/>
                <a:gd name="connsiteX74" fmla="*/ 84360 w 460389"/>
                <a:gd name="connsiteY74" fmla="*/ 427283 h 937151"/>
                <a:gd name="connsiteX75" fmla="*/ 101411 w 460389"/>
                <a:gd name="connsiteY75" fmla="*/ 437158 h 937151"/>
                <a:gd name="connsiteX76" fmla="*/ 115770 w 460389"/>
                <a:gd name="connsiteY76" fmla="*/ 427283 h 937151"/>
                <a:gd name="connsiteX77" fmla="*/ 122053 w 460389"/>
                <a:gd name="connsiteY77" fmla="*/ 434465 h 937151"/>
                <a:gd name="connsiteX78" fmla="*/ 122053 w 460389"/>
                <a:gd name="connsiteY78" fmla="*/ 437158 h 937151"/>
                <a:gd name="connsiteX79" fmla="*/ 112181 w 460389"/>
                <a:gd name="connsiteY79" fmla="*/ 447930 h 937151"/>
                <a:gd name="connsiteX80" fmla="*/ 105001 w 460389"/>
                <a:gd name="connsiteY80" fmla="*/ 447930 h 937151"/>
                <a:gd name="connsiteX81" fmla="*/ 95129 w 460389"/>
                <a:gd name="connsiteY81" fmla="*/ 440748 h 937151"/>
                <a:gd name="connsiteX82" fmla="*/ 91540 w 460389"/>
                <a:gd name="connsiteY82" fmla="*/ 440748 h 937151"/>
                <a:gd name="connsiteX83" fmla="*/ 91540 w 460389"/>
                <a:gd name="connsiteY83" fmla="*/ 472166 h 937151"/>
                <a:gd name="connsiteX84" fmla="*/ 101411 w 460389"/>
                <a:gd name="connsiteY84" fmla="*/ 485631 h 937151"/>
                <a:gd name="connsiteX85" fmla="*/ 97821 w 460389"/>
                <a:gd name="connsiteY85" fmla="*/ 485631 h 937151"/>
                <a:gd name="connsiteX86" fmla="*/ 108591 w 460389"/>
                <a:gd name="connsiteY86" fmla="*/ 499994 h 937151"/>
                <a:gd name="connsiteX87" fmla="*/ 112181 w 460389"/>
                <a:gd name="connsiteY87" fmla="*/ 496403 h 937151"/>
                <a:gd name="connsiteX88" fmla="*/ 108591 w 460389"/>
                <a:gd name="connsiteY88" fmla="*/ 479347 h 937151"/>
                <a:gd name="connsiteX89" fmla="*/ 108591 w 460389"/>
                <a:gd name="connsiteY89" fmla="*/ 475757 h 937151"/>
                <a:gd name="connsiteX90" fmla="*/ 129232 w 460389"/>
                <a:gd name="connsiteY90" fmla="*/ 489222 h 937151"/>
                <a:gd name="connsiteX91" fmla="*/ 129232 w 460389"/>
                <a:gd name="connsiteY91" fmla="*/ 482040 h 937151"/>
                <a:gd name="connsiteX92" fmla="*/ 122053 w 460389"/>
                <a:gd name="connsiteY92" fmla="*/ 455111 h 937151"/>
                <a:gd name="connsiteX93" fmla="*/ 129232 w 460389"/>
                <a:gd name="connsiteY93" fmla="*/ 451520 h 937151"/>
                <a:gd name="connsiteX94" fmla="*/ 142694 w 460389"/>
                <a:gd name="connsiteY94" fmla="*/ 464985 h 937151"/>
                <a:gd name="connsiteX95" fmla="*/ 153463 w 460389"/>
                <a:gd name="connsiteY95" fmla="*/ 464985 h 937151"/>
                <a:gd name="connsiteX96" fmla="*/ 146284 w 460389"/>
                <a:gd name="connsiteY96" fmla="*/ 455111 h 937151"/>
                <a:gd name="connsiteX97" fmla="*/ 146284 w 460389"/>
                <a:gd name="connsiteY97" fmla="*/ 451520 h 937151"/>
                <a:gd name="connsiteX98" fmla="*/ 166925 w 460389"/>
                <a:gd name="connsiteY98" fmla="*/ 468576 h 937151"/>
                <a:gd name="connsiteX99" fmla="*/ 181284 w 460389"/>
                <a:gd name="connsiteY99" fmla="*/ 468576 h 937151"/>
                <a:gd name="connsiteX100" fmla="*/ 191156 w 460389"/>
                <a:gd name="connsiteY100" fmla="*/ 440748 h 937151"/>
                <a:gd name="connsiteX101" fmla="*/ 160643 w 460389"/>
                <a:gd name="connsiteY101" fmla="*/ 430874 h 937151"/>
                <a:gd name="connsiteX102" fmla="*/ 140001 w 460389"/>
                <a:gd name="connsiteY102" fmla="*/ 434465 h 937151"/>
                <a:gd name="connsiteX103" fmla="*/ 133719 w 460389"/>
                <a:gd name="connsiteY103" fmla="*/ 423693 h 937151"/>
                <a:gd name="connsiteX104" fmla="*/ 164233 w 460389"/>
                <a:gd name="connsiteY104" fmla="*/ 413819 h 937151"/>
                <a:gd name="connsiteX105" fmla="*/ 167823 w 460389"/>
                <a:gd name="connsiteY105" fmla="*/ 423693 h 937151"/>
                <a:gd name="connsiteX106" fmla="*/ 171412 w 460389"/>
                <a:gd name="connsiteY106" fmla="*/ 423693 h 937151"/>
                <a:gd name="connsiteX107" fmla="*/ 182182 w 460389"/>
                <a:gd name="connsiteY107" fmla="*/ 413819 h 937151"/>
                <a:gd name="connsiteX108" fmla="*/ 182182 w 460389"/>
                <a:gd name="connsiteY108" fmla="*/ 410228 h 937151"/>
                <a:gd name="connsiteX109" fmla="*/ 161540 w 460389"/>
                <a:gd name="connsiteY109" fmla="*/ 399456 h 937151"/>
                <a:gd name="connsiteX110" fmla="*/ 161540 w 460389"/>
                <a:gd name="connsiteY110" fmla="*/ 389582 h 937151"/>
                <a:gd name="connsiteX111" fmla="*/ 171412 w 460389"/>
                <a:gd name="connsiteY111" fmla="*/ 382401 h 937151"/>
                <a:gd name="connsiteX112" fmla="*/ 171412 w 460389"/>
                <a:gd name="connsiteY112" fmla="*/ 378810 h 937151"/>
                <a:gd name="connsiteX113" fmla="*/ 147181 w 460389"/>
                <a:gd name="connsiteY113" fmla="*/ 375220 h 937151"/>
                <a:gd name="connsiteX114" fmla="*/ 147181 w 460389"/>
                <a:gd name="connsiteY114" fmla="*/ 365345 h 937151"/>
                <a:gd name="connsiteX115" fmla="*/ 157950 w 460389"/>
                <a:gd name="connsiteY115" fmla="*/ 365345 h 937151"/>
                <a:gd name="connsiteX116" fmla="*/ 157950 w 460389"/>
                <a:gd name="connsiteY116" fmla="*/ 361755 h 937151"/>
                <a:gd name="connsiteX117" fmla="*/ 139104 w 460389"/>
                <a:gd name="connsiteY117" fmla="*/ 358164 h 937151"/>
                <a:gd name="connsiteX118" fmla="*/ 63718 w 460389"/>
                <a:gd name="connsiteY118" fmla="*/ 583475 h 937151"/>
                <a:gd name="connsiteX119" fmla="*/ 63718 w 460389"/>
                <a:gd name="connsiteY119" fmla="*/ 589759 h 937151"/>
                <a:gd name="connsiteX120" fmla="*/ 70898 w 460389"/>
                <a:gd name="connsiteY120" fmla="*/ 589759 h 937151"/>
                <a:gd name="connsiteX121" fmla="*/ 63718 w 460389"/>
                <a:gd name="connsiteY121" fmla="*/ 583475 h 937151"/>
                <a:gd name="connsiteX122" fmla="*/ 63718 w 460389"/>
                <a:gd name="connsiteY122" fmla="*/ 836614 h 937151"/>
                <a:gd name="connsiteX123" fmla="*/ 63718 w 460389"/>
                <a:gd name="connsiteY123" fmla="*/ 842898 h 937151"/>
                <a:gd name="connsiteX124" fmla="*/ 67308 w 460389"/>
                <a:gd name="connsiteY124" fmla="*/ 842898 h 937151"/>
                <a:gd name="connsiteX125" fmla="*/ 67308 w 460389"/>
                <a:gd name="connsiteY125" fmla="*/ 836614 h 937151"/>
                <a:gd name="connsiteX126" fmla="*/ 63718 w 460389"/>
                <a:gd name="connsiteY126" fmla="*/ 836614 h 937151"/>
                <a:gd name="connsiteX127" fmla="*/ 67308 w 460389"/>
                <a:gd name="connsiteY127" fmla="*/ 170554 h 937151"/>
                <a:gd name="connsiteX128" fmla="*/ 67308 w 460389"/>
                <a:gd name="connsiteY128" fmla="*/ 174145 h 937151"/>
                <a:gd name="connsiteX129" fmla="*/ 73591 w 460389"/>
                <a:gd name="connsiteY129" fmla="*/ 180428 h 937151"/>
                <a:gd name="connsiteX130" fmla="*/ 73591 w 460389"/>
                <a:gd name="connsiteY130" fmla="*/ 170554 h 937151"/>
                <a:gd name="connsiteX131" fmla="*/ 67308 w 460389"/>
                <a:gd name="connsiteY131" fmla="*/ 170554 h 937151"/>
                <a:gd name="connsiteX132" fmla="*/ 67308 w 460389"/>
                <a:gd name="connsiteY132" fmla="*/ 344699 h 937151"/>
                <a:gd name="connsiteX133" fmla="*/ 67308 w 460389"/>
                <a:gd name="connsiteY133" fmla="*/ 358164 h 937151"/>
                <a:gd name="connsiteX134" fmla="*/ 70898 w 460389"/>
                <a:gd name="connsiteY134" fmla="*/ 358164 h 937151"/>
                <a:gd name="connsiteX135" fmla="*/ 70898 w 460389"/>
                <a:gd name="connsiteY135" fmla="*/ 344699 h 937151"/>
                <a:gd name="connsiteX136" fmla="*/ 67308 w 460389"/>
                <a:gd name="connsiteY136" fmla="*/ 344699 h 937151"/>
                <a:gd name="connsiteX137" fmla="*/ 67308 w 460389"/>
                <a:gd name="connsiteY137" fmla="*/ 655288 h 937151"/>
                <a:gd name="connsiteX138" fmla="*/ 73591 w 460389"/>
                <a:gd name="connsiteY138" fmla="*/ 662469 h 937151"/>
                <a:gd name="connsiteX139" fmla="*/ 77180 w 460389"/>
                <a:gd name="connsiteY139" fmla="*/ 662469 h 937151"/>
                <a:gd name="connsiteX140" fmla="*/ 77180 w 460389"/>
                <a:gd name="connsiteY140" fmla="*/ 655288 h 937151"/>
                <a:gd name="connsiteX141" fmla="*/ 67308 w 460389"/>
                <a:gd name="connsiteY141" fmla="*/ 655288 h 937151"/>
                <a:gd name="connsiteX142" fmla="*/ 73591 w 460389"/>
                <a:gd name="connsiteY142" fmla="*/ 78096 h 937151"/>
                <a:gd name="connsiteX143" fmla="*/ 80770 w 460389"/>
                <a:gd name="connsiteY143" fmla="*/ 78096 h 937151"/>
                <a:gd name="connsiteX144" fmla="*/ 80770 w 460389"/>
                <a:gd name="connsiteY144" fmla="*/ 71812 h 937151"/>
                <a:gd name="connsiteX145" fmla="*/ 73591 w 460389"/>
                <a:gd name="connsiteY145" fmla="*/ 78096 h 937151"/>
                <a:gd name="connsiteX146" fmla="*/ 97821 w 460389"/>
                <a:gd name="connsiteY146" fmla="*/ 105923 h 937151"/>
                <a:gd name="connsiteX147" fmla="*/ 87950 w 460389"/>
                <a:gd name="connsiteY147" fmla="*/ 126569 h 937151"/>
                <a:gd name="connsiteX148" fmla="*/ 80770 w 460389"/>
                <a:gd name="connsiteY148" fmla="*/ 122979 h 937151"/>
                <a:gd name="connsiteX149" fmla="*/ 73591 w 460389"/>
                <a:gd name="connsiteY149" fmla="*/ 122979 h 937151"/>
                <a:gd name="connsiteX150" fmla="*/ 84360 w 460389"/>
                <a:gd name="connsiteY150" fmla="*/ 140034 h 937151"/>
                <a:gd name="connsiteX151" fmla="*/ 112181 w 460389"/>
                <a:gd name="connsiteY151" fmla="*/ 140034 h 937151"/>
                <a:gd name="connsiteX152" fmla="*/ 105001 w 460389"/>
                <a:gd name="connsiteY152" fmla="*/ 130160 h 937151"/>
                <a:gd name="connsiteX153" fmla="*/ 105001 w 460389"/>
                <a:gd name="connsiteY153" fmla="*/ 126569 h 937151"/>
                <a:gd name="connsiteX154" fmla="*/ 122053 w 460389"/>
                <a:gd name="connsiteY154" fmla="*/ 113104 h 937151"/>
                <a:gd name="connsiteX155" fmla="*/ 122053 w 460389"/>
                <a:gd name="connsiteY155" fmla="*/ 109514 h 937151"/>
                <a:gd name="connsiteX156" fmla="*/ 115770 w 460389"/>
                <a:gd name="connsiteY156" fmla="*/ 105923 h 937151"/>
                <a:gd name="connsiteX157" fmla="*/ 108591 w 460389"/>
                <a:gd name="connsiteY157" fmla="*/ 109514 h 937151"/>
                <a:gd name="connsiteX158" fmla="*/ 97821 w 460389"/>
                <a:gd name="connsiteY158" fmla="*/ 105923 h 937151"/>
                <a:gd name="connsiteX159" fmla="*/ 73591 w 460389"/>
                <a:gd name="connsiteY159" fmla="*/ 248650 h 937151"/>
                <a:gd name="connsiteX160" fmla="*/ 73591 w 460389"/>
                <a:gd name="connsiteY160" fmla="*/ 255832 h 937151"/>
                <a:gd name="connsiteX161" fmla="*/ 80770 w 460389"/>
                <a:gd name="connsiteY161" fmla="*/ 255832 h 937151"/>
                <a:gd name="connsiteX162" fmla="*/ 80770 w 460389"/>
                <a:gd name="connsiteY162" fmla="*/ 248650 h 937151"/>
                <a:gd name="connsiteX163" fmla="*/ 73591 w 460389"/>
                <a:gd name="connsiteY163" fmla="*/ 248650 h 937151"/>
                <a:gd name="connsiteX164" fmla="*/ 73591 w 460389"/>
                <a:gd name="connsiteY164" fmla="*/ 289942 h 937151"/>
                <a:gd name="connsiteX165" fmla="*/ 87950 w 460389"/>
                <a:gd name="connsiteY165" fmla="*/ 289942 h 937151"/>
                <a:gd name="connsiteX166" fmla="*/ 91540 w 460389"/>
                <a:gd name="connsiteY166" fmla="*/ 272887 h 937151"/>
                <a:gd name="connsiteX167" fmla="*/ 91540 w 460389"/>
                <a:gd name="connsiteY167" fmla="*/ 265706 h 937151"/>
                <a:gd name="connsiteX168" fmla="*/ 73591 w 460389"/>
                <a:gd name="connsiteY168" fmla="*/ 289942 h 937151"/>
                <a:gd name="connsiteX169" fmla="*/ 73591 w 460389"/>
                <a:gd name="connsiteY169" fmla="*/ 491017 h 937151"/>
                <a:gd name="connsiteX170" fmla="*/ 73591 w 460389"/>
                <a:gd name="connsiteY170" fmla="*/ 494608 h 937151"/>
                <a:gd name="connsiteX171" fmla="*/ 80770 w 460389"/>
                <a:gd name="connsiteY171" fmla="*/ 500891 h 937151"/>
                <a:gd name="connsiteX172" fmla="*/ 84360 w 460389"/>
                <a:gd name="connsiteY172" fmla="*/ 494608 h 937151"/>
                <a:gd name="connsiteX173" fmla="*/ 84360 w 460389"/>
                <a:gd name="connsiteY173" fmla="*/ 491017 h 937151"/>
                <a:gd name="connsiteX174" fmla="*/ 73591 w 460389"/>
                <a:gd name="connsiteY174" fmla="*/ 491017 h 937151"/>
                <a:gd name="connsiteX175" fmla="*/ 84360 w 460389"/>
                <a:gd name="connsiteY175" fmla="*/ 825842 h 937151"/>
                <a:gd name="connsiteX176" fmla="*/ 73591 w 460389"/>
                <a:gd name="connsiteY176" fmla="*/ 833023 h 937151"/>
                <a:gd name="connsiteX177" fmla="*/ 73591 w 460389"/>
                <a:gd name="connsiteY177" fmla="*/ 836614 h 937151"/>
                <a:gd name="connsiteX178" fmla="*/ 94232 w 460389"/>
                <a:gd name="connsiteY178" fmla="*/ 850079 h 937151"/>
                <a:gd name="connsiteX179" fmla="*/ 96924 w 460389"/>
                <a:gd name="connsiteY179" fmla="*/ 846488 h 937151"/>
                <a:gd name="connsiteX180" fmla="*/ 84360 w 460389"/>
                <a:gd name="connsiteY180" fmla="*/ 825842 h 937151"/>
                <a:gd name="connsiteX181" fmla="*/ 77180 w 460389"/>
                <a:gd name="connsiteY181" fmla="*/ 791731 h 937151"/>
                <a:gd name="connsiteX182" fmla="*/ 77180 w 460389"/>
                <a:gd name="connsiteY182" fmla="*/ 795322 h 937151"/>
                <a:gd name="connsiteX183" fmla="*/ 84360 w 460389"/>
                <a:gd name="connsiteY183" fmla="*/ 801605 h 937151"/>
                <a:gd name="connsiteX184" fmla="*/ 87950 w 460389"/>
                <a:gd name="connsiteY184" fmla="*/ 795322 h 937151"/>
                <a:gd name="connsiteX185" fmla="*/ 84360 w 460389"/>
                <a:gd name="connsiteY185" fmla="*/ 784550 h 937151"/>
                <a:gd name="connsiteX186" fmla="*/ 77180 w 460389"/>
                <a:gd name="connsiteY186" fmla="*/ 791731 h 937151"/>
                <a:gd name="connsiteX187" fmla="*/ 84360 w 460389"/>
                <a:gd name="connsiteY187" fmla="*/ 549365 h 937151"/>
                <a:gd name="connsiteX188" fmla="*/ 84360 w 460389"/>
                <a:gd name="connsiteY188" fmla="*/ 552955 h 937151"/>
                <a:gd name="connsiteX189" fmla="*/ 112181 w 460389"/>
                <a:gd name="connsiteY189" fmla="*/ 566420 h 937151"/>
                <a:gd name="connsiteX190" fmla="*/ 122053 w 460389"/>
                <a:gd name="connsiteY190" fmla="*/ 560136 h 937151"/>
                <a:gd name="connsiteX191" fmla="*/ 122053 w 460389"/>
                <a:gd name="connsiteY191" fmla="*/ 549365 h 937151"/>
                <a:gd name="connsiteX192" fmla="*/ 115770 w 460389"/>
                <a:gd name="connsiteY192" fmla="*/ 552955 h 937151"/>
                <a:gd name="connsiteX193" fmla="*/ 105001 w 460389"/>
                <a:gd name="connsiteY193" fmla="*/ 552955 h 937151"/>
                <a:gd name="connsiteX194" fmla="*/ 95129 w 460389"/>
                <a:gd name="connsiteY194" fmla="*/ 545774 h 937151"/>
                <a:gd name="connsiteX195" fmla="*/ 84360 w 460389"/>
                <a:gd name="connsiteY195" fmla="*/ 549365 h 937151"/>
                <a:gd name="connsiteX196" fmla="*/ 87950 w 460389"/>
                <a:gd name="connsiteY196" fmla="*/ 324053 h 937151"/>
                <a:gd name="connsiteX197" fmla="*/ 91540 w 460389"/>
                <a:gd name="connsiteY197" fmla="*/ 324053 h 937151"/>
                <a:gd name="connsiteX198" fmla="*/ 115770 w 460389"/>
                <a:gd name="connsiteY198" fmla="*/ 292635 h 937151"/>
                <a:gd name="connsiteX199" fmla="*/ 105001 w 460389"/>
                <a:gd name="connsiteY199" fmla="*/ 289045 h 937151"/>
                <a:gd name="connsiteX200" fmla="*/ 87950 w 460389"/>
                <a:gd name="connsiteY200" fmla="*/ 324053 h 937151"/>
                <a:gd name="connsiteX201" fmla="*/ 87950 w 460389"/>
                <a:gd name="connsiteY201" fmla="*/ 641823 h 937151"/>
                <a:gd name="connsiteX202" fmla="*/ 87950 w 460389"/>
                <a:gd name="connsiteY202" fmla="*/ 648107 h 937151"/>
                <a:gd name="connsiteX203" fmla="*/ 95129 w 460389"/>
                <a:gd name="connsiteY203" fmla="*/ 648107 h 937151"/>
                <a:gd name="connsiteX204" fmla="*/ 87950 w 460389"/>
                <a:gd name="connsiteY204" fmla="*/ 641823 h 937151"/>
                <a:gd name="connsiteX205" fmla="*/ 91540 w 460389"/>
                <a:gd name="connsiteY205" fmla="*/ 174145 h 937151"/>
                <a:gd name="connsiteX206" fmla="*/ 91540 w 460389"/>
                <a:gd name="connsiteY206" fmla="*/ 184019 h 937151"/>
                <a:gd name="connsiteX207" fmla="*/ 97821 w 460389"/>
                <a:gd name="connsiteY207" fmla="*/ 184019 h 937151"/>
                <a:gd name="connsiteX208" fmla="*/ 97821 w 460389"/>
                <a:gd name="connsiteY208" fmla="*/ 174145 h 937151"/>
                <a:gd name="connsiteX209" fmla="*/ 91540 w 460389"/>
                <a:gd name="connsiteY209" fmla="*/ 174145 h 937151"/>
                <a:gd name="connsiteX210" fmla="*/ 95129 w 460389"/>
                <a:gd name="connsiteY210" fmla="*/ 337518 h 937151"/>
                <a:gd name="connsiteX211" fmla="*/ 91540 w 460389"/>
                <a:gd name="connsiteY211" fmla="*/ 358164 h 937151"/>
                <a:gd name="connsiteX212" fmla="*/ 97821 w 460389"/>
                <a:gd name="connsiteY212" fmla="*/ 368936 h 937151"/>
                <a:gd name="connsiteX213" fmla="*/ 105001 w 460389"/>
                <a:gd name="connsiteY213" fmla="*/ 368936 h 937151"/>
                <a:gd name="connsiteX214" fmla="*/ 112181 w 460389"/>
                <a:gd name="connsiteY214" fmla="*/ 348290 h 937151"/>
                <a:gd name="connsiteX215" fmla="*/ 97821 w 460389"/>
                <a:gd name="connsiteY215" fmla="*/ 337518 h 937151"/>
                <a:gd name="connsiteX216" fmla="*/ 95129 w 460389"/>
                <a:gd name="connsiteY216" fmla="*/ 337518 h 937151"/>
                <a:gd name="connsiteX217" fmla="*/ 91540 w 460389"/>
                <a:gd name="connsiteY217" fmla="*/ 515254 h 937151"/>
                <a:gd name="connsiteX218" fmla="*/ 91540 w 460389"/>
                <a:gd name="connsiteY218" fmla="*/ 518844 h 937151"/>
                <a:gd name="connsiteX219" fmla="*/ 108591 w 460389"/>
                <a:gd name="connsiteY219" fmla="*/ 532309 h 937151"/>
                <a:gd name="connsiteX220" fmla="*/ 118463 w 460389"/>
                <a:gd name="connsiteY220" fmla="*/ 518844 h 937151"/>
                <a:gd name="connsiteX221" fmla="*/ 118463 w 460389"/>
                <a:gd name="connsiteY221" fmla="*/ 508072 h 937151"/>
                <a:gd name="connsiteX222" fmla="*/ 91540 w 460389"/>
                <a:gd name="connsiteY222" fmla="*/ 515254 h 937151"/>
                <a:gd name="connsiteX223" fmla="*/ 97821 w 460389"/>
                <a:gd name="connsiteY223" fmla="*/ 613996 h 937151"/>
                <a:gd name="connsiteX224" fmla="*/ 97821 w 460389"/>
                <a:gd name="connsiteY224" fmla="*/ 621177 h 937151"/>
                <a:gd name="connsiteX225" fmla="*/ 115770 w 460389"/>
                <a:gd name="connsiteY225" fmla="*/ 624767 h 937151"/>
                <a:gd name="connsiteX226" fmla="*/ 115770 w 460389"/>
                <a:gd name="connsiteY226" fmla="*/ 606814 h 937151"/>
                <a:gd name="connsiteX227" fmla="*/ 97821 w 460389"/>
                <a:gd name="connsiteY227" fmla="*/ 613996 h 937151"/>
                <a:gd name="connsiteX228" fmla="*/ 105001 w 460389"/>
                <a:gd name="connsiteY228" fmla="*/ 214539 h 937151"/>
                <a:gd name="connsiteX229" fmla="*/ 101411 w 460389"/>
                <a:gd name="connsiteY229" fmla="*/ 228004 h 937151"/>
                <a:gd name="connsiteX230" fmla="*/ 115770 w 460389"/>
                <a:gd name="connsiteY230" fmla="*/ 238776 h 937151"/>
                <a:gd name="connsiteX231" fmla="*/ 118463 w 460389"/>
                <a:gd name="connsiteY231" fmla="*/ 231595 h 937151"/>
                <a:gd name="connsiteX232" fmla="*/ 118463 w 460389"/>
                <a:gd name="connsiteY232" fmla="*/ 214539 h 937151"/>
                <a:gd name="connsiteX233" fmla="*/ 112181 w 460389"/>
                <a:gd name="connsiteY233" fmla="*/ 218130 h 937151"/>
                <a:gd name="connsiteX234" fmla="*/ 105001 w 460389"/>
                <a:gd name="connsiteY234" fmla="*/ 214539 h 937151"/>
                <a:gd name="connsiteX235" fmla="*/ 132822 w 460389"/>
                <a:gd name="connsiteY235" fmla="*/ 231595 h 937151"/>
                <a:gd name="connsiteX236" fmla="*/ 122053 w 460389"/>
                <a:gd name="connsiteY236" fmla="*/ 248650 h 937151"/>
                <a:gd name="connsiteX237" fmla="*/ 115770 w 460389"/>
                <a:gd name="connsiteY237" fmla="*/ 242367 h 937151"/>
                <a:gd name="connsiteX238" fmla="*/ 101411 w 460389"/>
                <a:gd name="connsiteY238" fmla="*/ 245060 h 937151"/>
                <a:gd name="connsiteX239" fmla="*/ 101411 w 460389"/>
                <a:gd name="connsiteY239" fmla="*/ 252241 h 937151"/>
                <a:gd name="connsiteX240" fmla="*/ 118463 w 460389"/>
                <a:gd name="connsiteY240" fmla="*/ 259422 h 937151"/>
                <a:gd name="connsiteX241" fmla="*/ 125643 w 460389"/>
                <a:gd name="connsiteY241" fmla="*/ 259422 h 937151"/>
                <a:gd name="connsiteX242" fmla="*/ 146284 w 460389"/>
                <a:gd name="connsiteY242" fmla="*/ 242367 h 937151"/>
                <a:gd name="connsiteX243" fmla="*/ 146284 w 460389"/>
                <a:gd name="connsiteY243" fmla="*/ 238776 h 937151"/>
                <a:gd name="connsiteX244" fmla="*/ 139104 w 460389"/>
                <a:gd name="connsiteY244" fmla="*/ 231595 h 937151"/>
                <a:gd name="connsiteX245" fmla="*/ 132822 w 460389"/>
                <a:gd name="connsiteY245" fmla="*/ 231595 h 937151"/>
                <a:gd name="connsiteX246" fmla="*/ 101411 w 460389"/>
                <a:gd name="connsiteY246" fmla="*/ 269296 h 937151"/>
                <a:gd name="connsiteX247" fmla="*/ 101411 w 460389"/>
                <a:gd name="connsiteY247" fmla="*/ 272887 h 937151"/>
                <a:gd name="connsiteX248" fmla="*/ 112181 w 460389"/>
                <a:gd name="connsiteY248" fmla="*/ 287249 h 937151"/>
                <a:gd name="connsiteX249" fmla="*/ 125643 w 460389"/>
                <a:gd name="connsiteY249" fmla="*/ 287249 h 937151"/>
                <a:gd name="connsiteX250" fmla="*/ 125643 w 460389"/>
                <a:gd name="connsiteY250" fmla="*/ 276478 h 937151"/>
                <a:gd name="connsiteX251" fmla="*/ 118463 w 460389"/>
                <a:gd name="connsiteY251" fmla="*/ 269296 h 937151"/>
                <a:gd name="connsiteX252" fmla="*/ 101411 w 460389"/>
                <a:gd name="connsiteY252" fmla="*/ 269296 h 937151"/>
                <a:gd name="connsiteX253" fmla="*/ 108591 w 460389"/>
                <a:gd name="connsiteY253" fmla="*/ 194791 h 937151"/>
                <a:gd name="connsiteX254" fmla="*/ 115770 w 460389"/>
                <a:gd name="connsiteY254" fmla="*/ 208256 h 937151"/>
                <a:gd name="connsiteX255" fmla="*/ 132822 w 460389"/>
                <a:gd name="connsiteY255" fmla="*/ 191200 h 937151"/>
                <a:gd name="connsiteX256" fmla="*/ 125643 w 460389"/>
                <a:gd name="connsiteY256" fmla="*/ 184019 h 937151"/>
                <a:gd name="connsiteX257" fmla="*/ 118463 w 460389"/>
                <a:gd name="connsiteY257" fmla="*/ 184019 h 937151"/>
                <a:gd name="connsiteX258" fmla="*/ 108591 w 460389"/>
                <a:gd name="connsiteY258" fmla="*/ 194791 h 937151"/>
                <a:gd name="connsiteX259" fmla="*/ 148976 w 460389"/>
                <a:gd name="connsiteY259" fmla="*/ 263013 h 937151"/>
                <a:gd name="connsiteX260" fmla="*/ 131925 w 460389"/>
                <a:gd name="connsiteY260" fmla="*/ 280068 h 937151"/>
                <a:gd name="connsiteX261" fmla="*/ 131925 w 460389"/>
                <a:gd name="connsiteY261" fmla="*/ 287249 h 937151"/>
                <a:gd name="connsiteX262" fmla="*/ 128335 w 460389"/>
                <a:gd name="connsiteY262" fmla="*/ 310588 h 937151"/>
                <a:gd name="connsiteX263" fmla="*/ 131925 w 460389"/>
                <a:gd name="connsiteY263" fmla="*/ 314179 h 937151"/>
                <a:gd name="connsiteX264" fmla="*/ 117565 w 460389"/>
                <a:gd name="connsiteY264" fmla="*/ 324951 h 937151"/>
                <a:gd name="connsiteX265" fmla="*/ 121155 w 460389"/>
                <a:gd name="connsiteY265" fmla="*/ 334825 h 937151"/>
                <a:gd name="connsiteX266" fmla="*/ 117565 w 460389"/>
                <a:gd name="connsiteY266" fmla="*/ 345597 h 937151"/>
                <a:gd name="connsiteX267" fmla="*/ 131925 w 460389"/>
                <a:gd name="connsiteY267" fmla="*/ 345597 h 937151"/>
                <a:gd name="connsiteX268" fmla="*/ 141796 w 460389"/>
                <a:gd name="connsiteY268" fmla="*/ 334825 h 937151"/>
                <a:gd name="connsiteX269" fmla="*/ 135514 w 460389"/>
                <a:gd name="connsiteY269" fmla="*/ 317770 h 937151"/>
                <a:gd name="connsiteX270" fmla="*/ 138206 w 460389"/>
                <a:gd name="connsiteY270" fmla="*/ 317770 h 937151"/>
                <a:gd name="connsiteX271" fmla="*/ 152566 w 460389"/>
                <a:gd name="connsiteY271" fmla="*/ 324951 h 937151"/>
                <a:gd name="connsiteX272" fmla="*/ 148976 w 460389"/>
                <a:gd name="connsiteY272" fmla="*/ 331234 h 937151"/>
                <a:gd name="connsiteX273" fmla="*/ 148976 w 460389"/>
                <a:gd name="connsiteY273" fmla="*/ 342006 h 937151"/>
                <a:gd name="connsiteX274" fmla="*/ 162438 w 460389"/>
                <a:gd name="connsiteY274" fmla="*/ 359062 h 937151"/>
                <a:gd name="connsiteX275" fmla="*/ 180387 w 460389"/>
                <a:gd name="connsiteY275" fmla="*/ 355471 h 937151"/>
                <a:gd name="connsiteX276" fmla="*/ 180387 w 460389"/>
                <a:gd name="connsiteY276" fmla="*/ 351881 h 937151"/>
                <a:gd name="connsiteX277" fmla="*/ 162438 w 460389"/>
                <a:gd name="connsiteY277" fmla="*/ 345597 h 937151"/>
                <a:gd name="connsiteX278" fmla="*/ 173207 w 460389"/>
                <a:gd name="connsiteY278" fmla="*/ 307896 h 937151"/>
                <a:gd name="connsiteX279" fmla="*/ 162438 w 460389"/>
                <a:gd name="connsiteY279" fmla="*/ 314179 h 937151"/>
                <a:gd name="connsiteX280" fmla="*/ 156155 w 460389"/>
                <a:gd name="connsiteY280" fmla="*/ 314179 h 937151"/>
                <a:gd name="connsiteX281" fmla="*/ 148976 w 460389"/>
                <a:gd name="connsiteY281" fmla="*/ 310588 h 937151"/>
                <a:gd name="connsiteX282" fmla="*/ 159745 w 460389"/>
                <a:gd name="connsiteY282" fmla="*/ 287249 h 937151"/>
                <a:gd name="connsiteX283" fmla="*/ 156155 w 460389"/>
                <a:gd name="connsiteY283" fmla="*/ 263013 h 937151"/>
                <a:gd name="connsiteX284" fmla="*/ 148976 w 460389"/>
                <a:gd name="connsiteY284" fmla="*/ 263013 h 937151"/>
                <a:gd name="connsiteX285" fmla="*/ 136412 w 460389"/>
                <a:gd name="connsiteY285" fmla="*/ 395866 h 937151"/>
                <a:gd name="connsiteX286" fmla="*/ 139104 w 460389"/>
                <a:gd name="connsiteY286" fmla="*/ 403047 h 937151"/>
                <a:gd name="connsiteX287" fmla="*/ 132822 w 460389"/>
                <a:gd name="connsiteY287" fmla="*/ 406638 h 937151"/>
                <a:gd name="connsiteX288" fmla="*/ 129232 w 460389"/>
                <a:gd name="connsiteY288" fmla="*/ 399456 h 937151"/>
                <a:gd name="connsiteX289" fmla="*/ 136412 w 460389"/>
                <a:gd name="connsiteY289" fmla="*/ 395866 h 937151"/>
                <a:gd name="connsiteX290" fmla="*/ 129232 w 460389"/>
                <a:gd name="connsiteY290" fmla="*/ 515254 h 937151"/>
                <a:gd name="connsiteX291" fmla="*/ 129232 w 460389"/>
                <a:gd name="connsiteY291" fmla="*/ 528718 h 937151"/>
                <a:gd name="connsiteX292" fmla="*/ 132822 w 460389"/>
                <a:gd name="connsiteY292" fmla="*/ 528718 h 937151"/>
                <a:gd name="connsiteX293" fmla="*/ 142694 w 460389"/>
                <a:gd name="connsiteY293" fmla="*/ 515254 h 937151"/>
                <a:gd name="connsiteX294" fmla="*/ 129232 w 460389"/>
                <a:gd name="connsiteY294" fmla="*/ 515254 h 937151"/>
                <a:gd name="connsiteX295" fmla="*/ 132822 w 460389"/>
                <a:gd name="connsiteY295" fmla="*/ 177736 h 937151"/>
                <a:gd name="connsiteX296" fmla="*/ 132822 w 460389"/>
                <a:gd name="connsiteY296" fmla="*/ 184019 h 937151"/>
                <a:gd name="connsiteX297" fmla="*/ 136412 w 460389"/>
                <a:gd name="connsiteY297" fmla="*/ 184019 h 937151"/>
                <a:gd name="connsiteX298" fmla="*/ 146284 w 460389"/>
                <a:gd name="connsiteY298" fmla="*/ 174145 h 937151"/>
                <a:gd name="connsiteX299" fmla="*/ 146284 w 460389"/>
                <a:gd name="connsiteY299" fmla="*/ 166964 h 937151"/>
                <a:gd name="connsiteX300" fmla="*/ 142694 w 460389"/>
                <a:gd name="connsiteY300" fmla="*/ 166964 h 937151"/>
                <a:gd name="connsiteX301" fmla="*/ 132822 w 460389"/>
                <a:gd name="connsiteY301" fmla="*/ 177736 h 937151"/>
                <a:gd name="connsiteX302" fmla="*/ 136412 w 460389"/>
                <a:gd name="connsiteY302" fmla="*/ 194791 h 937151"/>
                <a:gd name="connsiteX303" fmla="*/ 136412 w 460389"/>
                <a:gd name="connsiteY303" fmla="*/ 198382 h 937151"/>
                <a:gd name="connsiteX304" fmla="*/ 142694 w 460389"/>
                <a:gd name="connsiteY304" fmla="*/ 204665 h 937151"/>
                <a:gd name="connsiteX305" fmla="*/ 146284 w 460389"/>
                <a:gd name="connsiteY305" fmla="*/ 204665 h 937151"/>
                <a:gd name="connsiteX306" fmla="*/ 153463 w 460389"/>
                <a:gd name="connsiteY306" fmla="*/ 198382 h 937151"/>
                <a:gd name="connsiteX307" fmla="*/ 153463 w 460389"/>
                <a:gd name="connsiteY307" fmla="*/ 194791 h 937151"/>
                <a:gd name="connsiteX308" fmla="*/ 146284 w 460389"/>
                <a:gd name="connsiteY308" fmla="*/ 187610 h 937151"/>
                <a:gd name="connsiteX309" fmla="*/ 142694 w 460389"/>
                <a:gd name="connsiteY309" fmla="*/ 187610 h 937151"/>
                <a:gd name="connsiteX310" fmla="*/ 136412 w 460389"/>
                <a:gd name="connsiteY310" fmla="*/ 194791 h 937151"/>
                <a:gd name="connsiteX311" fmla="*/ 152566 w 460389"/>
                <a:gd name="connsiteY311" fmla="*/ 471269 h 937151"/>
                <a:gd name="connsiteX312" fmla="*/ 152566 w 460389"/>
                <a:gd name="connsiteY312" fmla="*/ 481143 h 937151"/>
                <a:gd name="connsiteX313" fmla="*/ 159745 w 460389"/>
                <a:gd name="connsiteY313" fmla="*/ 474859 h 937151"/>
                <a:gd name="connsiteX314" fmla="*/ 159745 w 460389"/>
                <a:gd name="connsiteY314" fmla="*/ 471269 h 937151"/>
                <a:gd name="connsiteX315" fmla="*/ 152566 w 460389"/>
                <a:gd name="connsiteY315" fmla="*/ 471269 h 937151"/>
                <a:gd name="connsiteX316" fmla="*/ 166028 w 460389"/>
                <a:gd name="connsiteY316" fmla="*/ 286352 h 937151"/>
                <a:gd name="connsiteX317" fmla="*/ 169617 w 460389"/>
                <a:gd name="connsiteY317" fmla="*/ 303407 h 937151"/>
                <a:gd name="connsiteX318" fmla="*/ 183079 w 460389"/>
                <a:gd name="connsiteY318" fmla="*/ 303407 h 937151"/>
                <a:gd name="connsiteX319" fmla="*/ 183079 w 460389"/>
                <a:gd name="connsiteY319" fmla="*/ 289045 h 937151"/>
                <a:gd name="connsiteX320" fmla="*/ 166028 w 460389"/>
                <a:gd name="connsiteY320" fmla="*/ 286352 h 937151"/>
                <a:gd name="connsiteX321" fmla="*/ 173207 w 460389"/>
                <a:gd name="connsiteY321" fmla="*/ 382401 h 937151"/>
                <a:gd name="connsiteX322" fmla="*/ 173207 w 460389"/>
                <a:gd name="connsiteY322" fmla="*/ 393173 h 937151"/>
                <a:gd name="connsiteX323" fmla="*/ 183079 w 460389"/>
                <a:gd name="connsiteY323" fmla="*/ 403047 h 937151"/>
                <a:gd name="connsiteX324" fmla="*/ 186669 w 460389"/>
                <a:gd name="connsiteY324" fmla="*/ 403047 h 937151"/>
                <a:gd name="connsiteX325" fmla="*/ 193848 w 460389"/>
                <a:gd name="connsiteY325" fmla="*/ 371629 h 937151"/>
                <a:gd name="connsiteX326" fmla="*/ 193848 w 460389"/>
                <a:gd name="connsiteY326" fmla="*/ 365345 h 937151"/>
                <a:gd name="connsiteX327" fmla="*/ 190259 w 460389"/>
                <a:gd name="connsiteY327" fmla="*/ 365345 h 937151"/>
                <a:gd name="connsiteX328" fmla="*/ 173207 w 460389"/>
                <a:gd name="connsiteY328" fmla="*/ 382401 h 937151"/>
                <a:gd name="connsiteX329" fmla="*/ 183079 w 460389"/>
                <a:gd name="connsiteY329" fmla="*/ 358164 h 937151"/>
                <a:gd name="connsiteX330" fmla="*/ 183079 w 460389"/>
                <a:gd name="connsiteY330" fmla="*/ 361755 h 937151"/>
                <a:gd name="connsiteX331" fmla="*/ 190259 w 460389"/>
                <a:gd name="connsiteY331" fmla="*/ 361755 h 937151"/>
                <a:gd name="connsiteX332" fmla="*/ 190259 w 460389"/>
                <a:gd name="connsiteY332" fmla="*/ 358164 h 937151"/>
                <a:gd name="connsiteX333" fmla="*/ 183079 w 460389"/>
                <a:gd name="connsiteY333" fmla="*/ 358164 h 937151"/>
                <a:gd name="connsiteX334" fmla="*/ 218079 w 460389"/>
                <a:gd name="connsiteY334" fmla="*/ 402149 h 937151"/>
                <a:gd name="connsiteX335" fmla="*/ 207310 w 460389"/>
                <a:gd name="connsiteY335" fmla="*/ 419205 h 937151"/>
                <a:gd name="connsiteX336" fmla="*/ 224362 w 460389"/>
                <a:gd name="connsiteY336" fmla="*/ 426386 h 937151"/>
                <a:gd name="connsiteX337" fmla="*/ 224362 w 460389"/>
                <a:gd name="connsiteY337" fmla="*/ 429976 h 937151"/>
                <a:gd name="connsiteX338" fmla="*/ 207310 w 460389"/>
                <a:gd name="connsiteY338" fmla="*/ 426386 h 937151"/>
                <a:gd name="connsiteX339" fmla="*/ 210900 w 460389"/>
                <a:gd name="connsiteY339" fmla="*/ 429976 h 937151"/>
                <a:gd name="connsiteX340" fmla="*/ 207310 w 460389"/>
                <a:gd name="connsiteY340" fmla="*/ 447032 h 937151"/>
                <a:gd name="connsiteX341" fmla="*/ 207310 w 460389"/>
                <a:gd name="connsiteY341" fmla="*/ 454213 h 937151"/>
                <a:gd name="connsiteX342" fmla="*/ 214489 w 460389"/>
                <a:gd name="connsiteY342" fmla="*/ 464087 h 937151"/>
                <a:gd name="connsiteX343" fmla="*/ 210900 w 460389"/>
                <a:gd name="connsiteY343" fmla="*/ 467678 h 937151"/>
                <a:gd name="connsiteX344" fmla="*/ 203720 w 460389"/>
                <a:gd name="connsiteY344" fmla="*/ 464087 h 937151"/>
                <a:gd name="connsiteX345" fmla="*/ 183079 w 460389"/>
                <a:gd name="connsiteY345" fmla="*/ 488324 h 937151"/>
                <a:gd name="connsiteX346" fmla="*/ 190259 w 460389"/>
                <a:gd name="connsiteY346" fmla="*/ 499096 h 937151"/>
                <a:gd name="connsiteX347" fmla="*/ 227951 w 460389"/>
                <a:gd name="connsiteY347" fmla="*/ 474859 h 937151"/>
                <a:gd name="connsiteX348" fmla="*/ 227951 w 460389"/>
                <a:gd name="connsiteY348" fmla="*/ 478450 h 937151"/>
                <a:gd name="connsiteX349" fmla="*/ 224362 w 460389"/>
                <a:gd name="connsiteY349" fmla="*/ 495505 h 937151"/>
                <a:gd name="connsiteX350" fmla="*/ 227951 w 460389"/>
                <a:gd name="connsiteY350" fmla="*/ 499096 h 937151"/>
                <a:gd name="connsiteX351" fmla="*/ 245900 w 460389"/>
                <a:gd name="connsiteY351" fmla="*/ 495505 h 937151"/>
                <a:gd name="connsiteX352" fmla="*/ 248593 w 460389"/>
                <a:gd name="connsiteY352" fmla="*/ 495505 h 937151"/>
                <a:gd name="connsiteX353" fmla="*/ 255772 w 460389"/>
                <a:gd name="connsiteY353" fmla="*/ 499096 h 937151"/>
                <a:gd name="connsiteX354" fmla="*/ 266542 w 460389"/>
                <a:gd name="connsiteY354" fmla="*/ 484733 h 937151"/>
                <a:gd name="connsiteX355" fmla="*/ 245900 w 460389"/>
                <a:gd name="connsiteY355" fmla="*/ 467678 h 937151"/>
                <a:gd name="connsiteX356" fmla="*/ 242311 w 460389"/>
                <a:gd name="connsiteY356" fmla="*/ 467678 h 937151"/>
                <a:gd name="connsiteX357" fmla="*/ 235131 w 460389"/>
                <a:gd name="connsiteY357" fmla="*/ 471269 h 937151"/>
                <a:gd name="connsiteX358" fmla="*/ 224362 w 460389"/>
                <a:gd name="connsiteY358" fmla="*/ 454213 h 937151"/>
                <a:gd name="connsiteX359" fmla="*/ 242311 w 460389"/>
                <a:gd name="connsiteY359" fmla="*/ 420102 h 937151"/>
                <a:gd name="connsiteX360" fmla="*/ 218079 w 460389"/>
                <a:gd name="connsiteY360" fmla="*/ 402149 h 937151"/>
                <a:gd name="connsiteX361" fmla="*/ 186669 w 460389"/>
                <a:gd name="connsiteY361" fmla="*/ 415614 h 937151"/>
                <a:gd name="connsiteX362" fmla="*/ 186669 w 460389"/>
                <a:gd name="connsiteY362" fmla="*/ 422795 h 937151"/>
                <a:gd name="connsiteX363" fmla="*/ 193848 w 460389"/>
                <a:gd name="connsiteY363" fmla="*/ 422795 h 937151"/>
                <a:gd name="connsiteX364" fmla="*/ 186669 w 460389"/>
                <a:gd name="connsiteY364" fmla="*/ 415614 h 937151"/>
                <a:gd name="connsiteX365" fmla="*/ 186669 w 460389"/>
                <a:gd name="connsiteY365" fmla="*/ 515254 h 937151"/>
                <a:gd name="connsiteX366" fmla="*/ 186669 w 460389"/>
                <a:gd name="connsiteY366" fmla="*/ 521537 h 937151"/>
                <a:gd name="connsiteX367" fmla="*/ 190259 w 460389"/>
                <a:gd name="connsiteY367" fmla="*/ 521537 h 937151"/>
                <a:gd name="connsiteX368" fmla="*/ 190259 w 460389"/>
                <a:gd name="connsiteY368" fmla="*/ 515254 h 937151"/>
                <a:gd name="connsiteX369" fmla="*/ 186669 w 460389"/>
                <a:gd name="connsiteY369" fmla="*/ 515254 h 937151"/>
                <a:gd name="connsiteX370" fmla="*/ 197438 w 460389"/>
                <a:gd name="connsiteY370" fmla="*/ 306998 h 937151"/>
                <a:gd name="connsiteX371" fmla="*/ 197438 w 460389"/>
                <a:gd name="connsiteY371" fmla="*/ 309691 h 937151"/>
                <a:gd name="connsiteX372" fmla="*/ 203720 w 460389"/>
                <a:gd name="connsiteY372" fmla="*/ 309691 h 937151"/>
                <a:gd name="connsiteX373" fmla="*/ 203720 w 460389"/>
                <a:gd name="connsiteY373" fmla="*/ 306998 h 937151"/>
                <a:gd name="connsiteX374" fmla="*/ 197438 w 460389"/>
                <a:gd name="connsiteY374" fmla="*/ 306998 h 937151"/>
                <a:gd name="connsiteX375" fmla="*/ 197438 w 460389"/>
                <a:gd name="connsiteY375" fmla="*/ 402149 h 937151"/>
                <a:gd name="connsiteX376" fmla="*/ 197438 w 460389"/>
                <a:gd name="connsiteY376" fmla="*/ 415614 h 937151"/>
                <a:gd name="connsiteX377" fmla="*/ 210900 w 460389"/>
                <a:gd name="connsiteY377" fmla="*/ 405740 h 937151"/>
                <a:gd name="connsiteX378" fmla="*/ 197438 w 460389"/>
                <a:gd name="connsiteY378" fmla="*/ 402149 h 937151"/>
                <a:gd name="connsiteX379" fmla="*/ 224362 w 460389"/>
                <a:gd name="connsiteY379" fmla="*/ 518844 h 937151"/>
                <a:gd name="connsiteX380" fmla="*/ 224362 w 460389"/>
                <a:gd name="connsiteY380" fmla="*/ 535900 h 937151"/>
                <a:gd name="connsiteX381" fmla="*/ 227951 w 460389"/>
                <a:gd name="connsiteY381" fmla="*/ 535900 h 937151"/>
                <a:gd name="connsiteX382" fmla="*/ 235131 w 460389"/>
                <a:gd name="connsiteY382" fmla="*/ 521537 h 937151"/>
                <a:gd name="connsiteX383" fmla="*/ 227951 w 460389"/>
                <a:gd name="connsiteY383" fmla="*/ 518844 h 937151"/>
                <a:gd name="connsiteX384" fmla="*/ 224362 w 460389"/>
                <a:gd name="connsiteY384" fmla="*/ 518844 h 937151"/>
                <a:gd name="connsiteX385" fmla="*/ 237823 w 460389"/>
                <a:gd name="connsiteY385" fmla="*/ 545774 h 937151"/>
                <a:gd name="connsiteX386" fmla="*/ 237823 w 460389"/>
                <a:gd name="connsiteY386" fmla="*/ 552955 h 937151"/>
                <a:gd name="connsiteX387" fmla="*/ 245003 w 460389"/>
                <a:gd name="connsiteY387" fmla="*/ 560136 h 937151"/>
                <a:gd name="connsiteX388" fmla="*/ 254875 w 460389"/>
                <a:gd name="connsiteY388" fmla="*/ 560136 h 937151"/>
                <a:gd name="connsiteX389" fmla="*/ 254875 w 460389"/>
                <a:gd name="connsiteY389" fmla="*/ 552955 h 937151"/>
                <a:gd name="connsiteX390" fmla="*/ 237823 w 460389"/>
                <a:gd name="connsiteY390" fmla="*/ 545774 h 937151"/>
                <a:gd name="connsiteX391" fmla="*/ 241413 w 460389"/>
                <a:gd name="connsiteY391" fmla="*/ 385991 h 937151"/>
                <a:gd name="connsiteX392" fmla="*/ 241413 w 460389"/>
                <a:gd name="connsiteY392" fmla="*/ 393173 h 937151"/>
                <a:gd name="connsiteX393" fmla="*/ 245003 w 460389"/>
                <a:gd name="connsiteY393" fmla="*/ 393173 h 937151"/>
                <a:gd name="connsiteX394" fmla="*/ 245003 w 460389"/>
                <a:gd name="connsiteY394" fmla="*/ 385991 h 937151"/>
                <a:gd name="connsiteX395" fmla="*/ 241413 w 460389"/>
                <a:gd name="connsiteY395" fmla="*/ 385991 h 937151"/>
                <a:gd name="connsiteX396" fmla="*/ 251285 w 460389"/>
                <a:gd name="connsiteY396" fmla="*/ 511663 h 937151"/>
                <a:gd name="connsiteX397" fmla="*/ 247695 w 460389"/>
                <a:gd name="connsiteY397" fmla="*/ 518844 h 937151"/>
                <a:gd name="connsiteX398" fmla="*/ 254875 w 460389"/>
                <a:gd name="connsiteY398" fmla="*/ 525128 h 937151"/>
                <a:gd name="connsiteX399" fmla="*/ 258465 w 460389"/>
                <a:gd name="connsiteY399" fmla="*/ 518844 h 937151"/>
                <a:gd name="connsiteX400" fmla="*/ 251285 w 460389"/>
                <a:gd name="connsiteY400" fmla="*/ 511663 h 937151"/>
                <a:gd name="connsiteX401" fmla="*/ 248593 w 460389"/>
                <a:gd name="connsiteY401" fmla="*/ 579885 h 937151"/>
                <a:gd name="connsiteX402" fmla="*/ 255772 w 460389"/>
                <a:gd name="connsiteY402" fmla="*/ 586168 h 937151"/>
                <a:gd name="connsiteX403" fmla="*/ 255772 w 460389"/>
                <a:gd name="connsiteY403" fmla="*/ 579885 h 937151"/>
                <a:gd name="connsiteX404" fmla="*/ 248593 w 460389"/>
                <a:gd name="connsiteY404" fmla="*/ 579885 h 937151"/>
                <a:gd name="connsiteX405" fmla="*/ 251285 w 460389"/>
                <a:gd name="connsiteY405" fmla="*/ 392275 h 937151"/>
                <a:gd name="connsiteX406" fmla="*/ 258465 w 460389"/>
                <a:gd name="connsiteY406" fmla="*/ 392275 h 937151"/>
                <a:gd name="connsiteX407" fmla="*/ 258465 w 460389"/>
                <a:gd name="connsiteY407" fmla="*/ 385094 h 937151"/>
                <a:gd name="connsiteX408" fmla="*/ 251285 w 460389"/>
                <a:gd name="connsiteY408" fmla="*/ 392275 h 937151"/>
                <a:gd name="connsiteX409" fmla="*/ 258465 w 460389"/>
                <a:gd name="connsiteY409" fmla="*/ 402149 h 937151"/>
                <a:gd name="connsiteX410" fmla="*/ 251285 w 460389"/>
                <a:gd name="connsiteY410" fmla="*/ 422795 h 937151"/>
                <a:gd name="connsiteX411" fmla="*/ 251285 w 460389"/>
                <a:gd name="connsiteY411" fmla="*/ 426386 h 937151"/>
                <a:gd name="connsiteX412" fmla="*/ 262055 w 460389"/>
                <a:gd name="connsiteY412" fmla="*/ 436260 h 937151"/>
                <a:gd name="connsiteX413" fmla="*/ 265644 w 460389"/>
                <a:gd name="connsiteY413" fmla="*/ 436260 h 937151"/>
                <a:gd name="connsiteX414" fmla="*/ 268336 w 460389"/>
                <a:gd name="connsiteY414" fmla="*/ 409330 h 937151"/>
                <a:gd name="connsiteX415" fmla="*/ 258465 w 460389"/>
                <a:gd name="connsiteY415" fmla="*/ 402149 h 937151"/>
                <a:gd name="connsiteX416" fmla="*/ 316799 w 460389"/>
                <a:gd name="connsiteY416" fmla="*/ 433567 h 937151"/>
                <a:gd name="connsiteX417" fmla="*/ 316799 w 460389"/>
                <a:gd name="connsiteY417" fmla="*/ 443441 h 937151"/>
                <a:gd name="connsiteX418" fmla="*/ 323978 w 460389"/>
                <a:gd name="connsiteY418" fmla="*/ 454213 h 937151"/>
                <a:gd name="connsiteX419" fmla="*/ 323978 w 460389"/>
                <a:gd name="connsiteY419" fmla="*/ 460497 h 937151"/>
                <a:gd name="connsiteX420" fmla="*/ 292567 w 460389"/>
                <a:gd name="connsiteY420" fmla="*/ 478450 h 937151"/>
                <a:gd name="connsiteX421" fmla="*/ 288978 w 460389"/>
                <a:gd name="connsiteY421" fmla="*/ 471269 h 937151"/>
                <a:gd name="connsiteX422" fmla="*/ 288978 w 460389"/>
                <a:gd name="connsiteY422" fmla="*/ 467678 h 937151"/>
                <a:gd name="connsiteX423" fmla="*/ 303337 w 460389"/>
                <a:gd name="connsiteY423" fmla="*/ 460497 h 937151"/>
                <a:gd name="connsiteX424" fmla="*/ 303337 w 460389"/>
                <a:gd name="connsiteY424" fmla="*/ 450623 h 937151"/>
                <a:gd name="connsiteX425" fmla="*/ 299747 w 460389"/>
                <a:gd name="connsiteY425" fmla="*/ 450623 h 937151"/>
                <a:gd name="connsiteX426" fmla="*/ 282696 w 460389"/>
                <a:gd name="connsiteY426" fmla="*/ 456906 h 937151"/>
                <a:gd name="connsiteX427" fmla="*/ 279106 w 460389"/>
                <a:gd name="connsiteY427" fmla="*/ 450623 h 937151"/>
                <a:gd name="connsiteX428" fmla="*/ 286285 w 460389"/>
                <a:gd name="connsiteY428" fmla="*/ 443441 h 937151"/>
                <a:gd name="connsiteX429" fmla="*/ 286285 w 460389"/>
                <a:gd name="connsiteY429" fmla="*/ 439851 h 937151"/>
                <a:gd name="connsiteX430" fmla="*/ 268336 w 460389"/>
                <a:gd name="connsiteY430" fmla="*/ 439851 h 937151"/>
                <a:gd name="connsiteX431" fmla="*/ 262055 w 460389"/>
                <a:gd name="connsiteY431" fmla="*/ 456906 h 937151"/>
                <a:gd name="connsiteX432" fmla="*/ 262055 w 460389"/>
                <a:gd name="connsiteY432" fmla="*/ 460497 h 937151"/>
                <a:gd name="connsiteX433" fmla="*/ 303337 w 460389"/>
                <a:gd name="connsiteY433" fmla="*/ 518844 h 937151"/>
                <a:gd name="connsiteX434" fmla="*/ 303337 w 460389"/>
                <a:gd name="connsiteY434" fmla="*/ 525128 h 937151"/>
                <a:gd name="connsiteX435" fmla="*/ 296157 w 460389"/>
                <a:gd name="connsiteY435" fmla="*/ 532309 h 937151"/>
                <a:gd name="connsiteX436" fmla="*/ 286285 w 460389"/>
                <a:gd name="connsiteY436" fmla="*/ 515254 h 937151"/>
                <a:gd name="connsiteX437" fmla="*/ 282696 w 460389"/>
                <a:gd name="connsiteY437" fmla="*/ 515254 h 937151"/>
                <a:gd name="connsiteX438" fmla="*/ 282696 w 460389"/>
                <a:gd name="connsiteY438" fmla="*/ 525128 h 937151"/>
                <a:gd name="connsiteX439" fmla="*/ 286285 w 460389"/>
                <a:gd name="connsiteY439" fmla="*/ 535900 h 937151"/>
                <a:gd name="connsiteX440" fmla="*/ 271926 w 460389"/>
                <a:gd name="connsiteY440" fmla="*/ 549365 h 937151"/>
                <a:gd name="connsiteX441" fmla="*/ 271926 w 460389"/>
                <a:gd name="connsiteY441" fmla="*/ 552955 h 937151"/>
                <a:gd name="connsiteX442" fmla="*/ 286285 w 460389"/>
                <a:gd name="connsiteY442" fmla="*/ 570011 h 937151"/>
                <a:gd name="connsiteX443" fmla="*/ 282696 w 460389"/>
                <a:gd name="connsiteY443" fmla="*/ 577192 h 937151"/>
                <a:gd name="connsiteX444" fmla="*/ 282696 w 460389"/>
                <a:gd name="connsiteY444" fmla="*/ 580782 h 937151"/>
                <a:gd name="connsiteX445" fmla="*/ 309619 w 460389"/>
                <a:gd name="connsiteY445" fmla="*/ 580782 h 937151"/>
                <a:gd name="connsiteX446" fmla="*/ 323978 w 460389"/>
                <a:gd name="connsiteY446" fmla="*/ 552955 h 937151"/>
                <a:gd name="connsiteX447" fmla="*/ 323978 w 460389"/>
                <a:gd name="connsiteY447" fmla="*/ 549365 h 937151"/>
                <a:gd name="connsiteX448" fmla="*/ 313209 w 460389"/>
                <a:gd name="connsiteY448" fmla="*/ 549365 h 937151"/>
                <a:gd name="connsiteX449" fmla="*/ 292567 w 460389"/>
                <a:gd name="connsiteY449" fmla="*/ 566420 h 937151"/>
                <a:gd name="connsiteX450" fmla="*/ 286285 w 460389"/>
                <a:gd name="connsiteY450" fmla="*/ 556546 h 937151"/>
                <a:gd name="connsiteX451" fmla="*/ 309619 w 460389"/>
                <a:gd name="connsiteY451" fmla="*/ 535900 h 937151"/>
                <a:gd name="connsiteX452" fmla="*/ 316799 w 460389"/>
                <a:gd name="connsiteY452" fmla="*/ 535900 h 937151"/>
                <a:gd name="connsiteX453" fmla="*/ 327568 w 460389"/>
                <a:gd name="connsiteY453" fmla="*/ 542183 h 937151"/>
                <a:gd name="connsiteX454" fmla="*/ 333850 w 460389"/>
                <a:gd name="connsiteY454" fmla="*/ 542183 h 937151"/>
                <a:gd name="connsiteX455" fmla="*/ 333850 w 460389"/>
                <a:gd name="connsiteY455" fmla="*/ 539490 h 937151"/>
                <a:gd name="connsiteX456" fmla="*/ 323978 w 460389"/>
                <a:gd name="connsiteY456" fmla="*/ 515254 h 937151"/>
                <a:gd name="connsiteX457" fmla="*/ 323978 w 460389"/>
                <a:gd name="connsiteY457" fmla="*/ 511663 h 937151"/>
                <a:gd name="connsiteX458" fmla="*/ 331157 w 460389"/>
                <a:gd name="connsiteY458" fmla="*/ 511663 h 937151"/>
                <a:gd name="connsiteX459" fmla="*/ 351799 w 460389"/>
                <a:gd name="connsiteY459" fmla="*/ 532309 h 937151"/>
                <a:gd name="connsiteX460" fmla="*/ 354491 w 460389"/>
                <a:gd name="connsiteY460" fmla="*/ 532309 h 937151"/>
                <a:gd name="connsiteX461" fmla="*/ 354491 w 460389"/>
                <a:gd name="connsiteY461" fmla="*/ 511663 h 937151"/>
                <a:gd name="connsiteX462" fmla="*/ 372440 w 460389"/>
                <a:gd name="connsiteY462" fmla="*/ 467678 h 937151"/>
                <a:gd name="connsiteX463" fmla="*/ 368850 w 460389"/>
                <a:gd name="connsiteY463" fmla="*/ 467678 h 937151"/>
                <a:gd name="connsiteX464" fmla="*/ 361671 w 460389"/>
                <a:gd name="connsiteY464" fmla="*/ 471269 h 937151"/>
                <a:gd name="connsiteX465" fmla="*/ 341030 w 460389"/>
                <a:gd name="connsiteY465" fmla="*/ 456906 h 937151"/>
                <a:gd name="connsiteX466" fmla="*/ 375133 w 460389"/>
                <a:gd name="connsiteY466" fmla="*/ 436260 h 937151"/>
                <a:gd name="connsiteX467" fmla="*/ 385902 w 460389"/>
                <a:gd name="connsiteY467" fmla="*/ 429976 h 937151"/>
                <a:gd name="connsiteX468" fmla="*/ 385902 w 460389"/>
                <a:gd name="connsiteY468" fmla="*/ 426386 h 937151"/>
                <a:gd name="connsiteX469" fmla="*/ 354491 w 460389"/>
                <a:gd name="connsiteY469" fmla="*/ 415614 h 937151"/>
                <a:gd name="connsiteX470" fmla="*/ 351799 w 460389"/>
                <a:gd name="connsiteY470" fmla="*/ 415614 h 937151"/>
                <a:gd name="connsiteX471" fmla="*/ 337440 w 460389"/>
                <a:gd name="connsiteY471" fmla="*/ 436260 h 937151"/>
                <a:gd name="connsiteX472" fmla="*/ 327568 w 460389"/>
                <a:gd name="connsiteY472" fmla="*/ 436260 h 937151"/>
                <a:gd name="connsiteX473" fmla="*/ 331157 w 460389"/>
                <a:gd name="connsiteY473" fmla="*/ 419205 h 937151"/>
                <a:gd name="connsiteX474" fmla="*/ 331157 w 460389"/>
                <a:gd name="connsiteY474" fmla="*/ 412921 h 937151"/>
                <a:gd name="connsiteX475" fmla="*/ 316799 w 460389"/>
                <a:gd name="connsiteY475" fmla="*/ 433567 h 937151"/>
                <a:gd name="connsiteX476" fmla="*/ 271926 w 460389"/>
                <a:gd name="connsiteY476" fmla="*/ 494608 h 937151"/>
                <a:gd name="connsiteX477" fmla="*/ 271926 w 460389"/>
                <a:gd name="connsiteY477" fmla="*/ 500891 h 937151"/>
                <a:gd name="connsiteX478" fmla="*/ 275516 w 460389"/>
                <a:gd name="connsiteY478" fmla="*/ 500891 h 937151"/>
                <a:gd name="connsiteX479" fmla="*/ 275516 w 460389"/>
                <a:gd name="connsiteY479" fmla="*/ 494608 h 937151"/>
                <a:gd name="connsiteX480" fmla="*/ 271926 w 460389"/>
                <a:gd name="connsiteY480" fmla="*/ 494608 h 937151"/>
                <a:gd name="connsiteX481" fmla="*/ 286285 w 460389"/>
                <a:gd name="connsiteY481" fmla="*/ 604122 h 937151"/>
                <a:gd name="connsiteX482" fmla="*/ 282696 w 460389"/>
                <a:gd name="connsiteY482" fmla="*/ 621177 h 937151"/>
                <a:gd name="connsiteX483" fmla="*/ 288978 w 460389"/>
                <a:gd name="connsiteY483" fmla="*/ 624767 h 937151"/>
                <a:gd name="connsiteX484" fmla="*/ 292567 w 460389"/>
                <a:gd name="connsiteY484" fmla="*/ 617586 h 937151"/>
                <a:gd name="connsiteX485" fmla="*/ 292567 w 460389"/>
                <a:gd name="connsiteY485" fmla="*/ 610405 h 937151"/>
                <a:gd name="connsiteX486" fmla="*/ 286285 w 460389"/>
                <a:gd name="connsiteY486" fmla="*/ 604122 h 937151"/>
                <a:gd name="connsiteX487" fmla="*/ 286285 w 460389"/>
                <a:gd name="connsiteY487" fmla="*/ 678627 h 937151"/>
                <a:gd name="connsiteX488" fmla="*/ 299747 w 460389"/>
                <a:gd name="connsiteY488" fmla="*/ 692092 h 937151"/>
                <a:gd name="connsiteX489" fmla="*/ 313209 w 460389"/>
                <a:gd name="connsiteY489" fmla="*/ 682217 h 937151"/>
                <a:gd name="connsiteX490" fmla="*/ 286285 w 460389"/>
                <a:gd name="connsiteY490" fmla="*/ 678627 h 937151"/>
                <a:gd name="connsiteX491" fmla="*/ 296157 w 460389"/>
                <a:gd name="connsiteY491" fmla="*/ 610405 h 937151"/>
                <a:gd name="connsiteX492" fmla="*/ 303337 w 460389"/>
                <a:gd name="connsiteY492" fmla="*/ 613996 h 937151"/>
                <a:gd name="connsiteX493" fmla="*/ 316799 w 460389"/>
                <a:gd name="connsiteY493" fmla="*/ 613996 h 937151"/>
                <a:gd name="connsiteX494" fmla="*/ 316799 w 460389"/>
                <a:gd name="connsiteY494" fmla="*/ 600531 h 937151"/>
                <a:gd name="connsiteX495" fmla="*/ 306927 w 460389"/>
                <a:gd name="connsiteY495" fmla="*/ 600531 h 937151"/>
                <a:gd name="connsiteX496" fmla="*/ 296157 w 460389"/>
                <a:gd name="connsiteY496" fmla="*/ 610405 h 937151"/>
                <a:gd name="connsiteX497" fmla="*/ 374235 w 460389"/>
                <a:gd name="connsiteY497" fmla="*/ 545774 h 937151"/>
                <a:gd name="connsiteX498" fmla="*/ 367953 w 460389"/>
                <a:gd name="connsiteY498" fmla="*/ 560136 h 937151"/>
                <a:gd name="connsiteX499" fmla="*/ 357184 w 460389"/>
                <a:gd name="connsiteY499" fmla="*/ 556546 h 937151"/>
                <a:gd name="connsiteX500" fmla="*/ 350901 w 460389"/>
                <a:gd name="connsiteY500" fmla="*/ 560136 h 937151"/>
                <a:gd name="connsiteX501" fmla="*/ 336542 w 460389"/>
                <a:gd name="connsiteY501" fmla="*/ 556546 h 937151"/>
                <a:gd name="connsiteX502" fmla="*/ 323081 w 460389"/>
                <a:gd name="connsiteY502" fmla="*/ 577192 h 937151"/>
                <a:gd name="connsiteX503" fmla="*/ 315901 w 460389"/>
                <a:gd name="connsiteY503" fmla="*/ 584373 h 937151"/>
                <a:gd name="connsiteX504" fmla="*/ 330260 w 460389"/>
                <a:gd name="connsiteY504" fmla="*/ 601429 h 937151"/>
                <a:gd name="connsiteX505" fmla="*/ 336542 w 460389"/>
                <a:gd name="connsiteY505" fmla="*/ 597838 h 937151"/>
                <a:gd name="connsiteX506" fmla="*/ 343722 w 460389"/>
                <a:gd name="connsiteY506" fmla="*/ 601429 h 937151"/>
                <a:gd name="connsiteX507" fmla="*/ 347312 w 460389"/>
                <a:gd name="connsiteY507" fmla="*/ 597838 h 937151"/>
                <a:gd name="connsiteX508" fmla="*/ 350901 w 460389"/>
                <a:gd name="connsiteY508" fmla="*/ 605019 h 937151"/>
                <a:gd name="connsiteX509" fmla="*/ 309619 w 460389"/>
                <a:gd name="connsiteY509" fmla="*/ 635539 h 937151"/>
                <a:gd name="connsiteX510" fmla="*/ 309619 w 460389"/>
                <a:gd name="connsiteY510" fmla="*/ 642721 h 937151"/>
                <a:gd name="connsiteX511" fmla="*/ 330260 w 460389"/>
                <a:gd name="connsiteY511" fmla="*/ 656185 h 937151"/>
                <a:gd name="connsiteX512" fmla="*/ 306029 w 460389"/>
                <a:gd name="connsiteY512" fmla="*/ 659776 h 937151"/>
                <a:gd name="connsiteX513" fmla="*/ 306029 w 460389"/>
                <a:gd name="connsiteY513" fmla="*/ 663367 h 937151"/>
                <a:gd name="connsiteX514" fmla="*/ 323081 w 460389"/>
                <a:gd name="connsiteY514" fmla="*/ 666957 h 937151"/>
                <a:gd name="connsiteX515" fmla="*/ 315901 w 460389"/>
                <a:gd name="connsiteY515" fmla="*/ 687603 h 937151"/>
                <a:gd name="connsiteX516" fmla="*/ 319491 w 460389"/>
                <a:gd name="connsiteY516" fmla="*/ 687603 h 937151"/>
                <a:gd name="connsiteX517" fmla="*/ 336542 w 460389"/>
                <a:gd name="connsiteY517" fmla="*/ 670548 h 937151"/>
                <a:gd name="connsiteX518" fmla="*/ 350901 w 460389"/>
                <a:gd name="connsiteY518" fmla="*/ 680422 h 937151"/>
                <a:gd name="connsiteX519" fmla="*/ 353594 w 460389"/>
                <a:gd name="connsiteY519" fmla="*/ 680422 h 937151"/>
                <a:gd name="connsiteX520" fmla="*/ 385004 w 460389"/>
                <a:gd name="connsiteY520" fmla="*/ 642721 h 937151"/>
                <a:gd name="connsiteX521" fmla="*/ 381415 w 460389"/>
                <a:gd name="connsiteY521" fmla="*/ 635539 h 937151"/>
                <a:gd name="connsiteX522" fmla="*/ 364363 w 460389"/>
                <a:gd name="connsiteY522" fmla="*/ 639130 h 937151"/>
                <a:gd name="connsiteX523" fmla="*/ 360774 w 460389"/>
                <a:gd name="connsiteY523" fmla="*/ 639130 h 937151"/>
                <a:gd name="connsiteX524" fmla="*/ 353594 w 460389"/>
                <a:gd name="connsiteY524" fmla="*/ 635539 h 937151"/>
                <a:gd name="connsiteX525" fmla="*/ 347312 w 460389"/>
                <a:gd name="connsiteY525" fmla="*/ 642721 h 937151"/>
                <a:gd name="connsiteX526" fmla="*/ 340132 w 460389"/>
                <a:gd name="connsiteY526" fmla="*/ 642721 h 937151"/>
                <a:gd name="connsiteX527" fmla="*/ 330260 w 460389"/>
                <a:gd name="connsiteY527" fmla="*/ 631949 h 937151"/>
                <a:gd name="connsiteX528" fmla="*/ 350901 w 460389"/>
                <a:gd name="connsiteY528" fmla="*/ 625665 h 937151"/>
                <a:gd name="connsiteX529" fmla="*/ 367953 w 460389"/>
                <a:gd name="connsiteY529" fmla="*/ 631949 h 937151"/>
                <a:gd name="connsiteX530" fmla="*/ 381415 w 460389"/>
                <a:gd name="connsiteY530" fmla="*/ 625665 h 937151"/>
                <a:gd name="connsiteX531" fmla="*/ 381415 w 460389"/>
                <a:gd name="connsiteY531" fmla="*/ 614893 h 937151"/>
                <a:gd name="connsiteX532" fmla="*/ 364363 w 460389"/>
                <a:gd name="connsiteY532" fmla="*/ 605019 h 937151"/>
                <a:gd name="connsiteX533" fmla="*/ 388594 w 460389"/>
                <a:gd name="connsiteY533" fmla="*/ 546672 h 937151"/>
                <a:gd name="connsiteX534" fmla="*/ 374235 w 460389"/>
                <a:gd name="connsiteY534" fmla="*/ 546672 h 937151"/>
                <a:gd name="connsiteX535" fmla="*/ 353594 w 460389"/>
                <a:gd name="connsiteY535" fmla="*/ 682217 h 937151"/>
                <a:gd name="connsiteX536" fmla="*/ 330260 w 460389"/>
                <a:gd name="connsiteY536" fmla="*/ 710045 h 937151"/>
                <a:gd name="connsiteX537" fmla="*/ 326670 w 460389"/>
                <a:gd name="connsiteY537" fmla="*/ 710045 h 937151"/>
                <a:gd name="connsiteX538" fmla="*/ 323081 w 460389"/>
                <a:gd name="connsiteY538" fmla="*/ 699273 h 937151"/>
                <a:gd name="connsiteX539" fmla="*/ 306029 w 460389"/>
                <a:gd name="connsiteY539" fmla="*/ 716328 h 937151"/>
                <a:gd name="connsiteX540" fmla="*/ 326670 w 460389"/>
                <a:gd name="connsiteY540" fmla="*/ 716328 h 937151"/>
                <a:gd name="connsiteX541" fmla="*/ 326670 w 460389"/>
                <a:gd name="connsiteY541" fmla="*/ 727100 h 937151"/>
                <a:gd name="connsiteX542" fmla="*/ 340132 w 460389"/>
                <a:gd name="connsiteY542" fmla="*/ 727100 h 937151"/>
                <a:gd name="connsiteX543" fmla="*/ 377825 w 460389"/>
                <a:gd name="connsiteY543" fmla="*/ 699273 h 937151"/>
                <a:gd name="connsiteX544" fmla="*/ 377825 w 460389"/>
                <a:gd name="connsiteY544" fmla="*/ 692092 h 937151"/>
                <a:gd name="connsiteX545" fmla="*/ 353594 w 460389"/>
                <a:gd name="connsiteY545" fmla="*/ 682217 h 937151"/>
                <a:gd name="connsiteX546" fmla="*/ 323978 w 460389"/>
                <a:gd name="connsiteY546" fmla="*/ 405740 h 937151"/>
                <a:gd name="connsiteX547" fmla="*/ 323978 w 460389"/>
                <a:gd name="connsiteY547" fmla="*/ 409330 h 937151"/>
                <a:gd name="connsiteX548" fmla="*/ 331157 w 460389"/>
                <a:gd name="connsiteY548" fmla="*/ 409330 h 937151"/>
                <a:gd name="connsiteX549" fmla="*/ 331157 w 460389"/>
                <a:gd name="connsiteY549" fmla="*/ 405740 h 937151"/>
                <a:gd name="connsiteX550" fmla="*/ 323978 w 460389"/>
                <a:gd name="connsiteY550" fmla="*/ 405740 h 937151"/>
                <a:gd name="connsiteX551" fmla="*/ 333850 w 460389"/>
                <a:gd name="connsiteY551" fmla="*/ 474859 h 937151"/>
                <a:gd name="connsiteX552" fmla="*/ 351799 w 460389"/>
                <a:gd name="connsiteY552" fmla="*/ 488324 h 937151"/>
                <a:gd name="connsiteX553" fmla="*/ 351799 w 460389"/>
                <a:gd name="connsiteY553" fmla="*/ 491915 h 937151"/>
                <a:gd name="connsiteX554" fmla="*/ 344619 w 460389"/>
                <a:gd name="connsiteY554" fmla="*/ 499096 h 937151"/>
                <a:gd name="connsiteX555" fmla="*/ 323978 w 460389"/>
                <a:gd name="connsiteY555" fmla="*/ 478450 h 937151"/>
                <a:gd name="connsiteX556" fmla="*/ 333850 w 460389"/>
                <a:gd name="connsiteY556" fmla="*/ 474859 h 937151"/>
                <a:gd name="connsiteX557" fmla="*/ 343722 w 460389"/>
                <a:gd name="connsiteY557" fmla="*/ 736974 h 937151"/>
                <a:gd name="connsiteX558" fmla="*/ 347312 w 460389"/>
                <a:gd name="connsiteY558" fmla="*/ 751337 h 937151"/>
                <a:gd name="connsiteX559" fmla="*/ 332952 w 460389"/>
                <a:gd name="connsiteY559" fmla="*/ 771983 h 937151"/>
                <a:gd name="connsiteX560" fmla="*/ 332952 w 460389"/>
                <a:gd name="connsiteY560" fmla="*/ 775573 h 937151"/>
                <a:gd name="connsiteX561" fmla="*/ 340132 w 460389"/>
                <a:gd name="connsiteY561" fmla="*/ 781857 h 937151"/>
                <a:gd name="connsiteX562" fmla="*/ 364363 w 460389"/>
                <a:gd name="connsiteY562" fmla="*/ 764802 h 937151"/>
                <a:gd name="connsiteX563" fmla="*/ 371543 w 460389"/>
                <a:gd name="connsiteY563" fmla="*/ 744156 h 937151"/>
                <a:gd name="connsiteX564" fmla="*/ 371543 w 460389"/>
                <a:gd name="connsiteY564" fmla="*/ 740565 h 937151"/>
                <a:gd name="connsiteX565" fmla="*/ 357184 w 460389"/>
                <a:gd name="connsiteY565" fmla="*/ 727100 h 937151"/>
                <a:gd name="connsiteX566" fmla="*/ 350901 w 460389"/>
                <a:gd name="connsiteY566" fmla="*/ 727100 h 937151"/>
                <a:gd name="connsiteX567" fmla="*/ 343722 w 460389"/>
                <a:gd name="connsiteY567" fmla="*/ 736974 h 937151"/>
                <a:gd name="connsiteX568" fmla="*/ 347312 w 460389"/>
                <a:gd name="connsiteY568" fmla="*/ 348290 h 937151"/>
                <a:gd name="connsiteX569" fmla="*/ 364363 w 460389"/>
                <a:gd name="connsiteY569" fmla="*/ 361755 h 937151"/>
                <a:gd name="connsiteX570" fmla="*/ 367953 w 460389"/>
                <a:gd name="connsiteY570" fmla="*/ 358164 h 937151"/>
                <a:gd name="connsiteX571" fmla="*/ 360774 w 460389"/>
                <a:gd name="connsiteY571" fmla="*/ 341109 h 937151"/>
                <a:gd name="connsiteX572" fmla="*/ 353594 w 460389"/>
                <a:gd name="connsiteY572" fmla="*/ 341109 h 937151"/>
                <a:gd name="connsiteX573" fmla="*/ 347312 w 460389"/>
                <a:gd name="connsiteY573" fmla="*/ 348290 h 937151"/>
                <a:gd name="connsiteX574" fmla="*/ 347312 w 460389"/>
                <a:gd name="connsiteY574" fmla="*/ 825842 h 937151"/>
                <a:gd name="connsiteX575" fmla="*/ 347312 w 460389"/>
                <a:gd name="connsiteY575" fmla="*/ 829433 h 937151"/>
                <a:gd name="connsiteX576" fmla="*/ 353594 w 460389"/>
                <a:gd name="connsiteY576" fmla="*/ 829433 h 937151"/>
                <a:gd name="connsiteX577" fmla="*/ 353594 w 460389"/>
                <a:gd name="connsiteY577" fmla="*/ 825842 h 937151"/>
                <a:gd name="connsiteX578" fmla="*/ 347312 w 460389"/>
                <a:gd name="connsiteY578" fmla="*/ 825842 h 937151"/>
                <a:gd name="connsiteX579" fmla="*/ 350901 w 460389"/>
                <a:gd name="connsiteY579" fmla="*/ 573601 h 937151"/>
                <a:gd name="connsiteX580" fmla="*/ 353594 w 460389"/>
                <a:gd name="connsiteY580" fmla="*/ 573601 h 937151"/>
                <a:gd name="connsiteX581" fmla="*/ 353594 w 460389"/>
                <a:gd name="connsiteY581" fmla="*/ 580782 h 937151"/>
                <a:gd name="connsiteX582" fmla="*/ 350901 w 460389"/>
                <a:gd name="connsiteY582" fmla="*/ 580782 h 937151"/>
                <a:gd name="connsiteX583" fmla="*/ 350901 w 460389"/>
                <a:gd name="connsiteY583" fmla="*/ 573601 h 937151"/>
                <a:gd name="connsiteX584" fmla="*/ 350901 w 460389"/>
                <a:gd name="connsiteY584" fmla="*/ 798015 h 937151"/>
                <a:gd name="connsiteX585" fmla="*/ 381415 w 460389"/>
                <a:gd name="connsiteY585" fmla="*/ 818661 h 937151"/>
                <a:gd name="connsiteX586" fmla="*/ 385004 w 460389"/>
                <a:gd name="connsiteY586" fmla="*/ 812377 h 937151"/>
                <a:gd name="connsiteX587" fmla="*/ 385004 w 460389"/>
                <a:gd name="connsiteY587" fmla="*/ 805196 h 937151"/>
                <a:gd name="connsiteX588" fmla="*/ 377825 w 460389"/>
                <a:gd name="connsiteY588" fmla="*/ 795322 h 937151"/>
                <a:gd name="connsiteX589" fmla="*/ 350901 w 460389"/>
                <a:gd name="connsiteY589" fmla="*/ 798015 h 937151"/>
                <a:gd name="connsiteX590" fmla="*/ 364363 w 460389"/>
                <a:gd name="connsiteY590" fmla="*/ 382401 h 937151"/>
                <a:gd name="connsiteX591" fmla="*/ 357184 w 460389"/>
                <a:gd name="connsiteY591" fmla="*/ 410228 h 937151"/>
                <a:gd name="connsiteX592" fmla="*/ 364363 w 460389"/>
                <a:gd name="connsiteY592" fmla="*/ 413819 h 937151"/>
                <a:gd name="connsiteX593" fmla="*/ 381415 w 460389"/>
                <a:gd name="connsiteY593" fmla="*/ 410228 h 937151"/>
                <a:gd name="connsiteX594" fmla="*/ 381415 w 460389"/>
                <a:gd name="connsiteY594" fmla="*/ 406638 h 937151"/>
                <a:gd name="connsiteX595" fmla="*/ 367953 w 460389"/>
                <a:gd name="connsiteY595" fmla="*/ 382401 h 937151"/>
                <a:gd name="connsiteX596" fmla="*/ 364363 w 460389"/>
                <a:gd name="connsiteY596" fmla="*/ 382401 h 937151"/>
                <a:gd name="connsiteX597" fmla="*/ 360774 w 460389"/>
                <a:gd name="connsiteY597" fmla="*/ 771085 h 937151"/>
                <a:gd name="connsiteX598" fmla="*/ 360774 w 460389"/>
                <a:gd name="connsiteY598" fmla="*/ 780959 h 937151"/>
                <a:gd name="connsiteX599" fmla="*/ 367953 w 460389"/>
                <a:gd name="connsiteY599" fmla="*/ 788141 h 937151"/>
                <a:gd name="connsiteX600" fmla="*/ 374235 w 460389"/>
                <a:gd name="connsiteY600" fmla="*/ 780959 h 937151"/>
                <a:gd name="connsiteX601" fmla="*/ 360774 w 460389"/>
                <a:gd name="connsiteY601" fmla="*/ 771085 h 937151"/>
                <a:gd name="connsiteX602" fmla="*/ 377825 w 460389"/>
                <a:gd name="connsiteY602" fmla="*/ 500891 h 937151"/>
                <a:gd name="connsiteX603" fmla="*/ 364363 w 460389"/>
                <a:gd name="connsiteY603" fmla="*/ 518844 h 937151"/>
                <a:gd name="connsiteX604" fmla="*/ 371543 w 460389"/>
                <a:gd name="connsiteY604" fmla="*/ 528718 h 937151"/>
                <a:gd name="connsiteX605" fmla="*/ 381415 w 460389"/>
                <a:gd name="connsiteY605" fmla="*/ 528718 h 937151"/>
                <a:gd name="connsiteX606" fmla="*/ 395774 w 460389"/>
                <a:gd name="connsiteY606" fmla="*/ 515254 h 937151"/>
                <a:gd name="connsiteX607" fmla="*/ 377825 w 460389"/>
                <a:gd name="connsiteY607" fmla="*/ 500891 h 937151"/>
                <a:gd name="connsiteX608" fmla="*/ 371543 w 460389"/>
                <a:gd name="connsiteY608" fmla="*/ 92458 h 937151"/>
                <a:gd name="connsiteX609" fmla="*/ 371543 w 460389"/>
                <a:gd name="connsiteY609" fmla="*/ 98742 h 937151"/>
                <a:gd name="connsiteX610" fmla="*/ 377825 w 460389"/>
                <a:gd name="connsiteY610" fmla="*/ 98742 h 937151"/>
                <a:gd name="connsiteX611" fmla="*/ 377825 w 460389"/>
                <a:gd name="connsiteY611" fmla="*/ 92458 h 937151"/>
                <a:gd name="connsiteX612" fmla="*/ 371543 w 460389"/>
                <a:gd name="connsiteY612" fmla="*/ 92458 h 937151"/>
                <a:gd name="connsiteX613" fmla="*/ 374235 w 460389"/>
                <a:gd name="connsiteY613" fmla="*/ 102333 h 937151"/>
                <a:gd name="connsiteX614" fmla="*/ 374235 w 460389"/>
                <a:gd name="connsiteY614" fmla="*/ 109514 h 937151"/>
                <a:gd name="connsiteX615" fmla="*/ 377825 w 460389"/>
                <a:gd name="connsiteY615" fmla="*/ 109514 h 937151"/>
                <a:gd name="connsiteX616" fmla="*/ 377825 w 460389"/>
                <a:gd name="connsiteY616" fmla="*/ 102333 h 937151"/>
                <a:gd name="connsiteX617" fmla="*/ 374235 w 460389"/>
                <a:gd name="connsiteY617" fmla="*/ 102333 h 937151"/>
                <a:gd name="connsiteX618" fmla="*/ 374235 w 460389"/>
                <a:gd name="connsiteY618" fmla="*/ 668753 h 937151"/>
                <a:gd name="connsiteX619" fmla="*/ 374235 w 460389"/>
                <a:gd name="connsiteY619" fmla="*/ 675036 h 937151"/>
                <a:gd name="connsiteX620" fmla="*/ 402056 w 460389"/>
                <a:gd name="connsiteY620" fmla="*/ 675036 h 937151"/>
                <a:gd name="connsiteX621" fmla="*/ 402056 w 460389"/>
                <a:gd name="connsiteY621" fmla="*/ 671446 h 937151"/>
                <a:gd name="connsiteX622" fmla="*/ 392184 w 460389"/>
                <a:gd name="connsiteY622" fmla="*/ 661571 h 937151"/>
                <a:gd name="connsiteX623" fmla="*/ 381415 w 460389"/>
                <a:gd name="connsiteY623" fmla="*/ 661571 h 937151"/>
                <a:gd name="connsiteX624" fmla="*/ 374235 w 460389"/>
                <a:gd name="connsiteY624" fmla="*/ 668753 h 937151"/>
                <a:gd name="connsiteX625" fmla="*/ 374235 w 460389"/>
                <a:gd name="connsiteY625" fmla="*/ 740565 h 937151"/>
                <a:gd name="connsiteX626" fmla="*/ 385004 w 460389"/>
                <a:gd name="connsiteY626" fmla="*/ 747746 h 937151"/>
                <a:gd name="connsiteX627" fmla="*/ 392184 w 460389"/>
                <a:gd name="connsiteY627" fmla="*/ 747746 h 937151"/>
                <a:gd name="connsiteX628" fmla="*/ 392184 w 460389"/>
                <a:gd name="connsiteY628" fmla="*/ 730691 h 937151"/>
                <a:gd name="connsiteX629" fmla="*/ 388594 w 460389"/>
                <a:gd name="connsiteY629" fmla="*/ 730691 h 937151"/>
                <a:gd name="connsiteX630" fmla="*/ 374235 w 460389"/>
                <a:gd name="connsiteY630" fmla="*/ 740565 h 937151"/>
                <a:gd name="connsiteX631" fmla="*/ 374235 w 460389"/>
                <a:gd name="connsiteY631" fmla="*/ 836614 h 937151"/>
                <a:gd name="connsiteX632" fmla="*/ 374235 w 460389"/>
                <a:gd name="connsiteY632" fmla="*/ 842898 h 937151"/>
                <a:gd name="connsiteX633" fmla="*/ 377825 w 460389"/>
                <a:gd name="connsiteY633" fmla="*/ 842898 h 937151"/>
                <a:gd name="connsiteX634" fmla="*/ 377825 w 460389"/>
                <a:gd name="connsiteY634" fmla="*/ 836614 h 937151"/>
                <a:gd name="connsiteX635" fmla="*/ 374235 w 460389"/>
                <a:gd name="connsiteY635" fmla="*/ 836614 h 937151"/>
                <a:gd name="connsiteX636" fmla="*/ 377825 w 460389"/>
                <a:gd name="connsiteY636" fmla="*/ 210949 h 937151"/>
                <a:gd name="connsiteX637" fmla="*/ 377825 w 460389"/>
                <a:gd name="connsiteY637" fmla="*/ 218130 h 937151"/>
                <a:gd name="connsiteX638" fmla="*/ 381415 w 460389"/>
                <a:gd name="connsiteY638" fmla="*/ 218130 h 937151"/>
                <a:gd name="connsiteX639" fmla="*/ 381415 w 460389"/>
                <a:gd name="connsiteY639" fmla="*/ 210949 h 937151"/>
                <a:gd name="connsiteX640" fmla="*/ 377825 w 460389"/>
                <a:gd name="connsiteY640" fmla="*/ 210949 h 937151"/>
                <a:gd name="connsiteX641" fmla="*/ 381415 w 460389"/>
                <a:gd name="connsiteY641" fmla="*/ 481143 h 937151"/>
                <a:gd name="connsiteX642" fmla="*/ 381415 w 460389"/>
                <a:gd name="connsiteY642" fmla="*/ 491915 h 937151"/>
                <a:gd name="connsiteX643" fmla="*/ 388594 w 460389"/>
                <a:gd name="connsiteY643" fmla="*/ 491915 h 937151"/>
                <a:gd name="connsiteX644" fmla="*/ 388594 w 460389"/>
                <a:gd name="connsiteY644" fmla="*/ 481143 h 937151"/>
                <a:gd name="connsiteX645" fmla="*/ 381415 w 460389"/>
                <a:gd name="connsiteY645" fmla="*/ 481143 h 937151"/>
                <a:gd name="connsiteX646" fmla="*/ 385004 w 460389"/>
                <a:gd name="connsiteY646" fmla="*/ 716328 h 937151"/>
                <a:gd name="connsiteX647" fmla="*/ 385004 w 460389"/>
                <a:gd name="connsiteY647" fmla="*/ 727100 h 937151"/>
                <a:gd name="connsiteX648" fmla="*/ 388594 w 460389"/>
                <a:gd name="connsiteY648" fmla="*/ 727100 h 937151"/>
                <a:gd name="connsiteX649" fmla="*/ 388594 w 460389"/>
                <a:gd name="connsiteY649" fmla="*/ 716328 h 937151"/>
                <a:gd name="connsiteX650" fmla="*/ 385004 w 460389"/>
                <a:gd name="connsiteY650" fmla="*/ 716328 h 937151"/>
                <a:gd name="connsiteX651" fmla="*/ 388594 w 460389"/>
                <a:gd name="connsiteY651" fmla="*/ 604122 h 937151"/>
                <a:gd name="connsiteX652" fmla="*/ 388594 w 460389"/>
                <a:gd name="connsiteY652" fmla="*/ 610405 h 937151"/>
                <a:gd name="connsiteX653" fmla="*/ 398466 w 460389"/>
                <a:gd name="connsiteY653" fmla="*/ 621177 h 937151"/>
                <a:gd name="connsiteX654" fmla="*/ 402056 w 460389"/>
                <a:gd name="connsiteY654" fmla="*/ 621177 h 937151"/>
                <a:gd name="connsiteX655" fmla="*/ 409235 w 460389"/>
                <a:gd name="connsiteY655" fmla="*/ 613996 h 937151"/>
                <a:gd name="connsiteX656" fmla="*/ 409235 w 460389"/>
                <a:gd name="connsiteY656" fmla="*/ 610405 h 937151"/>
                <a:gd name="connsiteX657" fmla="*/ 402056 w 460389"/>
                <a:gd name="connsiteY657" fmla="*/ 604122 h 937151"/>
                <a:gd name="connsiteX658" fmla="*/ 388594 w 460389"/>
                <a:gd name="connsiteY658" fmla="*/ 604122 h 937151"/>
                <a:gd name="connsiteX659" fmla="*/ 388594 w 460389"/>
                <a:gd name="connsiteY659" fmla="*/ 627460 h 937151"/>
                <a:gd name="connsiteX660" fmla="*/ 388594 w 460389"/>
                <a:gd name="connsiteY660" fmla="*/ 638232 h 937151"/>
                <a:gd name="connsiteX661" fmla="*/ 402056 w 460389"/>
                <a:gd name="connsiteY661" fmla="*/ 638232 h 937151"/>
                <a:gd name="connsiteX662" fmla="*/ 402056 w 460389"/>
                <a:gd name="connsiteY662" fmla="*/ 624767 h 937151"/>
                <a:gd name="connsiteX663" fmla="*/ 388594 w 460389"/>
                <a:gd name="connsiteY663" fmla="*/ 627460 h 937151"/>
                <a:gd name="connsiteX664" fmla="*/ 388594 w 460389"/>
                <a:gd name="connsiteY664" fmla="*/ 754030 h 937151"/>
                <a:gd name="connsiteX665" fmla="*/ 388594 w 460389"/>
                <a:gd name="connsiteY665" fmla="*/ 767495 h 937151"/>
                <a:gd name="connsiteX666" fmla="*/ 392184 w 460389"/>
                <a:gd name="connsiteY666" fmla="*/ 767495 h 937151"/>
                <a:gd name="connsiteX667" fmla="*/ 392184 w 460389"/>
                <a:gd name="connsiteY667" fmla="*/ 754030 h 937151"/>
                <a:gd name="connsiteX668" fmla="*/ 388594 w 460389"/>
                <a:gd name="connsiteY668" fmla="*/ 754030 h 937151"/>
                <a:gd name="connsiteX669" fmla="*/ 392184 w 460389"/>
                <a:gd name="connsiteY669" fmla="*/ 303407 h 937151"/>
                <a:gd name="connsiteX670" fmla="*/ 392184 w 460389"/>
                <a:gd name="connsiteY670" fmla="*/ 309691 h 937151"/>
                <a:gd name="connsiteX671" fmla="*/ 395774 w 460389"/>
                <a:gd name="connsiteY671" fmla="*/ 309691 h 937151"/>
                <a:gd name="connsiteX672" fmla="*/ 395774 w 460389"/>
                <a:gd name="connsiteY672" fmla="*/ 303407 h 937151"/>
                <a:gd name="connsiteX673" fmla="*/ 392184 w 460389"/>
                <a:gd name="connsiteY673" fmla="*/ 303407 h 937151"/>
                <a:gd name="connsiteX674" fmla="*/ 392184 w 460389"/>
                <a:gd name="connsiteY674" fmla="*/ 498198 h 937151"/>
                <a:gd name="connsiteX675" fmla="*/ 392184 w 460389"/>
                <a:gd name="connsiteY675" fmla="*/ 504482 h 937151"/>
                <a:gd name="connsiteX676" fmla="*/ 395774 w 460389"/>
                <a:gd name="connsiteY676" fmla="*/ 504482 h 937151"/>
                <a:gd name="connsiteX677" fmla="*/ 402056 w 460389"/>
                <a:gd name="connsiteY677" fmla="*/ 498198 h 937151"/>
                <a:gd name="connsiteX678" fmla="*/ 392184 w 460389"/>
                <a:gd name="connsiteY678" fmla="*/ 498198 h 937151"/>
                <a:gd name="connsiteX679" fmla="*/ 395774 w 460389"/>
                <a:gd name="connsiteY679" fmla="*/ 88868 h 937151"/>
                <a:gd name="connsiteX680" fmla="*/ 395774 w 460389"/>
                <a:gd name="connsiteY680" fmla="*/ 96049 h 937151"/>
                <a:gd name="connsiteX681" fmla="*/ 398466 w 460389"/>
                <a:gd name="connsiteY681" fmla="*/ 96049 h 937151"/>
                <a:gd name="connsiteX682" fmla="*/ 398466 w 460389"/>
                <a:gd name="connsiteY682" fmla="*/ 88868 h 937151"/>
                <a:gd name="connsiteX683" fmla="*/ 395774 w 460389"/>
                <a:gd name="connsiteY683" fmla="*/ 88868 h 937151"/>
                <a:gd name="connsiteX684" fmla="*/ 395774 w 460389"/>
                <a:gd name="connsiteY684" fmla="*/ 710045 h 937151"/>
                <a:gd name="connsiteX685" fmla="*/ 395774 w 460389"/>
                <a:gd name="connsiteY685" fmla="*/ 712738 h 937151"/>
                <a:gd name="connsiteX686" fmla="*/ 402056 w 460389"/>
                <a:gd name="connsiteY686" fmla="*/ 719919 h 937151"/>
                <a:gd name="connsiteX687" fmla="*/ 405646 w 460389"/>
                <a:gd name="connsiteY687" fmla="*/ 712738 h 937151"/>
                <a:gd name="connsiteX688" fmla="*/ 398466 w 460389"/>
                <a:gd name="connsiteY688" fmla="*/ 710045 h 937151"/>
                <a:gd name="connsiteX689" fmla="*/ 395774 w 460389"/>
                <a:gd name="connsiteY689" fmla="*/ 710045 h 937151"/>
                <a:gd name="connsiteX690" fmla="*/ 395774 w 460389"/>
                <a:gd name="connsiteY690" fmla="*/ 784550 h 937151"/>
                <a:gd name="connsiteX691" fmla="*/ 395774 w 460389"/>
                <a:gd name="connsiteY691" fmla="*/ 795322 h 937151"/>
                <a:gd name="connsiteX692" fmla="*/ 402056 w 460389"/>
                <a:gd name="connsiteY692" fmla="*/ 788141 h 937151"/>
                <a:gd name="connsiteX693" fmla="*/ 402056 w 460389"/>
                <a:gd name="connsiteY693" fmla="*/ 784550 h 937151"/>
                <a:gd name="connsiteX694" fmla="*/ 395774 w 460389"/>
                <a:gd name="connsiteY694" fmla="*/ 784550 h 937151"/>
                <a:gd name="connsiteX695" fmla="*/ 402056 w 460389"/>
                <a:gd name="connsiteY695" fmla="*/ 139136 h 937151"/>
                <a:gd name="connsiteX696" fmla="*/ 398466 w 460389"/>
                <a:gd name="connsiteY696" fmla="*/ 157090 h 937151"/>
                <a:gd name="connsiteX697" fmla="*/ 405646 w 460389"/>
                <a:gd name="connsiteY697" fmla="*/ 159783 h 937151"/>
                <a:gd name="connsiteX698" fmla="*/ 412825 w 460389"/>
                <a:gd name="connsiteY698" fmla="*/ 153499 h 937151"/>
                <a:gd name="connsiteX699" fmla="*/ 412825 w 460389"/>
                <a:gd name="connsiteY699" fmla="*/ 139136 h 937151"/>
                <a:gd name="connsiteX700" fmla="*/ 402056 w 460389"/>
                <a:gd name="connsiteY700" fmla="*/ 139136 h 937151"/>
                <a:gd name="connsiteX701" fmla="*/ 402056 w 460389"/>
                <a:gd name="connsiteY701" fmla="*/ 426386 h 937151"/>
                <a:gd name="connsiteX702" fmla="*/ 409235 w 460389"/>
                <a:gd name="connsiteY702" fmla="*/ 433567 h 937151"/>
                <a:gd name="connsiteX703" fmla="*/ 409235 w 460389"/>
                <a:gd name="connsiteY703" fmla="*/ 426386 h 937151"/>
                <a:gd name="connsiteX704" fmla="*/ 402056 w 460389"/>
                <a:gd name="connsiteY704" fmla="*/ 426386 h 937151"/>
                <a:gd name="connsiteX705" fmla="*/ 405646 w 460389"/>
                <a:gd name="connsiteY705" fmla="*/ 641823 h 937151"/>
                <a:gd name="connsiteX706" fmla="*/ 405646 w 460389"/>
                <a:gd name="connsiteY706" fmla="*/ 645414 h 937151"/>
                <a:gd name="connsiteX707" fmla="*/ 412825 w 460389"/>
                <a:gd name="connsiteY707" fmla="*/ 645414 h 937151"/>
                <a:gd name="connsiteX708" fmla="*/ 412825 w 460389"/>
                <a:gd name="connsiteY708" fmla="*/ 641823 h 937151"/>
                <a:gd name="connsiteX709" fmla="*/ 405646 w 460389"/>
                <a:gd name="connsiteY709" fmla="*/ 641823 h 93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Lst>
              <a:rect l="l" t="t" r="r" b="b"/>
              <a:pathLst>
                <a:path w="460389" h="937151">
                  <a:moveTo>
                    <a:pt x="40385" y="0"/>
                  </a:moveTo>
                  <a:cubicBezTo>
                    <a:pt x="69103" y="2693"/>
                    <a:pt x="84360" y="3591"/>
                    <a:pt x="87950" y="3591"/>
                  </a:cubicBezTo>
                  <a:cubicBezTo>
                    <a:pt x="89745" y="3591"/>
                    <a:pt x="96027" y="2693"/>
                    <a:pt x="108591" y="0"/>
                  </a:cubicBezTo>
                  <a:cubicBezTo>
                    <a:pt x="148079" y="0"/>
                    <a:pt x="170515" y="17953"/>
                    <a:pt x="176797" y="54757"/>
                  </a:cubicBezTo>
                  <a:lnTo>
                    <a:pt x="296157" y="406638"/>
                  </a:lnTo>
                  <a:lnTo>
                    <a:pt x="299747" y="406638"/>
                  </a:lnTo>
                  <a:lnTo>
                    <a:pt x="306927" y="403047"/>
                  </a:lnTo>
                  <a:cubicBezTo>
                    <a:pt x="304234" y="398559"/>
                    <a:pt x="303337" y="395866"/>
                    <a:pt x="303337" y="393173"/>
                  </a:cubicBezTo>
                  <a:cubicBezTo>
                    <a:pt x="303337" y="391377"/>
                    <a:pt x="304234" y="384196"/>
                    <a:pt x="306927" y="372527"/>
                  </a:cubicBezTo>
                  <a:lnTo>
                    <a:pt x="303337" y="366243"/>
                  </a:lnTo>
                  <a:cubicBezTo>
                    <a:pt x="307824" y="356369"/>
                    <a:pt x="309619" y="341109"/>
                    <a:pt x="309619" y="322258"/>
                  </a:cubicBezTo>
                  <a:lnTo>
                    <a:pt x="309619" y="311486"/>
                  </a:lnTo>
                  <a:cubicBezTo>
                    <a:pt x="309619" y="266603"/>
                    <a:pt x="308721" y="236083"/>
                    <a:pt x="306927" y="219925"/>
                  </a:cubicBezTo>
                  <a:cubicBezTo>
                    <a:pt x="308721" y="194791"/>
                    <a:pt x="309619" y="161578"/>
                    <a:pt x="309619" y="120286"/>
                  </a:cubicBezTo>
                  <a:lnTo>
                    <a:pt x="309619" y="106821"/>
                  </a:lnTo>
                  <a:cubicBezTo>
                    <a:pt x="309619" y="88868"/>
                    <a:pt x="308721" y="67324"/>
                    <a:pt x="306927" y="42190"/>
                  </a:cubicBezTo>
                  <a:cubicBezTo>
                    <a:pt x="315901" y="15260"/>
                    <a:pt x="329363" y="898"/>
                    <a:pt x="348209" y="898"/>
                  </a:cubicBezTo>
                  <a:lnTo>
                    <a:pt x="416415" y="898"/>
                  </a:lnTo>
                  <a:cubicBezTo>
                    <a:pt x="436159" y="898"/>
                    <a:pt x="450518" y="8977"/>
                    <a:pt x="460390" y="25134"/>
                  </a:cubicBezTo>
                  <a:lnTo>
                    <a:pt x="460390" y="902143"/>
                  </a:lnTo>
                  <a:cubicBezTo>
                    <a:pt x="455903" y="924584"/>
                    <a:pt x="445133" y="936254"/>
                    <a:pt x="426287" y="936254"/>
                  </a:cubicBezTo>
                  <a:lnTo>
                    <a:pt x="341030" y="936254"/>
                  </a:lnTo>
                  <a:cubicBezTo>
                    <a:pt x="315901" y="936254"/>
                    <a:pt x="295260" y="894064"/>
                    <a:pt x="280003" y="809684"/>
                  </a:cubicBezTo>
                  <a:cubicBezTo>
                    <a:pt x="259362" y="763904"/>
                    <a:pt x="230644" y="684013"/>
                    <a:pt x="194746" y="570908"/>
                  </a:cubicBezTo>
                  <a:cubicBezTo>
                    <a:pt x="187566" y="570908"/>
                    <a:pt x="178592" y="552058"/>
                    <a:pt x="166925" y="513458"/>
                  </a:cubicBezTo>
                  <a:cubicBezTo>
                    <a:pt x="162438" y="513458"/>
                    <a:pt x="160643" y="508970"/>
                    <a:pt x="160643" y="499994"/>
                  </a:cubicBezTo>
                  <a:lnTo>
                    <a:pt x="157053" y="499994"/>
                  </a:lnTo>
                  <a:lnTo>
                    <a:pt x="157053" y="885087"/>
                  </a:lnTo>
                  <a:cubicBezTo>
                    <a:pt x="157053" y="890473"/>
                    <a:pt x="157950" y="894961"/>
                    <a:pt x="160643" y="899450"/>
                  </a:cubicBezTo>
                  <a:cubicBezTo>
                    <a:pt x="153463" y="924584"/>
                    <a:pt x="140899" y="937151"/>
                    <a:pt x="122950" y="937151"/>
                  </a:cubicBezTo>
                  <a:lnTo>
                    <a:pt x="31411" y="937151"/>
                  </a:lnTo>
                  <a:cubicBezTo>
                    <a:pt x="24231" y="936254"/>
                    <a:pt x="15257" y="925482"/>
                    <a:pt x="3589" y="905733"/>
                  </a:cubicBezTo>
                  <a:cubicBezTo>
                    <a:pt x="6282" y="883292"/>
                    <a:pt x="7179" y="866237"/>
                    <a:pt x="7179" y="854567"/>
                  </a:cubicBezTo>
                  <a:lnTo>
                    <a:pt x="7179" y="721714"/>
                  </a:lnTo>
                  <a:lnTo>
                    <a:pt x="10769" y="701068"/>
                  </a:lnTo>
                  <a:cubicBezTo>
                    <a:pt x="8077" y="701068"/>
                    <a:pt x="6282" y="663367"/>
                    <a:pt x="3589" y="587964"/>
                  </a:cubicBezTo>
                  <a:lnTo>
                    <a:pt x="7179" y="581680"/>
                  </a:lnTo>
                  <a:cubicBezTo>
                    <a:pt x="7179" y="578987"/>
                    <a:pt x="6282" y="575396"/>
                    <a:pt x="3589" y="570908"/>
                  </a:cubicBezTo>
                  <a:cubicBezTo>
                    <a:pt x="6282" y="532309"/>
                    <a:pt x="7179" y="502687"/>
                    <a:pt x="7179" y="482040"/>
                  </a:cubicBezTo>
                  <a:cubicBezTo>
                    <a:pt x="7179" y="448827"/>
                    <a:pt x="6282" y="416512"/>
                    <a:pt x="3589" y="386889"/>
                  </a:cubicBezTo>
                  <a:lnTo>
                    <a:pt x="10769" y="318667"/>
                  </a:lnTo>
                  <a:lnTo>
                    <a:pt x="3589" y="290840"/>
                  </a:lnTo>
                  <a:cubicBezTo>
                    <a:pt x="6282" y="271989"/>
                    <a:pt x="7179" y="255832"/>
                    <a:pt x="7179" y="243264"/>
                  </a:cubicBezTo>
                  <a:lnTo>
                    <a:pt x="7179" y="211846"/>
                  </a:lnTo>
                  <a:cubicBezTo>
                    <a:pt x="7179" y="206461"/>
                    <a:pt x="6282" y="201972"/>
                    <a:pt x="3589" y="198382"/>
                  </a:cubicBezTo>
                  <a:cubicBezTo>
                    <a:pt x="6282" y="193893"/>
                    <a:pt x="7179" y="190303"/>
                    <a:pt x="7179" y="187610"/>
                  </a:cubicBezTo>
                  <a:cubicBezTo>
                    <a:pt x="7179" y="154397"/>
                    <a:pt x="4487" y="109514"/>
                    <a:pt x="0" y="51166"/>
                  </a:cubicBezTo>
                  <a:cubicBezTo>
                    <a:pt x="6282" y="17055"/>
                    <a:pt x="20641" y="0"/>
                    <a:pt x="40385" y="0"/>
                  </a:cubicBezTo>
                  <a:close/>
                  <a:moveTo>
                    <a:pt x="57436" y="685808"/>
                  </a:moveTo>
                  <a:lnTo>
                    <a:pt x="57436" y="692092"/>
                  </a:lnTo>
                  <a:cubicBezTo>
                    <a:pt x="58334" y="696580"/>
                    <a:pt x="60129" y="699273"/>
                    <a:pt x="64616" y="699273"/>
                  </a:cubicBezTo>
                  <a:lnTo>
                    <a:pt x="68206" y="699273"/>
                  </a:lnTo>
                  <a:lnTo>
                    <a:pt x="68206" y="692092"/>
                  </a:lnTo>
                  <a:cubicBezTo>
                    <a:pt x="68206" y="687603"/>
                    <a:pt x="65513" y="685808"/>
                    <a:pt x="61026" y="685808"/>
                  </a:cubicBezTo>
                  <a:lnTo>
                    <a:pt x="57436" y="685808"/>
                  </a:lnTo>
                  <a:close/>
                  <a:moveTo>
                    <a:pt x="60129" y="439851"/>
                  </a:moveTo>
                  <a:lnTo>
                    <a:pt x="60129" y="443441"/>
                  </a:lnTo>
                  <a:lnTo>
                    <a:pt x="67308" y="443441"/>
                  </a:lnTo>
                  <a:lnTo>
                    <a:pt x="67308" y="439851"/>
                  </a:lnTo>
                  <a:lnTo>
                    <a:pt x="60129" y="439851"/>
                  </a:lnTo>
                  <a:close/>
                  <a:moveTo>
                    <a:pt x="63718" y="85277"/>
                  </a:moveTo>
                  <a:lnTo>
                    <a:pt x="63718" y="88868"/>
                  </a:lnTo>
                  <a:lnTo>
                    <a:pt x="67308" y="113104"/>
                  </a:lnTo>
                  <a:lnTo>
                    <a:pt x="77180" y="113104"/>
                  </a:lnTo>
                  <a:cubicBezTo>
                    <a:pt x="72693" y="104128"/>
                    <a:pt x="70898" y="95151"/>
                    <a:pt x="70898" y="85277"/>
                  </a:cubicBezTo>
                  <a:lnTo>
                    <a:pt x="63718" y="85277"/>
                  </a:lnTo>
                  <a:close/>
                  <a:moveTo>
                    <a:pt x="139104" y="358164"/>
                  </a:moveTo>
                  <a:cubicBezTo>
                    <a:pt x="135514" y="367141"/>
                    <a:pt x="127438" y="371629"/>
                    <a:pt x="115770" y="371629"/>
                  </a:cubicBezTo>
                  <a:lnTo>
                    <a:pt x="115770" y="389582"/>
                  </a:lnTo>
                  <a:lnTo>
                    <a:pt x="91540" y="416512"/>
                  </a:lnTo>
                  <a:lnTo>
                    <a:pt x="87950" y="416512"/>
                  </a:lnTo>
                  <a:lnTo>
                    <a:pt x="63718" y="413819"/>
                  </a:lnTo>
                  <a:lnTo>
                    <a:pt x="63718" y="423693"/>
                  </a:lnTo>
                  <a:cubicBezTo>
                    <a:pt x="72693" y="423693"/>
                    <a:pt x="77180" y="426386"/>
                    <a:pt x="77180" y="430874"/>
                  </a:cubicBezTo>
                  <a:lnTo>
                    <a:pt x="84360" y="427283"/>
                  </a:lnTo>
                  <a:lnTo>
                    <a:pt x="101411" y="437158"/>
                  </a:lnTo>
                  <a:lnTo>
                    <a:pt x="115770" y="427283"/>
                  </a:lnTo>
                  <a:cubicBezTo>
                    <a:pt x="120258" y="428181"/>
                    <a:pt x="122053" y="429976"/>
                    <a:pt x="122053" y="434465"/>
                  </a:cubicBezTo>
                  <a:lnTo>
                    <a:pt x="122053" y="437158"/>
                  </a:lnTo>
                  <a:cubicBezTo>
                    <a:pt x="122053" y="440748"/>
                    <a:pt x="118463" y="444339"/>
                    <a:pt x="112181" y="447930"/>
                  </a:cubicBezTo>
                  <a:lnTo>
                    <a:pt x="105001" y="447930"/>
                  </a:lnTo>
                  <a:lnTo>
                    <a:pt x="95129" y="440748"/>
                  </a:lnTo>
                  <a:lnTo>
                    <a:pt x="91540" y="440748"/>
                  </a:lnTo>
                  <a:lnTo>
                    <a:pt x="91540" y="472166"/>
                  </a:lnTo>
                  <a:lnTo>
                    <a:pt x="101411" y="485631"/>
                  </a:lnTo>
                  <a:lnTo>
                    <a:pt x="97821" y="485631"/>
                  </a:lnTo>
                  <a:cubicBezTo>
                    <a:pt x="101411" y="494608"/>
                    <a:pt x="105001" y="499994"/>
                    <a:pt x="108591" y="499994"/>
                  </a:cubicBezTo>
                  <a:cubicBezTo>
                    <a:pt x="108591" y="497301"/>
                    <a:pt x="109489" y="496403"/>
                    <a:pt x="112181" y="496403"/>
                  </a:cubicBezTo>
                  <a:lnTo>
                    <a:pt x="108591" y="479347"/>
                  </a:lnTo>
                  <a:lnTo>
                    <a:pt x="108591" y="475757"/>
                  </a:lnTo>
                  <a:lnTo>
                    <a:pt x="129232" y="489222"/>
                  </a:lnTo>
                  <a:lnTo>
                    <a:pt x="129232" y="482040"/>
                  </a:lnTo>
                  <a:cubicBezTo>
                    <a:pt x="129232" y="480245"/>
                    <a:pt x="126540" y="471269"/>
                    <a:pt x="122053" y="455111"/>
                  </a:cubicBezTo>
                  <a:lnTo>
                    <a:pt x="129232" y="451520"/>
                  </a:lnTo>
                  <a:cubicBezTo>
                    <a:pt x="129232" y="455111"/>
                    <a:pt x="133719" y="459599"/>
                    <a:pt x="142694" y="464985"/>
                  </a:cubicBezTo>
                  <a:lnTo>
                    <a:pt x="153463" y="464985"/>
                  </a:lnTo>
                  <a:lnTo>
                    <a:pt x="146284" y="455111"/>
                  </a:lnTo>
                  <a:lnTo>
                    <a:pt x="146284" y="451520"/>
                  </a:lnTo>
                  <a:cubicBezTo>
                    <a:pt x="159745" y="451520"/>
                    <a:pt x="166925" y="456906"/>
                    <a:pt x="166925" y="468576"/>
                  </a:cubicBezTo>
                  <a:lnTo>
                    <a:pt x="181284" y="468576"/>
                  </a:lnTo>
                  <a:cubicBezTo>
                    <a:pt x="185772" y="468576"/>
                    <a:pt x="188464" y="459599"/>
                    <a:pt x="191156" y="440748"/>
                  </a:cubicBezTo>
                  <a:cubicBezTo>
                    <a:pt x="175899" y="434465"/>
                    <a:pt x="166028" y="430874"/>
                    <a:pt x="160643" y="430874"/>
                  </a:cubicBezTo>
                  <a:lnTo>
                    <a:pt x="140001" y="434465"/>
                  </a:lnTo>
                  <a:lnTo>
                    <a:pt x="133719" y="423693"/>
                  </a:lnTo>
                  <a:cubicBezTo>
                    <a:pt x="151668" y="417409"/>
                    <a:pt x="162438" y="413819"/>
                    <a:pt x="164233" y="413819"/>
                  </a:cubicBezTo>
                  <a:cubicBezTo>
                    <a:pt x="166925" y="418307"/>
                    <a:pt x="167823" y="421000"/>
                    <a:pt x="167823" y="423693"/>
                  </a:cubicBezTo>
                  <a:lnTo>
                    <a:pt x="171412" y="423693"/>
                  </a:lnTo>
                  <a:cubicBezTo>
                    <a:pt x="171412" y="417409"/>
                    <a:pt x="175002" y="413819"/>
                    <a:pt x="182182" y="413819"/>
                  </a:cubicBezTo>
                  <a:lnTo>
                    <a:pt x="182182" y="410228"/>
                  </a:lnTo>
                  <a:cubicBezTo>
                    <a:pt x="168720" y="407535"/>
                    <a:pt x="161540" y="403945"/>
                    <a:pt x="161540" y="399456"/>
                  </a:cubicBezTo>
                  <a:lnTo>
                    <a:pt x="161540" y="389582"/>
                  </a:lnTo>
                  <a:cubicBezTo>
                    <a:pt x="161540" y="385094"/>
                    <a:pt x="165130" y="382401"/>
                    <a:pt x="171412" y="382401"/>
                  </a:cubicBezTo>
                  <a:lnTo>
                    <a:pt x="171412" y="378810"/>
                  </a:lnTo>
                  <a:cubicBezTo>
                    <a:pt x="162438" y="376117"/>
                    <a:pt x="154361" y="375220"/>
                    <a:pt x="147181" y="375220"/>
                  </a:cubicBezTo>
                  <a:lnTo>
                    <a:pt x="147181" y="365345"/>
                  </a:lnTo>
                  <a:lnTo>
                    <a:pt x="157950" y="365345"/>
                  </a:lnTo>
                  <a:lnTo>
                    <a:pt x="157950" y="361755"/>
                  </a:lnTo>
                  <a:lnTo>
                    <a:pt x="139104" y="358164"/>
                  </a:lnTo>
                  <a:close/>
                  <a:moveTo>
                    <a:pt x="63718" y="583475"/>
                  </a:moveTo>
                  <a:lnTo>
                    <a:pt x="63718" y="589759"/>
                  </a:lnTo>
                  <a:lnTo>
                    <a:pt x="70898" y="589759"/>
                  </a:lnTo>
                  <a:cubicBezTo>
                    <a:pt x="70898" y="586168"/>
                    <a:pt x="69103" y="583475"/>
                    <a:pt x="63718" y="583475"/>
                  </a:cubicBezTo>
                  <a:close/>
                  <a:moveTo>
                    <a:pt x="63718" y="836614"/>
                  </a:moveTo>
                  <a:lnTo>
                    <a:pt x="63718" y="842898"/>
                  </a:lnTo>
                  <a:lnTo>
                    <a:pt x="67308" y="842898"/>
                  </a:lnTo>
                  <a:lnTo>
                    <a:pt x="67308" y="836614"/>
                  </a:lnTo>
                  <a:lnTo>
                    <a:pt x="63718" y="836614"/>
                  </a:lnTo>
                  <a:close/>
                  <a:moveTo>
                    <a:pt x="67308" y="170554"/>
                  </a:moveTo>
                  <a:lnTo>
                    <a:pt x="67308" y="174145"/>
                  </a:lnTo>
                  <a:cubicBezTo>
                    <a:pt x="68206" y="178633"/>
                    <a:pt x="70001" y="180428"/>
                    <a:pt x="73591" y="180428"/>
                  </a:cubicBezTo>
                  <a:lnTo>
                    <a:pt x="73591" y="170554"/>
                  </a:lnTo>
                  <a:lnTo>
                    <a:pt x="67308" y="170554"/>
                  </a:lnTo>
                  <a:close/>
                  <a:moveTo>
                    <a:pt x="67308" y="344699"/>
                  </a:moveTo>
                  <a:lnTo>
                    <a:pt x="67308" y="358164"/>
                  </a:lnTo>
                  <a:lnTo>
                    <a:pt x="70898" y="358164"/>
                  </a:lnTo>
                  <a:lnTo>
                    <a:pt x="70898" y="344699"/>
                  </a:lnTo>
                  <a:lnTo>
                    <a:pt x="67308" y="344699"/>
                  </a:lnTo>
                  <a:close/>
                  <a:moveTo>
                    <a:pt x="67308" y="655288"/>
                  </a:moveTo>
                  <a:cubicBezTo>
                    <a:pt x="68206" y="659776"/>
                    <a:pt x="70001" y="662469"/>
                    <a:pt x="73591" y="662469"/>
                  </a:cubicBezTo>
                  <a:lnTo>
                    <a:pt x="77180" y="662469"/>
                  </a:lnTo>
                  <a:lnTo>
                    <a:pt x="77180" y="655288"/>
                  </a:lnTo>
                  <a:lnTo>
                    <a:pt x="67308" y="655288"/>
                  </a:lnTo>
                  <a:close/>
                  <a:moveTo>
                    <a:pt x="73591" y="78096"/>
                  </a:moveTo>
                  <a:lnTo>
                    <a:pt x="80770" y="78096"/>
                  </a:lnTo>
                  <a:lnTo>
                    <a:pt x="80770" y="71812"/>
                  </a:lnTo>
                  <a:cubicBezTo>
                    <a:pt x="76283" y="71812"/>
                    <a:pt x="73591" y="74505"/>
                    <a:pt x="73591" y="78096"/>
                  </a:cubicBezTo>
                  <a:close/>
                  <a:moveTo>
                    <a:pt x="97821" y="105923"/>
                  </a:moveTo>
                  <a:lnTo>
                    <a:pt x="87950" y="126569"/>
                  </a:lnTo>
                  <a:lnTo>
                    <a:pt x="80770" y="122979"/>
                  </a:lnTo>
                  <a:lnTo>
                    <a:pt x="73591" y="122979"/>
                  </a:lnTo>
                  <a:cubicBezTo>
                    <a:pt x="76283" y="134648"/>
                    <a:pt x="79872" y="140034"/>
                    <a:pt x="84360" y="140034"/>
                  </a:cubicBezTo>
                  <a:lnTo>
                    <a:pt x="112181" y="140034"/>
                  </a:lnTo>
                  <a:lnTo>
                    <a:pt x="105001" y="130160"/>
                  </a:lnTo>
                  <a:lnTo>
                    <a:pt x="105001" y="126569"/>
                  </a:lnTo>
                  <a:cubicBezTo>
                    <a:pt x="109489" y="117593"/>
                    <a:pt x="115770" y="113104"/>
                    <a:pt x="122053" y="113104"/>
                  </a:cubicBezTo>
                  <a:lnTo>
                    <a:pt x="122053" y="109514"/>
                  </a:lnTo>
                  <a:cubicBezTo>
                    <a:pt x="117565" y="109514"/>
                    <a:pt x="115770" y="108616"/>
                    <a:pt x="115770" y="105923"/>
                  </a:cubicBezTo>
                  <a:lnTo>
                    <a:pt x="108591" y="109514"/>
                  </a:lnTo>
                  <a:cubicBezTo>
                    <a:pt x="104104" y="106821"/>
                    <a:pt x="100514" y="105923"/>
                    <a:pt x="97821" y="105923"/>
                  </a:cubicBezTo>
                  <a:close/>
                  <a:moveTo>
                    <a:pt x="73591" y="248650"/>
                  </a:moveTo>
                  <a:lnTo>
                    <a:pt x="73591" y="255832"/>
                  </a:lnTo>
                  <a:lnTo>
                    <a:pt x="80770" y="255832"/>
                  </a:lnTo>
                  <a:lnTo>
                    <a:pt x="80770" y="248650"/>
                  </a:lnTo>
                  <a:lnTo>
                    <a:pt x="73591" y="248650"/>
                  </a:lnTo>
                  <a:close/>
                  <a:moveTo>
                    <a:pt x="73591" y="289942"/>
                  </a:moveTo>
                  <a:lnTo>
                    <a:pt x="87950" y="289942"/>
                  </a:lnTo>
                  <a:lnTo>
                    <a:pt x="91540" y="272887"/>
                  </a:lnTo>
                  <a:lnTo>
                    <a:pt x="91540" y="265706"/>
                  </a:lnTo>
                  <a:cubicBezTo>
                    <a:pt x="79872" y="270194"/>
                    <a:pt x="73591" y="278273"/>
                    <a:pt x="73591" y="289942"/>
                  </a:cubicBezTo>
                  <a:close/>
                  <a:moveTo>
                    <a:pt x="73591" y="491017"/>
                  </a:moveTo>
                  <a:lnTo>
                    <a:pt x="73591" y="494608"/>
                  </a:lnTo>
                  <a:cubicBezTo>
                    <a:pt x="74488" y="499096"/>
                    <a:pt x="76283" y="500891"/>
                    <a:pt x="80770" y="500891"/>
                  </a:cubicBezTo>
                  <a:lnTo>
                    <a:pt x="84360" y="494608"/>
                  </a:lnTo>
                  <a:lnTo>
                    <a:pt x="84360" y="491017"/>
                  </a:lnTo>
                  <a:lnTo>
                    <a:pt x="73591" y="491017"/>
                  </a:lnTo>
                  <a:close/>
                  <a:moveTo>
                    <a:pt x="84360" y="825842"/>
                  </a:moveTo>
                  <a:cubicBezTo>
                    <a:pt x="84360" y="830330"/>
                    <a:pt x="80770" y="833023"/>
                    <a:pt x="73591" y="833023"/>
                  </a:cubicBezTo>
                  <a:lnTo>
                    <a:pt x="73591" y="836614"/>
                  </a:lnTo>
                  <a:cubicBezTo>
                    <a:pt x="73591" y="839307"/>
                    <a:pt x="80770" y="843795"/>
                    <a:pt x="94232" y="850079"/>
                  </a:cubicBezTo>
                  <a:cubicBezTo>
                    <a:pt x="94232" y="847386"/>
                    <a:pt x="95129" y="846488"/>
                    <a:pt x="96924" y="846488"/>
                  </a:cubicBezTo>
                  <a:cubicBezTo>
                    <a:pt x="93334" y="832126"/>
                    <a:pt x="88847" y="825842"/>
                    <a:pt x="84360" y="825842"/>
                  </a:cubicBezTo>
                  <a:close/>
                  <a:moveTo>
                    <a:pt x="77180" y="791731"/>
                  </a:moveTo>
                  <a:lnTo>
                    <a:pt x="77180" y="795322"/>
                  </a:lnTo>
                  <a:cubicBezTo>
                    <a:pt x="78078" y="799810"/>
                    <a:pt x="79872" y="801605"/>
                    <a:pt x="84360" y="801605"/>
                  </a:cubicBezTo>
                  <a:lnTo>
                    <a:pt x="87950" y="795322"/>
                  </a:lnTo>
                  <a:cubicBezTo>
                    <a:pt x="85257" y="790834"/>
                    <a:pt x="84360" y="787243"/>
                    <a:pt x="84360" y="784550"/>
                  </a:cubicBezTo>
                  <a:cubicBezTo>
                    <a:pt x="79872" y="785448"/>
                    <a:pt x="77180" y="788141"/>
                    <a:pt x="77180" y="791731"/>
                  </a:cubicBezTo>
                  <a:close/>
                  <a:moveTo>
                    <a:pt x="84360" y="549365"/>
                  </a:moveTo>
                  <a:lnTo>
                    <a:pt x="84360" y="552955"/>
                  </a:lnTo>
                  <a:cubicBezTo>
                    <a:pt x="89745" y="552955"/>
                    <a:pt x="98719" y="557443"/>
                    <a:pt x="112181" y="566420"/>
                  </a:cubicBezTo>
                  <a:cubicBezTo>
                    <a:pt x="112181" y="561932"/>
                    <a:pt x="115770" y="560136"/>
                    <a:pt x="122053" y="560136"/>
                  </a:cubicBezTo>
                  <a:lnTo>
                    <a:pt x="122053" y="549365"/>
                  </a:lnTo>
                  <a:lnTo>
                    <a:pt x="115770" y="552955"/>
                  </a:lnTo>
                  <a:lnTo>
                    <a:pt x="105001" y="552955"/>
                  </a:lnTo>
                  <a:lnTo>
                    <a:pt x="95129" y="545774"/>
                  </a:lnTo>
                  <a:cubicBezTo>
                    <a:pt x="90642" y="548467"/>
                    <a:pt x="87052" y="549365"/>
                    <a:pt x="84360" y="549365"/>
                  </a:cubicBezTo>
                  <a:close/>
                  <a:moveTo>
                    <a:pt x="87950" y="324053"/>
                  </a:moveTo>
                  <a:lnTo>
                    <a:pt x="91540" y="324053"/>
                  </a:lnTo>
                  <a:cubicBezTo>
                    <a:pt x="107694" y="324053"/>
                    <a:pt x="115770" y="314179"/>
                    <a:pt x="115770" y="292635"/>
                  </a:cubicBezTo>
                  <a:cubicBezTo>
                    <a:pt x="111283" y="289942"/>
                    <a:pt x="107694" y="289045"/>
                    <a:pt x="105001" y="289045"/>
                  </a:cubicBezTo>
                  <a:cubicBezTo>
                    <a:pt x="98719" y="289942"/>
                    <a:pt x="93334" y="301612"/>
                    <a:pt x="87950" y="324053"/>
                  </a:cubicBezTo>
                  <a:close/>
                  <a:moveTo>
                    <a:pt x="87950" y="641823"/>
                  </a:moveTo>
                  <a:lnTo>
                    <a:pt x="87950" y="648107"/>
                  </a:lnTo>
                  <a:lnTo>
                    <a:pt x="95129" y="648107"/>
                  </a:lnTo>
                  <a:cubicBezTo>
                    <a:pt x="95129" y="643618"/>
                    <a:pt x="92437" y="641823"/>
                    <a:pt x="87950" y="641823"/>
                  </a:cubicBezTo>
                  <a:close/>
                  <a:moveTo>
                    <a:pt x="91540" y="174145"/>
                  </a:moveTo>
                  <a:lnTo>
                    <a:pt x="91540" y="184019"/>
                  </a:lnTo>
                  <a:lnTo>
                    <a:pt x="97821" y="184019"/>
                  </a:lnTo>
                  <a:lnTo>
                    <a:pt x="97821" y="174145"/>
                  </a:lnTo>
                  <a:lnTo>
                    <a:pt x="91540" y="174145"/>
                  </a:lnTo>
                  <a:close/>
                  <a:moveTo>
                    <a:pt x="95129" y="337518"/>
                  </a:moveTo>
                  <a:cubicBezTo>
                    <a:pt x="95129" y="347392"/>
                    <a:pt x="94232" y="354574"/>
                    <a:pt x="91540" y="358164"/>
                  </a:cubicBezTo>
                  <a:cubicBezTo>
                    <a:pt x="96027" y="358164"/>
                    <a:pt x="97821" y="361755"/>
                    <a:pt x="97821" y="368936"/>
                  </a:cubicBezTo>
                  <a:lnTo>
                    <a:pt x="105001" y="368936"/>
                  </a:lnTo>
                  <a:cubicBezTo>
                    <a:pt x="109489" y="368936"/>
                    <a:pt x="112181" y="361755"/>
                    <a:pt x="112181" y="348290"/>
                  </a:cubicBezTo>
                  <a:lnTo>
                    <a:pt x="97821" y="337518"/>
                  </a:lnTo>
                  <a:lnTo>
                    <a:pt x="95129" y="337518"/>
                  </a:lnTo>
                  <a:close/>
                  <a:moveTo>
                    <a:pt x="91540" y="515254"/>
                  </a:moveTo>
                  <a:lnTo>
                    <a:pt x="91540" y="518844"/>
                  </a:lnTo>
                  <a:cubicBezTo>
                    <a:pt x="96027" y="518844"/>
                    <a:pt x="101411" y="523333"/>
                    <a:pt x="108591" y="532309"/>
                  </a:cubicBezTo>
                  <a:lnTo>
                    <a:pt x="118463" y="518844"/>
                  </a:lnTo>
                  <a:lnTo>
                    <a:pt x="118463" y="508072"/>
                  </a:lnTo>
                  <a:cubicBezTo>
                    <a:pt x="116668" y="508072"/>
                    <a:pt x="107694" y="510765"/>
                    <a:pt x="91540" y="515254"/>
                  </a:cubicBezTo>
                  <a:close/>
                  <a:moveTo>
                    <a:pt x="97821" y="613996"/>
                  </a:moveTo>
                  <a:lnTo>
                    <a:pt x="97821" y="621177"/>
                  </a:lnTo>
                  <a:lnTo>
                    <a:pt x="115770" y="624767"/>
                  </a:lnTo>
                  <a:lnTo>
                    <a:pt x="115770" y="606814"/>
                  </a:lnTo>
                  <a:cubicBezTo>
                    <a:pt x="109489" y="612200"/>
                    <a:pt x="104104" y="613996"/>
                    <a:pt x="97821" y="613996"/>
                  </a:cubicBezTo>
                  <a:close/>
                  <a:moveTo>
                    <a:pt x="105001" y="214539"/>
                  </a:moveTo>
                  <a:lnTo>
                    <a:pt x="101411" y="228004"/>
                  </a:lnTo>
                  <a:lnTo>
                    <a:pt x="115770" y="238776"/>
                  </a:lnTo>
                  <a:lnTo>
                    <a:pt x="118463" y="231595"/>
                  </a:lnTo>
                  <a:lnTo>
                    <a:pt x="118463" y="214539"/>
                  </a:lnTo>
                  <a:lnTo>
                    <a:pt x="112181" y="218130"/>
                  </a:lnTo>
                  <a:lnTo>
                    <a:pt x="105001" y="214539"/>
                  </a:lnTo>
                  <a:close/>
                  <a:moveTo>
                    <a:pt x="132822" y="231595"/>
                  </a:moveTo>
                  <a:cubicBezTo>
                    <a:pt x="132822" y="243264"/>
                    <a:pt x="129232" y="248650"/>
                    <a:pt x="122053" y="248650"/>
                  </a:cubicBezTo>
                  <a:cubicBezTo>
                    <a:pt x="122053" y="244162"/>
                    <a:pt x="120258" y="242367"/>
                    <a:pt x="115770" y="242367"/>
                  </a:cubicBezTo>
                  <a:cubicBezTo>
                    <a:pt x="111283" y="244162"/>
                    <a:pt x="106796" y="245060"/>
                    <a:pt x="101411" y="245060"/>
                  </a:cubicBezTo>
                  <a:lnTo>
                    <a:pt x="101411" y="252241"/>
                  </a:lnTo>
                  <a:cubicBezTo>
                    <a:pt x="107694" y="252241"/>
                    <a:pt x="113078" y="254934"/>
                    <a:pt x="118463" y="259422"/>
                  </a:cubicBezTo>
                  <a:lnTo>
                    <a:pt x="125643" y="259422"/>
                  </a:lnTo>
                  <a:cubicBezTo>
                    <a:pt x="139104" y="250446"/>
                    <a:pt x="146284" y="245060"/>
                    <a:pt x="146284" y="242367"/>
                  </a:cubicBezTo>
                  <a:lnTo>
                    <a:pt x="146284" y="238776"/>
                  </a:lnTo>
                  <a:cubicBezTo>
                    <a:pt x="146284" y="234288"/>
                    <a:pt x="143591" y="231595"/>
                    <a:pt x="139104" y="231595"/>
                  </a:cubicBezTo>
                  <a:lnTo>
                    <a:pt x="132822" y="231595"/>
                  </a:lnTo>
                  <a:close/>
                  <a:moveTo>
                    <a:pt x="101411" y="269296"/>
                  </a:moveTo>
                  <a:lnTo>
                    <a:pt x="101411" y="272887"/>
                  </a:lnTo>
                  <a:cubicBezTo>
                    <a:pt x="105001" y="281863"/>
                    <a:pt x="108591" y="287249"/>
                    <a:pt x="112181" y="287249"/>
                  </a:cubicBezTo>
                  <a:lnTo>
                    <a:pt x="125643" y="287249"/>
                  </a:lnTo>
                  <a:lnTo>
                    <a:pt x="125643" y="276478"/>
                  </a:lnTo>
                  <a:cubicBezTo>
                    <a:pt x="125643" y="271989"/>
                    <a:pt x="122950" y="269296"/>
                    <a:pt x="118463" y="269296"/>
                  </a:cubicBezTo>
                  <a:lnTo>
                    <a:pt x="101411" y="269296"/>
                  </a:lnTo>
                  <a:close/>
                  <a:moveTo>
                    <a:pt x="108591" y="194791"/>
                  </a:moveTo>
                  <a:cubicBezTo>
                    <a:pt x="113078" y="200177"/>
                    <a:pt x="115770" y="204665"/>
                    <a:pt x="115770" y="208256"/>
                  </a:cubicBezTo>
                  <a:cubicBezTo>
                    <a:pt x="122053" y="196586"/>
                    <a:pt x="128335" y="191200"/>
                    <a:pt x="132822" y="191200"/>
                  </a:cubicBezTo>
                  <a:cubicBezTo>
                    <a:pt x="132822" y="186712"/>
                    <a:pt x="130130" y="184019"/>
                    <a:pt x="125643" y="184019"/>
                  </a:cubicBezTo>
                  <a:lnTo>
                    <a:pt x="118463" y="184019"/>
                  </a:lnTo>
                  <a:cubicBezTo>
                    <a:pt x="114873" y="184019"/>
                    <a:pt x="112181" y="187610"/>
                    <a:pt x="108591" y="194791"/>
                  </a:cubicBezTo>
                  <a:close/>
                  <a:moveTo>
                    <a:pt x="148976" y="263013"/>
                  </a:moveTo>
                  <a:cubicBezTo>
                    <a:pt x="148976" y="274682"/>
                    <a:pt x="143591" y="280068"/>
                    <a:pt x="131925" y="280068"/>
                  </a:cubicBezTo>
                  <a:lnTo>
                    <a:pt x="131925" y="287249"/>
                  </a:lnTo>
                  <a:lnTo>
                    <a:pt x="128335" y="310588"/>
                  </a:lnTo>
                  <a:cubicBezTo>
                    <a:pt x="131027" y="310588"/>
                    <a:pt x="131925" y="311486"/>
                    <a:pt x="131925" y="314179"/>
                  </a:cubicBezTo>
                  <a:cubicBezTo>
                    <a:pt x="122950" y="317770"/>
                    <a:pt x="117565" y="321360"/>
                    <a:pt x="117565" y="324951"/>
                  </a:cubicBezTo>
                  <a:cubicBezTo>
                    <a:pt x="120258" y="329439"/>
                    <a:pt x="121155" y="332132"/>
                    <a:pt x="121155" y="334825"/>
                  </a:cubicBezTo>
                  <a:cubicBezTo>
                    <a:pt x="118463" y="339313"/>
                    <a:pt x="117565" y="342904"/>
                    <a:pt x="117565" y="345597"/>
                  </a:cubicBezTo>
                  <a:lnTo>
                    <a:pt x="131925" y="345597"/>
                  </a:lnTo>
                  <a:cubicBezTo>
                    <a:pt x="134617" y="345597"/>
                    <a:pt x="138206" y="342006"/>
                    <a:pt x="141796" y="334825"/>
                  </a:cubicBezTo>
                  <a:lnTo>
                    <a:pt x="135514" y="317770"/>
                  </a:lnTo>
                  <a:lnTo>
                    <a:pt x="138206" y="317770"/>
                  </a:lnTo>
                  <a:lnTo>
                    <a:pt x="152566" y="324951"/>
                  </a:lnTo>
                  <a:lnTo>
                    <a:pt x="148976" y="331234"/>
                  </a:lnTo>
                  <a:lnTo>
                    <a:pt x="148976" y="342006"/>
                  </a:lnTo>
                  <a:cubicBezTo>
                    <a:pt x="155258" y="353676"/>
                    <a:pt x="159745" y="359062"/>
                    <a:pt x="162438" y="359062"/>
                  </a:cubicBezTo>
                  <a:lnTo>
                    <a:pt x="180387" y="355471"/>
                  </a:lnTo>
                  <a:lnTo>
                    <a:pt x="180387" y="351881"/>
                  </a:lnTo>
                  <a:cubicBezTo>
                    <a:pt x="168720" y="351881"/>
                    <a:pt x="162438" y="350085"/>
                    <a:pt x="162438" y="345597"/>
                  </a:cubicBezTo>
                  <a:lnTo>
                    <a:pt x="173207" y="307896"/>
                  </a:lnTo>
                  <a:lnTo>
                    <a:pt x="162438" y="314179"/>
                  </a:lnTo>
                  <a:lnTo>
                    <a:pt x="156155" y="314179"/>
                  </a:lnTo>
                  <a:lnTo>
                    <a:pt x="148976" y="310588"/>
                  </a:lnTo>
                  <a:cubicBezTo>
                    <a:pt x="156155" y="297124"/>
                    <a:pt x="159745" y="289045"/>
                    <a:pt x="159745" y="287249"/>
                  </a:cubicBezTo>
                  <a:lnTo>
                    <a:pt x="156155" y="263013"/>
                  </a:lnTo>
                  <a:lnTo>
                    <a:pt x="148976" y="263013"/>
                  </a:lnTo>
                  <a:close/>
                  <a:moveTo>
                    <a:pt x="136412" y="395866"/>
                  </a:moveTo>
                  <a:lnTo>
                    <a:pt x="139104" y="403047"/>
                  </a:lnTo>
                  <a:lnTo>
                    <a:pt x="132822" y="406638"/>
                  </a:lnTo>
                  <a:lnTo>
                    <a:pt x="129232" y="399456"/>
                  </a:lnTo>
                  <a:lnTo>
                    <a:pt x="136412" y="395866"/>
                  </a:lnTo>
                  <a:close/>
                  <a:moveTo>
                    <a:pt x="129232" y="515254"/>
                  </a:moveTo>
                  <a:lnTo>
                    <a:pt x="129232" y="528718"/>
                  </a:lnTo>
                  <a:lnTo>
                    <a:pt x="132822" y="528718"/>
                  </a:lnTo>
                  <a:cubicBezTo>
                    <a:pt x="136412" y="528718"/>
                    <a:pt x="140001" y="524230"/>
                    <a:pt x="142694" y="515254"/>
                  </a:cubicBezTo>
                  <a:lnTo>
                    <a:pt x="129232" y="515254"/>
                  </a:lnTo>
                  <a:close/>
                  <a:moveTo>
                    <a:pt x="132822" y="177736"/>
                  </a:moveTo>
                  <a:lnTo>
                    <a:pt x="132822" y="184019"/>
                  </a:lnTo>
                  <a:lnTo>
                    <a:pt x="136412" y="184019"/>
                  </a:lnTo>
                  <a:cubicBezTo>
                    <a:pt x="139104" y="184019"/>
                    <a:pt x="142694" y="180428"/>
                    <a:pt x="146284" y="174145"/>
                  </a:cubicBezTo>
                  <a:lnTo>
                    <a:pt x="146284" y="166964"/>
                  </a:lnTo>
                  <a:lnTo>
                    <a:pt x="142694" y="166964"/>
                  </a:lnTo>
                  <a:cubicBezTo>
                    <a:pt x="139104" y="166964"/>
                    <a:pt x="136412" y="170554"/>
                    <a:pt x="132822" y="177736"/>
                  </a:cubicBezTo>
                  <a:close/>
                  <a:moveTo>
                    <a:pt x="136412" y="194791"/>
                  </a:moveTo>
                  <a:lnTo>
                    <a:pt x="136412" y="198382"/>
                  </a:lnTo>
                  <a:cubicBezTo>
                    <a:pt x="136412" y="202870"/>
                    <a:pt x="139104" y="204665"/>
                    <a:pt x="142694" y="204665"/>
                  </a:cubicBezTo>
                  <a:lnTo>
                    <a:pt x="146284" y="204665"/>
                  </a:lnTo>
                  <a:cubicBezTo>
                    <a:pt x="150771" y="204665"/>
                    <a:pt x="153463" y="202870"/>
                    <a:pt x="153463" y="198382"/>
                  </a:cubicBezTo>
                  <a:lnTo>
                    <a:pt x="153463" y="194791"/>
                  </a:lnTo>
                  <a:cubicBezTo>
                    <a:pt x="153463" y="190303"/>
                    <a:pt x="150771" y="187610"/>
                    <a:pt x="146284" y="187610"/>
                  </a:cubicBezTo>
                  <a:lnTo>
                    <a:pt x="142694" y="187610"/>
                  </a:lnTo>
                  <a:cubicBezTo>
                    <a:pt x="138206" y="188507"/>
                    <a:pt x="136412" y="190303"/>
                    <a:pt x="136412" y="194791"/>
                  </a:cubicBezTo>
                  <a:close/>
                  <a:moveTo>
                    <a:pt x="152566" y="471269"/>
                  </a:moveTo>
                  <a:lnTo>
                    <a:pt x="152566" y="481143"/>
                  </a:lnTo>
                  <a:cubicBezTo>
                    <a:pt x="157053" y="481143"/>
                    <a:pt x="159745" y="479347"/>
                    <a:pt x="159745" y="474859"/>
                  </a:cubicBezTo>
                  <a:lnTo>
                    <a:pt x="159745" y="471269"/>
                  </a:lnTo>
                  <a:lnTo>
                    <a:pt x="152566" y="471269"/>
                  </a:lnTo>
                  <a:close/>
                  <a:moveTo>
                    <a:pt x="166028" y="286352"/>
                  </a:moveTo>
                  <a:lnTo>
                    <a:pt x="169617" y="303407"/>
                  </a:lnTo>
                  <a:lnTo>
                    <a:pt x="183079" y="303407"/>
                  </a:lnTo>
                  <a:lnTo>
                    <a:pt x="183079" y="289045"/>
                  </a:lnTo>
                  <a:lnTo>
                    <a:pt x="166028" y="286352"/>
                  </a:lnTo>
                  <a:close/>
                  <a:moveTo>
                    <a:pt x="173207" y="382401"/>
                  </a:moveTo>
                  <a:lnTo>
                    <a:pt x="173207" y="393173"/>
                  </a:lnTo>
                  <a:cubicBezTo>
                    <a:pt x="173207" y="395866"/>
                    <a:pt x="176797" y="399456"/>
                    <a:pt x="183079" y="403047"/>
                  </a:cubicBezTo>
                  <a:lnTo>
                    <a:pt x="186669" y="403047"/>
                  </a:lnTo>
                  <a:lnTo>
                    <a:pt x="193848" y="371629"/>
                  </a:lnTo>
                  <a:lnTo>
                    <a:pt x="193848" y="365345"/>
                  </a:lnTo>
                  <a:lnTo>
                    <a:pt x="190259" y="365345"/>
                  </a:lnTo>
                  <a:cubicBezTo>
                    <a:pt x="187566" y="365345"/>
                    <a:pt x="181284" y="370731"/>
                    <a:pt x="173207" y="382401"/>
                  </a:cubicBezTo>
                  <a:close/>
                  <a:moveTo>
                    <a:pt x="183079" y="358164"/>
                  </a:moveTo>
                  <a:lnTo>
                    <a:pt x="183079" y="361755"/>
                  </a:lnTo>
                  <a:lnTo>
                    <a:pt x="190259" y="361755"/>
                  </a:lnTo>
                  <a:lnTo>
                    <a:pt x="190259" y="358164"/>
                  </a:lnTo>
                  <a:lnTo>
                    <a:pt x="183079" y="358164"/>
                  </a:lnTo>
                  <a:close/>
                  <a:moveTo>
                    <a:pt x="218079" y="402149"/>
                  </a:moveTo>
                  <a:cubicBezTo>
                    <a:pt x="218079" y="405740"/>
                    <a:pt x="214489" y="412023"/>
                    <a:pt x="207310" y="419205"/>
                  </a:cubicBezTo>
                  <a:cubicBezTo>
                    <a:pt x="218977" y="419205"/>
                    <a:pt x="224362" y="421898"/>
                    <a:pt x="224362" y="426386"/>
                  </a:cubicBezTo>
                  <a:lnTo>
                    <a:pt x="224362" y="429976"/>
                  </a:lnTo>
                  <a:lnTo>
                    <a:pt x="207310" y="426386"/>
                  </a:lnTo>
                  <a:cubicBezTo>
                    <a:pt x="207310" y="429079"/>
                    <a:pt x="208208" y="429976"/>
                    <a:pt x="210900" y="429976"/>
                  </a:cubicBezTo>
                  <a:lnTo>
                    <a:pt x="207310" y="447032"/>
                  </a:lnTo>
                  <a:lnTo>
                    <a:pt x="207310" y="454213"/>
                  </a:lnTo>
                  <a:lnTo>
                    <a:pt x="214489" y="464087"/>
                  </a:lnTo>
                  <a:cubicBezTo>
                    <a:pt x="211797" y="464087"/>
                    <a:pt x="210900" y="464985"/>
                    <a:pt x="210900" y="467678"/>
                  </a:cubicBezTo>
                  <a:lnTo>
                    <a:pt x="203720" y="464087"/>
                  </a:lnTo>
                  <a:cubicBezTo>
                    <a:pt x="200130" y="464087"/>
                    <a:pt x="192951" y="472166"/>
                    <a:pt x="183079" y="488324"/>
                  </a:cubicBezTo>
                  <a:cubicBezTo>
                    <a:pt x="185772" y="495505"/>
                    <a:pt x="187566" y="499096"/>
                    <a:pt x="190259" y="499096"/>
                  </a:cubicBezTo>
                  <a:cubicBezTo>
                    <a:pt x="192053" y="499096"/>
                    <a:pt x="204618" y="491017"/>
                    <a:pt x="227951" y="474859"/>
                  </a:cubicBezTo>
                  <a:lnTo>
                    <a:pt x="227951" y="478450"/>
                  </a:lnTo>
                  <a:lnTo>
                    <a:pt x="224362" y="495505"/>
                  </a:lnTo>
                  <a:cubicBezTo>
                    <a:pt x="227054" y="495505"/>
                    <a:pt x="227951" y="496403"/>
                    <a:pt x="227951" y="499096"/>
                  </a:cubicBezTo>
                  <a:lnTo>
                    <a:pt x="245900" y="495505"/>
                  </a:lnTo>
                  <a:lnTo>
                    <a:pt x="248593" y="495505"/>
                  </a:lnTo>
                  <a:lnTo>
                    <a:pt x="255772" y="499096"/>
                  </a:lnTo>
                  <a:lnTo>
                    <a:pt x="266542" y="484733"/>
                  </a:lnTo>
                  <a:cubicBezTo>
                    <a:pt x="253080" y="480245"/>
                    <a:pt x="245900" y="474859"/>
                    <a:pt x="245900" y="467678"/>
                  </a:cubicBezTo>
                  <a:lnTo>
                    <a:pt x="242311" y="467678"/>
                  </a:lnTo>
                  <a:lnTo>
                    <a:pt x="235131" y="471269"/>
                  </a:lnTo>
                  <a:cubicBezTo>
                    <a:pt x="235131" y="467678"/>
                    <a:pt x="231541" y="461394"/>
                    <a:pt x="224362" y="454213"/>
                  </a:cubicBezTo>
                  <a:cubicBezTo>
                    <a:pt x="224362" y="444339"/>
                    <a:pt x="230644" y="432669"/>
                    <a:pt x="242311" y="420102"/>
                  </a:cubicBezTo>
                  <a:cubicBezTo>
                    <a:pt x="241413" y="415614"/>
                    <a:pt x="233336" y="410228"/>
                    <a:pt x="218079" y="402149"/>
                  </a:cubicBezTo>
                  <a:close/>
                  <a:moveTo>
                    <a:pt x="186669" y="415614"/>
                  </a:moveTo>
                  <a:lnTo>
                    <a:pt x="186669" y="422795"/>
                  </a:lnTo>
                  <a:lnTo>
                    <a:pt x="193848" y="422795"/>
                  </a:lnTo>
                  <a:cubicBezTo>
                    <a:pt x="193848" y="418307"/>
                    <a:pt x="191156" y="415614"/>
                    <a:pt x="186669" y="415614"/>
                  </a:cubicBezTo>
                  <a:close/>
                  <a:moveTo>
                    <a:pt x="186669" y="515254"/>
                  </a:moveTo>
                  <a:lnTo>
                    <a:pt x="186669" y="521537"/>
                  </a:lnTo>
                  <a:lnTo>
                    <a:pt x="190259" y="521537"/>
                  </a:lnTo>
                  <a:lnTo>
                    <a:pt x="190259" y="515254"/>
                  </a:lnTo>
                  <a:lnTo>
                    <a:pt x="186669" y="515254"/>
                  </a:lnTo>
                  <a:close/>
                  <a:moveTo>
                    <a:pt x="197438" y="306998"/>
                  </a:moveTo>
                  <a:lnTo>
                    <a:pt x="197438" y="309691"/>
                  </a:lnTo>
                  <a:lnTo>
                    <a:pt x="203720" y="309691"/>
                  </a:lnTo>
                  <a:lnTo>
                    <a:pt x="203720" y="306998"/>
                  </a:lnTo>
                  <a:lnTo>
                    <a:pt x="197438" y="306998"/>
                  </a:lnTo>
                  <a:close/>
                  <a:moveTo>
                    <a:pt x="197438" y="402149"/>
                  </a:moveTo>
                  <a:lnTo>
                    <a:pt x="197438" y="415614"/>
                  </a:lnTo>
                  <a:cubicBezTo>
                    <a:pt x="206413" y="412921"/>
                    <a:pt x="210900" y="409330"/>
                    <a:pt x="210900" y="405740"/>
                  </a:cubicBezTo>
                  <a:cubicBezTo>
                    <a:pt x="205515" y="405740"/>
                    <a:pt x="201028" y="404842"/>
                    <a:pt x="197438" y="402149"/>
                  </a:cubicBezTo>
                  <a:close/>
                  <a:moveTo>
                    <a:pt x="224362" y="518844"/>
                  </a:moveTo>
                  <a:lnTo>
                    <a:pt x="224362" y="535900"/>
                  </a:lnTo>
                  <a:lnTo>
                    <a:pt x="227951" y="535900"/>
                  </a:lnTo>
                  <a:cubicBezTo>
                    <a:pt x="227951" y="532309"/>
                    <a:pt x="230644" y="527821"/>
                    <a:pt x="235131" y="521537"/>
                  </a:cubicBezTo>
                  <a:lnTo>
                    <a:pt x="227951" y="518844"/>
                  </a:lnTo>
                  <a:lnTo>
                    <a:pt x="224362" y="518844"/>
                  </a:lnTo>
                  <a:close/>
                  <a:moveTo>
                    <a:pt x="237823" y="545774"/>
                  </a:moveTo>
                  <a:lnTo>
                    <a:pt x="237823" y="552955"/>
                  </a:lnTo>
                  <a:cubicBezTo>
                    <a:pt x="238721" y="557443"/>
                    <a:pt x="240516" y="560136"/>
                    <a:pt x="245003" y="560136"/>
                  </a:cubicBezTo>
                  <a:lnTo>
                    <a:pt x="254875" y="560136"/>
                  </a:lnTo>
                  <a:lnTo>
                    <a:pt x="254875" y="552955"/>
                  </a:lnTo>
                  <a:cubicBezTo>
                    <a:pt x="251285" y="552955"/>
                    <a:pt x="245900" y="550262"/>
                    <a:pt x="237823" y="545774"/>
                  </a:cubicBezTo>
                  <a:close/>
                  <a:moveTo>
                    <a:pt x="241413" y="385991"/>
                  </a:moveTo>
                  <a:lnTo>
                    <a:pt x="241413" y="393173"/>
                  </a:lnTo>
                  <a:lnTo>
                    <a:pt x="245003" y="393173"/>
                  </a:lnTo>
                  <a:lnTo>
                    <a:pt x="245003" y="385991"/>
                  </a:lnTo>
                  <a:lnTo>
                    <a:pt x="241413" y="385991"/>
                  </a:lnTo>
                  <a:close/>
                  <a:moveTo>
                    <a:pt x="251285" y="511663"/>
                  </a:moveTo>
                  <a:lnTo>
                    <a:pt x="247695" y="518844"/>
                  </a:lnTo>
                  <a:cubicBezTo>
                    <a:pt x="248593" y="523333"/>
                    <a:pt x="250387" y="525128"/>
                    <a:pt x="254875" y="525128"/>
                  </a:cubicBezTo>
                  <a:lnTo>
                    <a:pt x="258465" y="518844"/>
                  </a:lnTo>
                  <a:cubicBezTo>
                    <a:pt x="258465" y="514356"/>
                    <a:pt x="256670" y="511663"/>
                    <a:pt x="251285" y="511663"/>
                  </a:cubicBezTo>
                  <a:close/>
                  <a:moveTo>
                    <a:pt x="248593" y="579885"/>
                  </a:moveTo>
                  <a:cubicBezTo>
                    <a:pt x="249490" y="584373"/>
                    <a:pt x="251285" y="586168"/>
                    <a:pt x="255772" y="586168"/>
                  </a:cubicBezTo>
                  <a:lnTo>
                    <a:pt x="255772" y="579885"/>
                  </a:lnTo>
                  <a:lnTo>
                    <a:pt x="248593" y="579885"/>
                  </a:lnTo>
                  <a:close/>
                  <a:moveTo>
                    <a:pt x="251285" y="392275"/>
                  </a:moveTo>
                  <a:lnTo>
                    <a:pt x="258465" y="392275"/>
                  </a:lnTo>
                  <a:lnTo>
                    <a:pt x="258465" y="385094"/>
                  </a:lnTo>
                  <a:cubicBezTo>
                    <a:pt x="253977" y="385991"/>
                    <a:pt x="251285" y="388684"/>
                    <a:pt x="251285" y="392275"/>
                  </a:cubicBezTo>
                  <a:close/>
                  <a:moveTo>
                    <a:pt x="258465" y="402149"/>
                  </a:moveTo>
                  <a:cubicBezTo>
                    <a:pt x="253977" y="409330"/>
                    <a:pt x="251285" y="416512"/>
                    <a:pt x="251285" y="422795"/>
                  </a:cubicBezTo>
                  <a:lnTo>
                    <a:pt x="251285" y="426386"/>
                  </a:lnTo>
                  <a:cubicBezTo>
                    <a:pt x="251285" y="429079"/>
                    <a:pt x="254875" y="432669"/>
                    <a:pt x="262055" y="436260"/>
                  </a:cubicBezTo>
                  <a:lnTo>
                    <a:pt x="265644" y="436260"/>
                  </a:lnTo>
                  <a:cubicBezTo>
                    <a:pt x="265644" y="430874"/>
                    <a:pt x="266542" y="421898"/>
                    <a:pt x="268336" y="409330"/>
                  </a:cubicBezTo>
                  <a:lnTo>
                    <a:pt x="258465" y="402149"/>
                  </a:lnTo>
                  <a:close/>
                  <a:moveTo>
                    <a:pt x="316799" y="433567"/>
                  </a:moveTo>
                  <a:lnTo>
                    <a:pt x="316799" y="443441"/>
                  </a:lnTo>
                  <a:lnTo>
                    <a:pt x="323978" y="454213"/>
                  </a:lnTo>
                  <a:lnTo>
                    <a:pt x="323978" y="460497"/>
                  </a:lnTo>
                  <a:cubicBezTo>
                    <a:pt x="323978" y="463190"/>
                    <a:pt x="313209" y="469473"/>
                    <a:pt x="292567" y="478450"/>
                  </a:cubicBezTo>
                  <a:lnTo>
                    <a:pt x="288978" y="471269"/>
                  </a:lnTo>
                  <a:lnTo>
                    <a:pt x="288978" y="467678"/>
                  </a:lnTo>
                  <a:cubicBezTo>
                    <a:pt x="288978" y="463190"/>
                    <a:pt x="293465" y="460497"/>
                    <a:pt x="303337" y="460497"/>
                  </a:cubicBezTo>
                  <a:lnTo>
                    <a:pt x="303337" y="450623"/>
                  </a:lnTo>
                  <a:lnTo>
                    <a:pt x="299747" y="450623"/>
                  </a:lnTo>
                  <a:cubicBezTo>
                    <a:pt x="292567" y="455111"/>
                    <a:pt x="286285" y="456906"/>
                    <a:pt x="282696" y="456906"/>
                  </a:cubicBezTo>
                  <a:lnTo>
                    <a:pt x="279106" y="450623"/>
                  </a:lnTo>
                  <a:cubicBezTo>
                    <a:pt x="283593" y="450623"/>
                    <a:pt x="286285" y="447930"/>
                    <a:pt x="286285" y="443441"/>
                  </a:cubicBezTo>
                  <a:lnTo>
                    <a:pt x="286285" y="439851"/>
                  </a:lnTo>
                  <a:lnTo>
                    <a:pt x="268336" y="439851"/>
                  </a:lnTo>
                  <a:cubicBezTo>
                    <a:pt x="268336" y="446134"/>
                    <a:pt x="266542" y="451520"/>
                    <a:pt x="262055" y="456906"/>
                  </a:cubicBezTo>
                  <a:lnTo>
                    <a:pt x="262055" y="460497"/>
                  </a:lnTo>
                  <a:cubicBezTo>
                    <a:pt x="288978" y="481143"/>
                    <a:pt x="303337" y="500891"/>
                    <a:pt x="303337" y="518844"/>
                  </a:cubicBezTo>
                  <a:lnTo>
                    <a:pt x="303337" y="525128"/>
                  </a:lnTo>
                  <a:cubicBezTo>
                    <a:pt x="303337" y="529616"/>
                    <a:pt x="300645" y="532309"/>
                    <a:pt x="296157" y="532309"/>
                  </a:cubicBezTo>
                  <a:cubicBezTo>
                    <a:pt x="290772" y="532309"/>
                    <a:pt x="288080" y="526923"/>
                    <a:pt x="286285" y="515254"/>
                  </a:cubicBezTo>
                  <a:lnTo>
                    <a:pt x="282696" y="515254"/>
                  </a:lnTo>
                  <a:lnTo>
                    <a:pt x="282696" y="525128"/>
                  </a:lnTo>
                  <a:cubicBezTo>
                    <a:pt x="285388" y="529616"/>
                    <a:pt x="286285" y="533207"/>
                    <a:pt x="286285" y="535900"/>
                  </a:cubicBezTo>
                  <a:cubicBezTo>
                    <a:pt x="282696" y="535900"/>
                    <a:pt x="277311" y="540388"/>
                    <a:pt x="271926" y="549365"/>
                  </a:cubicBezTo>
                  <a:lnTo>
                    <a:pt x="271926" y="552955"/>
                  </a:lnTo>
                  <a:cubicBezTo>
                    <a:pt x="278208" y="564625"/>
                    <a:pt x="282696" y="570011"/>
                    <a:pt x="286285" y="570011"/>
                  </a:cubicBezTo>
                  <a:lnTo>
                    <a:pt x="282696" y="577192"/>
                  </a:lnTo>
                  <a:lnTo>
                    <a:pt x="282696" y="580782"/>
                  </a:lnTo>
                  <a:lnTo>
                    <a:pt x="309619" y="580782"/>
                  </a:lnTo>
                  <a:cubicBezTo>
                    <a:pt x="312311" y="580782"/>
                    <a:pt x="316799" y="571806"/>
                    <a:pt x="323978" y="552955"/>
                  </a:cubicBezTo>
                  <a:lnTo>
                    <a:pt x="323978" y="549365"/>
                  </a:lnTo>
                  <a:lnTo>
                    <a:pt x="313209" y="549365"/>
                  </a:lnTo>
                  <a:cubicBezTo>
                    <a:pt x="303337" y="561034"/>
                    <a:pt x="296157" y="566420"/>
                    <a:pt x="292567" y="566420"/>
                  </a:cubicBezTo>
                  <a:lnTo>
                    <a:pt x="286285" y="556546"/>
                  </a:lnTo>
                  <a:cubicBezTo>
                    <a:pt x="286285" y="550262"/>
                    <a:pt x="294362" y="543081"/>
                    <a:pt x="309619" y="535900"/>
                  </a:cubicBezTo>
                  <a:lnTo>
                    <a:pt x="316799" y="535900"/>
                  </a:lnTo>
                  <a:lnTo>
                    <a:pt x="327568" y="542183"/>
                  </a:lnTo>
                  <a:lnTo>
                    <a:pt x="333850" y="542183"/>
                  </a:lnTo>
                  <a:lnTo>
                    <a:pt x="333850" y="539490"/>
                  </a:lnTo>
                  <a:cubicBezTo>
                    <a:pt x="327568" y="530514"/>
                    <a:pt x="323978" y="523333"/>
                    <a:pt x="323978" y="515254"/>
                  </a:cubicBezTo>
                  <a:lnTo>
                    <a:pt x="323978" y="511663"/>
                  </a:lnTo>
                  <a:lnTo>
                    <a:pt x="331157" y="511663"/>
                  </a:lnTo>
                  <a:cubicBezTo>
                    <a:pt x="331157" y="519742"/>
                    <a:pt x="338337" y="526025"/>
                    <a:pt x="351799" y="532309"/>
                  </a:cubicBezTo>
                  <a:lnTo>
                    <a:pt x="354491" y="532309"/>
                  </a:lnTo>
                  <a:lnTo>
                    <a:pt x="354491" y="511663"/>
                  </a:lnTo>
                  <a:cubicBezTo>
                    <a:pt x="366158" y="499096"/>
                    <a:pt x="372440" y="483836"/>
                    <a:pt x="372440" y="467678"/>
                  </a:cubicBezTo>
                  <a:lnTo>
                    <a:pt x="368850" y="467678"/>
                  </a:lnTo>
                  <a:lnTo>
                    <a:pt x="361671" y="471269"/>
                  </a:lnTo>
                  <a:cubicBezTo>
                    <a:pt x="348209" y="465883"/>
                    <a:pt x="341030" y="461394"/>
                    <a:pt x="341030" y="456906"/>
                  </a:cubicBezTo>
                  <a:cubicBezTo>
                    <a:pt x="343722" y="449725"/>
                    <a:pt x="355389" y="443441"/>
                    <a:pt x="375133" y="436260"/>
                  </a:cubicBezTo>
                  <a:cubicBezTo>
                    <a:pt x="375133" y="431772"/>
                    <a:pt x="378723" y="429976"/>
                    <a:pt x="385902" y="429976"/>
                  </a:cubicBezTo>
                  <a:lnTo>
                    <a:pt x="385902" y="426386"/>
                  </a:lnTo>
                  <a:cubicBezTo>
                    <a:pt x="371543" y="426386"/>
                    <a:pt x="360774" y="422795"/>
                    <a:pt x="354491" y="415614"/>
                  </a:cubicBezTo>
                  <a:lnTo>
                    <a:pt x="351799" y="415614"/>
                  </a:lnTo>
                  <a:lnTo>
                    <a:pt x="337440" y="436260"/>
                  </a:lnTo>
                  <a:lnTo>
                    <a:pt x="327568" y="436260"/>
                  </a:lnTo>
                  <a:lnTo>
                    <a:pt x="331157" y="419205"/>
                  </a:lnTo>
                  <a:lnTo>
                    <a:pt x="331157" y="412921"/>
                  </a:lnTo>
                  <a:cubicBezTo>
                    <a:pt x="327568" y="412921"/>
                    <a:pt x="323081" y="420102"/>
                    <a:pt x="316799" y="433567"/>
                  </a:cubicBezTo>
                  <a:close/>
                  <a:moveTo>
                    <a:pt x="271926" y="494608"/>
                  </a:moveTo>
                  <a:lnTo>
                    <a:pt x="271926" y="500891"/>
                  </a:lnTo>
                  <a:lnTo>
                    <a:pt x="275516" y="500891"/>
                  </a:lnTo>
                  <a:lnTo>
                    <a:pt x="275516" y="494608"/>
                  </a:lnTo>
                  <a:lnTo>
                    <a:pt x="271926" y="494608"/>
                  </a:lnTo>
                  <a:close/>
                  <a:moveTo>
                    <a:pt x="286285" y="604122"/>
                  </a:moveTo>
                  <a:lnTo>
                    <a:pt x="282696" y="621177"/>
                  </a:lnTo>
                  <a:lnTo>
                    <a:pt x="288978" y="624767"/>
                  </a:lnTo>
                  <a:lnTo>
                    <a:pt x="292567" y="617586"/>
                  </a:lnTo>
                  <a:lnTo>
                    <a:pt x="292567" y="610405"/>
                  </a:lnTo>
                  <a:cubicBezTo>
                    <a:pt x="292567" y="605917"/>
                    <a:pt x="290772" y="604122"/>
                    <a:pt x="286285" y="604122"/>
                  </a:cubicBezTo>
                  <a:close/>
                  <a:moveTo>
                    <a:pt x="286285" y="678627"/>
                  </a:moveTo>
                  <a:lnTo>
                    <a:pt x="299747" y="692092"/>
                  </a:lnTo>
                  <a:cubicBezTo>
                    <a:pt x="308721" y="689399"/>
                    <a:pt x="313209" y="685808"/>
                    <a:pt x="313209" y="682217"/>
                  </a:cubicBezTo>
                  <a:cubicBezTo>
                    <a:pt x="307824" y="682217"/>
                    <a:pt x="298850" y="681320"/>
                    <a:pt x="286285" y="678627"/>
                  </a:cubicBezTo>
                  <a:close/>
                  <a:moveTo>
                    <a:pt x="296157" y="610405"/>
                  </a:moveTo>
                  <a:lnTo>
                    <a:pt x="303337" y="613996"/>
                  </a:lnTo>
                  <a:lnTo>
                    <a:pt x="316799" y="613996"/>
                  </a:lnTo>
                  <a:lnTo>
                    <a:pt x="316799" y="600531"/>
                  </a:lnTo>
                  <a:lnTo>
                    <a:pt x="306927" y="600531"/>
                  </a:lnTo>
                  <a:cubicBezTo>
                    <a:pt x="303337" y="600531"/>
                    <a:pt x="299747" y="604122"/>
                    <a:pt x="296157" y="610405"/>
                  </a:cubicBezTo>
                  <a:close/>
                  <a:moveTo>
                    <a:pt x="374235" y="545774"/>
                  </a:moveTo>
                  <a:cubicBezTo>
                    <a:pt x="374235" y="554751"/>
                    <a:pt x="372440" y="560136"/>
                    <a:pt x="367953" y="560136"/>
                  </a:cubicBezTo>
                  <a:cubicBezTo>
                    <a:pt x="363466" y="557443"/>
                    <a:pt x="359876" y="556546"/>
                    <a:pt x="357184" y="556546"/>
                  </a:cubicBezTo>
                  <a:lnTo>
                    <a:pt x="350901" y="560136"/>
                  </a:lnTo>
                  <a:cubicBezTo>
                    <a:pt x="346414" y="557443"/>
                    <a:pt x="341927" y="556546"/>
                    <a:pt x="336542" y="556546"/>
                  </a:cubicBezTo>
                  <a:lnTo>
                    <a:pt x="323081" y="577192"/>
                  </a:lnTo>
                  <a:cubicBezTo>
                    <a:pt x="318594" y="578089"/>
                    <a:pt x="315901" y="579885"/>
                    <a:pt x="315901" y="584373"/>
                  </a:cubicBezTo>
                  <a:cubicBezTo>
                    <a:pt x="324876" y="588861"/>
                    <a:pt x="330260" y="595145"/>
                    <a:pt x="330260" y="601429"/>
                  </a:cubicBezTo>
                  <a:lnTo>
                    <a:pt x="336542" y="597838"/>
                  </a:lnTo>
                  <a:lnTo>
                    <a:pt x="343722" y="601429"/>
                  </a:lnTo>
                  <a:cubicBezTo>
                    <a:pt x="343722" y="598736"/>
                    <a:pt x="344619" y="597838"/>
                    <a:pt x="347312" y="597838"/>
                  </a:cubicBezTo>
                  <a:lnTo>
                    <a:pt x="350901" y="605019"/>
                  </a:lnTo>
                  <a:cubicBezTo>
                    <a:pt x="326670" y="625665"/>
                    <a:pt x="312311" y="635539"/>
                    <a:pt x="309619" y="635539"/>
                  </a:cubicBezTo>
                  <a:lnTo>
                    <a:pt x="309619" y="642721"/>
                  </a:lnTo>
                  <a:cubicBezTo>
                    <a:pt x="320389" y="642721"/>
                    <a:pt x="327568" y="647209"/>
                    <a:pt x="330260" y="656185"/>
                  </a:cubicBezTo>
                  <a:cubicBezTo>
                    <a:pt x="327568" y="658878"/>
                    <a:pt x="319491" y="659776"/>
                    <a:pt x="306029" y="659776"/>
                  </a:cubicBezTo>
                  <a:lnTo>
                    <a:pt x="306029" y="663367"/>
                  </a:lnTo>
                  <a:cubicBezTo>
                    <a:pt x="313209" y="663367"/>
                    <a:pt x="319491" y="664264"/>
                    <a:pt x="323081" y="666957"/>
                  </a:cubicBezTo>
                  <a:cubicBezTo>
                    <a:pt x="318594" y="675934"/>
                    <a:pt x="315901" y="683115"/>
                    <a:pt x="315901" y="687603"/>
                  </a:cubicBezTo>
                  <a:lnTo>
                    <a:pt x="319491" y="687603"/>
                  </a:lnTo>
                  <a:lnTo>
                    <a:pt x="336542" y="670548"/>
                  </a:lnTo>
                  <a:lnTo>
                    <a:pt x="350901" y="680422"/>
                  </a:lnTo>
                  <a:lnTo>
                    <a:pt x="353594" y="680422"/>
                  </a:lnTo>
                  <a:cubicBezTo>
                    <a:pt x="353594" y="666957"/>
                    <a:pt x="364363" y="654390"/>
                    <a:pt x="385004" y="642721"/>
                  </a:cubicBezTo>
                  <a:lnTo>
                    <a:pt x="381415" y="635539"/>
                  </a:lnTo>
                  <a:lnTo>
                    <a:pt x="364363" y="639130"/>
                  </a:lnTo>
                  <a:lnTo>
                    <a:pt x="360774" y="639130"/>
                  </a:lnTo>
                  <a:lnTo>
                    <a:pt x="353594" y="635539"/>
                  </a:lnTo>
                  <a:cubicBezTo>
                    <a:pt x="353594" y="640028"/>
                    <a:pt x="351799" y="642721"/>
                    <a:pt x="347312" y="642721"/>
                  </a:cubicBezTo>
                  <a:lnTo>
                    <a:pt x="340132" y="642721"/>
                  </a:lnTo>
                  <a:cubicBezTo>
                    <a:pt x="337440" y="642721"/>
                    <a:pt x="333850" y="639130"/>
                    <a:pt x="330260" y="631949"/>
                  </a:cubicBezTo>
                  <a:cubicBezTo>
                    <a:pt x="330260" y="627460"/>
                    <a:pt x="337440" y="625665"/>
                    <a:pt x="350901" y="625665"/>
                  </a:cubicBezTo>
                  <a:cubicBezTo>
                    <a:pt x="350901" y="630153"/>
                    <a:pt x="356286" y="631949"/>
                    <a:pt x="367953" y="631949"/>
                  </a:cubicBezTo>
                  <a:cubicBezTo>
                    <a:pt x="367953" y="627460"/>
                    <a:pt x="372440" y="625665"/>
                    <a:pt x="381415" y="625665"/>
                  </a:cubicBezTo>
                  <a:lnTo>
                    <a:pt x="381415" y="614893"/>
                  </a:lnTo>
                  <a:cubicBezTo>
                    <a:pt x="369748" y="614893"/>
                    <a:pt x="364363" y="611303"/>
                    <a:pt x="364363" y="605019"/>
                  </a:cubicBezTo>
                  <a:cubicBezTo>
                    <a:pt x="364363" y="586168"/>
                    <a:pt x="372440" y="566420"/>
                    <a:pt x="388594" y="546672"/>
                  </a:cubicBezTo>
                  <a:lnTo>
                    <a:pt x="374235" y="546672"/>
                  </a:lnTo>
                  <a:close/>
                  <a:moveTo>
                    <a:pt x="353594" y="682217"/>
                  </a:moveTo>
                  <a:cubicBezTo>
                    <a:pt x="353594" y="694785"/>
                    <a:pt x="345517" y="704659"/>
                    <a:pt x="330260" y="710045"/>
                  </a:cubicBezTo>
                  <a:lnTo>
                    <a:pt x="326670" y="710045"/>
                  </a:lnTo>
                  <a:cubicBezTo>
                    <a:pt x="323978" y="705556"/>
                    <a:pt x="323081" y="701966"/>
                    <a:pt x="323081" y="699273"/>
                  </a:cubicBezTo>
                  <a:cubicBezTo>
                    <a:pt x="320389" y="699273"/>
                    <a:pt x="314106" y="704659"/>
                    <a:pt x="306029" y="716328"/>
                  </a:cubicBezTo>
                  <a:lnTo>
                    <a:pt x="326670" y="716328"/>
                  </a:lnTo>
                  <a:lnTo>
                    <a:pt x="326670" y="727100"/>
                  </a:lnTo>
                  <a:lnTo>
                    <a:pt x="340132" y="727100"/>
                  </a:lnTo>
                  <a:cubicBezTo>
                    <a:pt x="345517" y="719919"/>
                    <a:pt x="358081" y="710942"/>
                    <a:pt x="377825" y="699273"/>
                  </a:cubicBezTo>
                  <a:lnTo>
                    <a:pt x="377825" y="692092"/>
                  </a:lnTo>
                  <a:lnTo>
                    <a:pt x="353594" y="682217"/>
                  </a:lnTo>
                  <a:close/>
                  <a:moveTo>
                    <a:pt x="323978" y="405740"/>
                  </a:moveTo>
                  <a:lnTo>
                    <a:pt x="323978" y="409330"/>
                  </a:lnTo>
                  <a:lnTo>
                    <a:pt x="331157" y="409330"/>
                  </a:lnTo>
                  <a:lnTo>
                    <a:pt x="331157" y="405740"/>
                  </a:lnTo>
                  <a:lnTo>
                    <a:pt x="323978" y="405740"/>
                  </a:lnTo>
                  <a:close/>
                  <a:moveTo>
                    <a:pt x="333850" y="474859"/>
                  </a:moveTo>
                  <a:cubicBezTo>
                    <a:pt x="344619" y="479347"/>
                    <a:pt x="350004" y="483836"/>
                    <a:pt x="351799" y="488324"/>
                  </a:cubicBezTo>
                  <a:lnTo>
                    <a:pt x="351799" y="491915"/>
                  </a:lnTo>
                  <a:cubicBezTo>
                    <a:pt x="351799" y="496403"/>
                    <a:pt x="349106" y="499096"/>
                    <a:pt x="344619" y="499096"/>
                  </a:cubicBezTo>
                  <a:cubicBezTo>
                    <a:pt x="342825" y="499096"/>
                    <a:pt x="336542" y="491915"/>
                    <a:pt x="323978" y="478450"/>
                  </a:cubicBezTo>
                  <a:cubicBezTo>
                    <a:pt x="327568" y="475757"/>
                    <a:pt x="331157" y="474859"/>
                    <a:pt x="333850" y="474859"/>
                  </a:cubicBezTo>
                  <a:close/>
                  <a:moveTo>
                    <a:pt x="343722" y="736974"/>
                  </a:moveTo>
                  <a:lnTo>
                    <a:pt x="347312" y="751337"/>
                  </a:lnTo>
                  <a:cubicBezTo>
                    <a:pt x="347312" y="753132"/>
                    <a:pt x="342825" y="760313"/>
                    <a:pt x="332952" y="771983"/>
                  </a:cubicBezTo>
                  <a:lnTo>
                    <a:pt x="332952" y="775573"/>
                  </a:lnTo>
                  <a:cubicBezTo>
                    <a:pt x="333850" y="780062"/>
                    <a:pt x="335645" y="781857"/>
                    <a:pt x="340132" y="781857"/>
                  </a:cubicBezTo>
                  <a:cubicBezTo>
                    <a:pt x="340132" y="778266"/>
                    <a:pt x="348209" y="771983"/>
                    <a:pt x="364363" y="764802"/>
                  </a:cubicBezTo>
                  <a:cubicBezTo>
                    <a:pt x="368850" y="757620"/>
                    <a:pt x="371543" y="750439"/>
                    <a:pt x="371543" y="744156"/>
                  </a:cubicBezTo>
                  <a:lnTo>
                    <a:pt x="371543" y="740565"/>
                  </a:lnTo>
                  <a:cubicBezTo>
                    <a:pt x="371543" y="736974"/>
                    <a:pt x="367055" y="732486"/>
                    <a:pt x="357184" y="727100"/>
                  </a:cubicBezTo>
                  <a:lnTo>
                    <a:pt x="350901" y="727100"/>
                  </a:lnTo>
                  <a:cubicBezTo>
                    <a:pt x="346414" y="727100"/>
                    <a:pt x="343722" y="730691"/>
                    <a:pt x="343722" y="736974"/>
                  </a:cubicBezTo>
                  <a:close/>
                  <a:moveTo>
                    <a:pt x="347312" y="348290"/>
                  </a:moveTo>
                  <a:lnTo>
                    <a:pt x="364363" y="361755"/>
                  </a:lnTo>
                  <a:cubicBezTo>
                    <a:pt x="364363" y="359062"/>
                    <a:pt x="365261" y="358164"/>
                    <a:pt x="367953" y="358164"/>
                  </a:cubicBezTo>
                  <a:cubicBezTo>
                    <a:pt x="363466" y="350983"/>
                    <a:pt x="360774" y="344699"/>
                    <a:pt x="360774" y="341109"/>
                  </a:cubicBezTo>
                  <a:lnTo>
                    <a:pt x="353594" y="341109"/>
                  </a:lnTo>
                  <a:cubicBezTo>
                    <a:pt x="350004" y="342006"/>
                    <a:pt x="347312" y="344699"/>
                    <a:pt x="347312" y="348290"/>
                  </a:cubicBezTo>
                  <a:close/>
                  <a:moveTo>
                    <a:pt x="347312" y="825842"/>
                  </a:moveTo>
                  <a:lnTo>
                    <a:pt x="347312" y="829433"/>
                  </a:lnTo>
                  <a:lnTo>
                    <a:pt x="353594" y="829433"/>
                  </a:lnTo>
                  <a:lnTo>
                    <a:pt x="353594" y="825842"/>
                  </a:lnTo>
                  <a:lnTo>
                    <a:pt x="347312" y="825842"/>
                  </a:lnTo>
                  <a:close/>
                  <a:moveTo>
                    <a:pt x="350901" y="573601"/>
                  </a:moveTo>
                  <a:lnTo>
                    <a:pt x="353594" y="573601"/>
                  </a:lnTo>
                  <a:lnTo>
                    <a:pt x="353594" y="580782"/>
                  </a:lnTo>
                  <a:lnTo>
                    <a:pt x="350901" y="580782"/>
                  </a:lnTo>
                  <a:lnTo>
                    <a:pt x="350901" y="573601"/>
                  </a:lnTo>
                  <a:close/>
                  <a:moveTo>
                    <a:pt x="350901" y="798015"/>
                  </a:moveTo>
                  <a:cubicBezTo>
                    <a:pt x="350901" y="800708"/>
                    <a:pt x="360774" y="807889"/>
                    <a:pt x="381415" y="818661"/>
                  </a:cubicBezTo>
                  <a:lnTo>
                    <a:pt x="385004" y="812377"/>
                  </a:lnTo>
                  <a:lnTo>
                    <a:pt x="385004" y="805196"/>
                  </a:lnTo>
                  <a:lnTo>
                    <a:pt x="377825" y="795322"/>
                  </a:lnTo>
                  <a:cubicBezTo>
                    <a:pt x="369748" y="797117"/>
                    <a:pt x="360774" y="798015"/>
                    <a:pt x="350901" y="798015"/>
                  </a:cubicBezTo>
                  <a:close/>
                  <a:moveTo>
                    <a:pt x="364363" y="382401"/>
                  </a:moveTo>
                  <a:cubicBezTo>
                    <a:pt x="359876" y="396763"/>
                    <a:pt x="357184" y="405740"/>
                    <a:pt x="357184" y="410228"/>
                  </a:cubicBezTo>
                  <a:lnTo>
                    <a:pt x="364363" y="413819"/>
                  </a:lnTo>
                  <a:lnTo>
                    <a:pt x="381415" y="410228"/>
                  </a:lnTo>
                  <a:lnTo>
                    <a:pt x="381415" y="406638"/>
                  </a:lnTo>
                  <a:cubicBezTo>
                    <a:pt x="373338" y="406638"/>
                    <a:pt x="368850" y="398559"/>
                    <a:pt x="367953" y="382401"/>
                  </a:cubicBezTo>
                  <a:lnTo>
                    <a:pt x="364363" y="382401"/>
                  </a:lnTo>
                  <a:close/>
                  <a:moveTo>
                    <a:pt x="360774" y="771085"/>
                  </a:moveTo>
                  <a:lnTo>
                    <a:pt x="360774" y="780959"/>
                  </a:lnTo>
                  <a:cubicBezTo>
                    <a:pt x="361671" y="785448"/>
                    <a:pt x="363466" y="788141"/>
                    <a:pt x="367953" y="788141"/>
                  </a:cubicBezTo>
                  <a:cubicBezTo>
                    <a:pt x="372440" y="788141"/>
                    <a:pt x="374235" y="785448"/>
                    <a:pt x="374235" y="780959"/>
                  </a:cubicBezTo>
                  <a:lnTo>
                    <a:pt x="360774" y="771085"/>
                  </a:lnTo>
                  <a:close/>
                  <a:moveTo>
                    <a:pt x="377825" y="500891"/>
                  </a:moveTo>
                  <a:lnTo>
                    <a:pt x="364363" y="518844"/>
                  </a:lnTo>
                  <a:cubicBezTo>
                    <a:pt x="368850" y="518844"/>
                    <a:pt x="371543" y="522435"/>
                    <a:pt x="371543" y="528718"/>
                  </a:cubicBezTo>
                  <a:lnTo>
                    <a:pt x="381415" y="528718"/>
                  </a:lnTo>
                  <a:cubicBezTo>
                    <a:pt x="381415" y="519742"/>
                    <a:pt x="385902" y="515254"/>
                    <a:pt x="395774" y="515254"/>
                  </a:cubicBezTo>
                  <a:cubicBezTo>
                    <a:pt x="394877" y="512561"/>
                    <a:pt x="389491" y="507175"/>
                    <a:pt x="377825" y="500891"/>
                  </a:cubicBezTo>
                  <a:close/>
                  <a:moveTo>
                    <a:pt x="371543" y="92458"/>
                  </a:moveTo>
                  <a:lnTo>
                    <a:pt x="371543" y="98742"/>
                  </a:lnTo>
                  <a:lnTo>
                    <a:pt x="377825" y="98742"/>
                  </a:lnTo>
                  <a:lnTo>
                    <a:pt x="377825" y="92458"/>
                  </a:lnTo>
                  <a:lnTo>
                    <a:pt x="371543" y="92458"/>
                  </a:lnTo>
                  <a:close/>
                  <a:moveTo>
                    <a:pt x="374235" y="102333"/>
                  </a:moveTo>
                  <a:lnTo>
                    <a:pt x="374235" y="109514"/>
                  </a:lnTo>
                  <a:lnTo>
                    <a:pt x="377825" y="109514"/>
                  </a:lnTo>
                  <a:lnTo>
                    <a:pt x="377825" y="102333"/>
                  </a:lnTo>
                  <a:lnTo>
                    <a:pt x="374235" y="102333"/>
                  </a:lnTo>
                  <a:close/>
                  <a:moveTo>
                    <a:pt x="374235" y="668753"/>
                  </a:moveTo>
                  <a:lnTo>
                    <a:pt x="374235" y="675036"/>
                  </a:lnTo>
                  <a:lnTo>
                    <a:pt x="402056" y="675036"/>
                  </a:lnTo>
                  <a:lnTo>
                    <a:pt x="402056" y="671446"/>
                  </a:lnTo>
                  <a:cubicBezTo>
                    <a:pt x="402056" y="668753"/>
                    <a:pt x="398466" y="665162"/>
                    <a:pt x="392184" y="661571"/>
                  </a:cubicBezTo>
                  <a:lnTo>
                    <a:pt x="381415" y="661571"/>
                  </a:lnTo>
                  <a:cubicBezTo>
                    <a:pt x="376928" y="662469"/>
                    <a:pt x="374235" y="665162"/>
                    <a:pt x="374235" y="668753"/>
                  </a:cubicBezTo>
                  <a:close/>
                  <a:moveTo>
                    <a:pt x="374235" y="740565"/>
                  </a:moveTo>
                  <a:lnTo>
                    <a:pt x="385004" y="747746"/>
                  </a:lnTo>
                  <a:lnTo>
                    <a:pt x="392184" y="747746"/>
                  </a:lnTo>
                  <a:lnTo>
                    <a:pt x="392184" y="730691"/>
                  </a:lnTo>
                  <a:lnTo>
                    <a:pt x="388594" y="730691"/>
                  </a:lnTo>
                  <a:cubicBezTo>
                    <a:pt x="378723" y="733384"/>
                    <a:pt x="374235" y="736974"/>
                    <a:pt x="374235" y="740565"/>
                  </a:cubicBezTo>
                  <a:close/>
                  <a:moveTo>
                    <a:pt x="374235" y="836614"/>
                  </a:moveTo>
                  <a:lnTo>
                    <a:pt x="374235" y="842898"/>
                  </a:lnTo>
                  <a:lnTo>
                    <a:pt x="377825" y="842898"/>
                  </a:lnTo>
                  <a:lnTo>
                    <a:pt x="377825" y="836614"/>
                  </a:lnTo>
                  <a:lnTo>
                    <a:pt x="374235" y="836614"/>
                  </a:lnTo>
                  <a:close/>
                  <a:moveTo>
                    <a:pt x="377825" y="210949"/>
                  </a:moveTo>
                  <a:lnTo>
                    <a:pt x="377825" y="218130"/>
                  </a:lnTo>
                  <a:lnTo>
                    <a:pt x="381415" y="218130"/>
                  </a:lnTo>
                  <a:lnTo>
                    <a:pt x="381415" y="210949"/>
                  </a:lnTo>
                  <a:lnTo>
                    <a:pt x="377825" y="210949"/>
                  </a:lnTo>
                  <a:close/>
                  <a:moveTo>
                    <a:pt x="381415" y="481143"/>
                  </a:moveTo>
                  <a:lnTo>
                    <a:pt x="381415" y="491915"/>
                  </a:lnTo>
                  <a:lnTo>
                    <a:pt x="388594" y="491915"/>
                  </a:lnTo>
                  <a:lnTo>
                    <a:pt x="388594" y="481143"/>
                  </a:lnTo>
                  <a:lnTo>
                    <a:pt x="381415" y="481143"/>
                  </a:lnTo>
                  <a:close/>
                  <a:moveTo>
                    <a:pt x="385004" y="716328"/>
                  </a:moveTo>
                  <a:lnTo>
                    <a:pt x="385004" y="727100"/>
                  </a:lnTo>
                  <a:lnTo>
                    <a:pt x="388594" y="727100"/>
                  </a:lnTo>
                  <a:lnTo>
                    <a:pt x="388594" y="716328"/>
                  </a:lnTo>
                  <a:lnTo>
                    <a:pt x="385004" y="716328"/>
                  </a:lnTo>
                  <a:close/>
                  <a:moveTo>
                    <a:pt x="388594" y="604122"/>
                  </a:moveTo>
                  <a:lnTo>
                    <a:pt x="388594" y="610405"/>
                  </a:lnTo>
                  <a:cubicBezTo>
                    <a:pt x="394877" y="610405"/>
                    <a:pt x="398466" y="613996"/>
                    <a:pt x="398466" y="621177"/>
                  </a:cubicBezTo>
                  <a:lnTo>
                    <a:pt x="402056" y="621177"/>
                  </a:lnTo>
                  <a:cubicBezTo>
                    <a:pt x="406543" y="621177"/>
                    <a:pt x="409235" y="618484"/>
                    <a:pt x="409235" y="613996"/>
                  </a:cubicBezTo>
                  <a:lnTo>
                    <a:pt x="409235" y="610405"/>
                  </a:lnTo>
                  <a:cubicBezTo>
                    <a:pt x="409235" y="605917"/>
                    <a:pt x="406543" y="604122"/>
                    <a:pt x="402056" y="604122"/>
                  </a:cubicBezTo>
                  <a:lnTo>
                    <a:pt x="388594" y="604122"/>
                  </a:lnTo>
                  <a:close/>
                  <a:moveTo>
                    <a:pt x="388594" y="627460"/>
                  </a:moveTo>
                  <a:lnTo>
                    <a:pt x="388594" y="638232"/>
                  </a:lnTo>
                  <a:lnTo>
                    <a:pt x="402056" y="638232"/>
                  </a:lnTo>
                  <a:lnTo>
                    <a:pt x="402056" y="624767"/>
                  </a:lnTo>
                  <a:cubicBezTo>
                    <a:pt x="397569" y="626563"/>
                    <a:pt x="393081" y="627460"/>
                    <a:pt x="388594" y="627460"/>
                  </a:cubicBezTo>
                  <a:close/>
                  <a:moveTo>
                    <a:pt x="388594" y="754030"/>
                  </a:moveTo>
                  <a:lnTo>
                    <a:pt x="388594" y="767495"/>
                  </a:lnTo>
                  <a:lnTo>
                    <a:pt x="392184" y="767495"/>
                  </a:lnTo>
                  <a:lnTo>
                    <a:pt x="392184" y="754030"/>
                  </a:lnTo>
                  <a:lnTo>
                    <a:pt x="388594" y="754030"/>
                  </a:lnTo>
                  <a:close/>
                  <a:moveTo>
                    <a:pt x="392184" y="303407"/>
                  </a:moveTo>
                  <a:lnTo>
                    <a:pt x="392184" y="309691"/>
                  </a:lnTo>
                  <a:lnTo>
                    <a:pt x="395774" y="309691"/>
                  </a:lnTo>
                  <a:lnTo>
                    <a:pt x="395774" y="303407"/>
                  </a:lnTo>
                  <a:lnTo>
                    <a:pt x="392184" y="303407"/>
                  </a:lnTo>
                  <a:close/>
                  <a:moveTo>
                    <a:pt x="392184" y="498198"/>
                  </a:moveTo>
                  <a:lnTo>
                    <a:pt x="392184" y="504482"/>
                  </a:lnTo>
                  <a:lnTo>
                    <a:pt x="395774" y="504482"/>
                  </a:lnTo>
                  <a:cubicBezTo>
                    <a:pt x="400261" y="504482"/>
                    <a:pt x="402056" y="502687"/>
                    <a:pt x="402056" y="498198"/>
                  </a:cubicBezTo>
                  <a:lnTo>
                    <a:pt x="392184" y="498198"/>
                  </a:lnTo>
                  <a:close/>
                  <a:moveTo>
                    <a:pt x="395774" y="88868"/>
                  </a:moveTo>
                  <a:lnTo>
                    <a:pt x="395774" y="96049"/>
                  </a:lnTo>
                  <a:lnTo>
                    <a:pt x="398466" y="96049"/>
                  </a:lnTo>
                  <a:lnTo>
                    <a:pt x="398466" y="88868"/>
                  </a:lnTo>
                  <a:lnTo>
                    <a:pt x="395774" y="88868"/>
                  </a:lnTo>
                  <a:close/>
                  <a:moveTo>
                    <a:pt x="395774" y="710045"/>
                  </a:moveTo>
                  <a:lnTo>
                    <a:pt x="395774" y="712738"/>
                  </a:lnTo>
                  <a:cubicBezTo>
                    <a:pt x="395774" y="717226"/>
                    <a:pt x="398466" y="719919"/>
                    <a:pt x="402056" y="719919"/>
                  </a:cubicBezTo>
                  <a:lnTo>
                    <a:pt x="405646" y="712738"/>
                  </a:lnTo>
                  <a:lnTo>
                    <a:pt x="398466" y="710045"/>
                  </a:lnTo>
                  <a:lnTo>
                    <a:pt x="395774" y="710045"/>
                  </a:lnTo>
                  <a:close/>
                  <a:moveTo>
                    <a:pt x="395774" y="784550"/>
                  </a:moveTo>
                  <a:lnTo>
                    <a:pt x="395774" y="795322"/>
                  </a:lnTo>
                  <a:cubicBezTo>
                    <a:pt x="400261" y="795322"/>
                    <a:pt x="402056" y="792629"/>
                    <a:pt x="402056" y="788141"/>
                  </a:cubicBezTo>
                  <a:lnTo>
                    <a:pt x="402056" y="784550"/>
                  </a:lnTo>
                  <a:lnTo>
                    <a:pt x="395774" y="784550"/>
                  </a:lnTo>
                  <a:close/>
                  <a:moveTo>
                    <a:pt x="402056" y="139136"/>
                  </a:moveTo>
                  <a:cubicBezTo>
                    <a:pt x="402056" y="147215"/>
                    <a:pt x="401159" y="152601"/>
                    <a:pt x="398466" y="157090"/>
                  </a:cubicBezTo>
                  <a:lnTo>
                    <a:pt x="405646" y="159783"/>
                  </a:lnTo>
                  <a:cubicBezTo>
                    <a:pt x="410133" y="159783"/>
                    <a:pt x="412825" y="157987"/>
                    <a:pt x="412825" y="153499"/>
                  </a:cubicBezTo>
                  <a:lnTo>
                    <a:pt x="412825" y="139136"/>
                  </a:lnTo>
                  <a:lnTo>
                    <a:pt x="402056" y="139136"/>
                  </a:lnTo>
                  <a:close/>
                  <a:moveTo>
                    <a:pt x="402056" y="426386"/>
                  </a:moveTo>
                  <a:cubicBezTo>
                    <a:pt x="402953" y="430874"/>
                    <a:pt x="404748" y="433567"/>
                    <a:pt x="409235" y="433567"/>
                  </a:cubicBezTo>
                  <a:lnTo>
                    <a:pt x="409235" y="426386"/>
                  </a:lnTo>
                  <a:lnTo>
                    <a:pt x="402056" y="426386"/>
                  </a:lnTo>
                  <a:close/>
                  <a:moveTo>
                    <a:pt x="405646" y="641823"/>
                  </a:moveTo>
                  <a:lnTo>
                    <a:pt x="405646" y="645414"/>
                  </a:lnTo>
                  <a:lnTo>
                    <a:pt x="412825" y="645414"/>
                  </a:lnTo>
                  <a:lnTo>
                    <a:pt x="412825" y="641823"/>
                  </a:lnTo>
                  <a:lnTo>
                    <a:pt x="405646" y="641823"/>
                  </a:lnTo>
                  <a:close/>
                </a:path>
              </a:pathLst>
            </a:custGeom>
            <a:solidFill>
              <a:srgbClr val="FFFFFF"/>
            </a:solidFill>
            <a:ln w="897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3762A84-9E52-13AC-6D3D-71361D6838F2}"/>
                </a:ext>
              </a:extLst>
            </p:cNvPr>
            <p:cNvSpPr/>
            <p:nvPr/>
          </p:nvSpPr>
          <p:spPr>
            <a:xfrm>
              <a:off x="5390961" y="3914874"/>
              <a:ext cx="159745" cy="932663"/>
            </a:xfrm>
            <a:custGeom>
              <a:avLst/>
              <a:gdLst>
                <a:gd name="connsiteX0" fmla="*/ 54744 w 159745"/>
                <a:gd name="connsiteY0" fmla="*/ 0 h 932663"/>
                <a:gd name="connsiteX1" fmla="*/ 157053 w 159745"/>
                <a:gd name="connsiteY1" fmla="*/ 20646 h 932663"/>
                <a:gd name="connsiteX2" fmla="*/ 157053 w 159745"/>
                <a:gd name="connsiteY2" fmla="*/ 881497 h 932663"/>
                <a:gd name="connsiteX3" fmla="*/ 159745 w 159745"/>
                <a:gd name="connsiteY3" fmla="*/ 894961 h 932663"/>
                <a:gd name="connsiteX4" fmla="*/ 122053 w 159745"/>
                <a:gd name="connsiteY4" fmla="*/ 932663 h 932663"/>
                <a:gd name="connsiteX5" fmla="*/ 37693 w 159745"/>
                <a:gd name="connsiteY5" fmla="*/ 932663 h 932663"/>
                <a:gd name="connsiteX6" fmla="*/ 3589 w 159745"/>
                <a:gd name="connsiteY6" fmla="*/ 902143 h 932663"/>
                <a:gd name="connsiteX7" fmla="*/ 7179 w 159745"/>
                <a:gd name="connsiteY7" fmla="*/ 816866 h 932663"/>
                <a:gd name="connsiteX8" fmla="*/ 3589 w 159745"/>
                <a:gd name="connsiteY8" fmla="*/ 718124 h 932663"/>
                <a:gd name="connsiteX9" fmla="*/ 9872 w 159745"/>
                <a:gd name="connsiteY9" fmla="*/ 677729 h 932663"/>
                <a:gd name="connsiteX10" fmla="*/ 3589 w 159745"/>
                <a:gd name="connsiteY10" fmla="*/ 603224 h 932663"/>
                <a:gd name="connsiteX11" fmla="*/ 7179 w 159745"/>
                <a:gd name="connsiteY11" fmla="*/ 575397 h 932663"/>
                <a:gd name="connsiteX12" fmla="*/ 3589 w 159745"/>
                <a:gd name="connsiteY12" fmla="*/ 514356 h 932663"/>
                <a:gd name="connsiteX13" fmla="*/ 7179 w 159745"/>
                <a:gd name="connsiteY13" fmla="*/ 500891 h 932663"/>
                <a:gd name="connsiteX14" fmla="*/ 3589 w 159745"/>
                <a:gd name="connsiteY14" fmla="*/ 473962 h 932663"/>
                <a:gd name="connsiteX15" fmla="*/ 7179 w 159745"/>
                <a:gd name="connsiteY15" fmla="*/ 456009 h 932663"/>
                <a:gd name="connsiteX16" fmla="*/ 0 w 159745"/>
                <a:gd name="connsiteY16" fmla="*/ 404842 h 932663"/>
                <a:gd name="connsiteX17" fmla="*/ 7179 w 159745"/>
                <a:gd name="connsiteY17" fmla="*/ 360857 h 932663"/>
                <a:gd name="connsiteX18" fmla="*/ 3589 w 159745"/>
                <a:gd name="connsiteY18" fmla="*/ 319565 h 932663"/>
                <a:gd name="connsiteX19" fmla="*/ 7179 w 159745"/>
                <a:gd name="connsiteY19" fmla="*/ 241469 h 932663"/>
                <a:gd name="connsiteX20" fmla="*/ 3589 w 159745"/>
                <a:gd name="connsiteY20" fmla="*/ 213642 h 932663"/>
                <a:gd name="connsiteX21" fmla="*/ 7179 w 159745"/>
                <a:gd name="connsiteY21" fmla="*/ 196586 h 932663"/>
                <a:gd name="connsiteX22" fmla="*/ 3589 w 159745"/>
                <a:gd name="connsiteY22" fmla="*/ 179531 h 932663"/>
                <a:gd name="connsiteX23" fmla="*/ 7179 w 159745"/>
                <a:gd name="connsiteY23" fmla="*/ 169657 h 932663"/>
                <a:gd name="connsiteX24" fmla="*/ 3589 w 159745"/>
                <a:gd name="connsiteY24" fmla="*/ 141829 h 932663"/>
                <a:gd name="connsiteX25" fmla="*/ 30513 w 159745"/>
                <a:gd name="connsiteY25" fmla="*/ 2693 h 932663"/>
                <a:gd name="connsiteX26" fmla="*/ 54744 w 159745"/>
                <a:gd name="connsiteY26" fmla="*/ 0 h 932663"/>
                <a:gd name="connsiteX27" fmla="*/ 51155 w 159745"/>
                <a:gd name="connsiteY27" fmla="*/ 285454 h 932663"/>
                <a:gd name="connsiteX28" fmla="*/ 51155 w 159745"/>
                <a:gd name="connsiteY28" fmla="*/ 291738 h 932663"/>
                <a:gd name="connsiteX29" fmla="*/ 54744 w 159745"/>
                <a:gd name="connsiteY29" fmla="*/ 291738 h 932663"/>
                <a:gd name="connsiteX30" fmla="*/ 54744 w 159745"/>
                <a:gd name="connsiteY30" fmla="*/ 285454 h 932663"/>
                <a:gd name="connsiteX31" fmla="*/ 51155 w 159745"/>
                <a:gd name="connsiteY31" fmla="*/ 285454 h 932663"/>
                <a:gd name="connsiteX32" fmla="*/ 51155 w 159745"/>
                <a:gd name="connsiteY32" fmla="*/ 496403 h 932663"/>
                <a:gd name="connsiteX33" fmla="*/ 58334 w 159745"/>
                <a:gd name="connsiteY33" fmla="*/ 499994 h 932663"/>
                <a:gd name="connsiteX34" fmla="*/ 68206 w 159745"/>
                <a:gd name="connsiteY34" fmla="*/ 499994 h 932663"/>
                <a:gd name="connsiteX35" fmla="*/ 68206 w 159745"/>
                <a:gd name="connsiteY35" fmla="*/ 486529 h 932663"/>
                <a:gd name="connsiteX36" fmla="*/ 61923 w 159745"/>
                <a:gd name="connsiteY36" fmla="*/ 486529 h 932663"/>
                <a:gd name="connsiteX37" fmla="*/ 51155 w 159745"/>
                <a:gd name="connsiteY37" fmla="*/ 496403 h 932663"/>
                <a:gd name="connsiteX38" fmla="*/ 58334 w 159745"/>
                <a:gd name="connsiteY38" fmla="*/ 186712 h 932663"/>
                <a:gd name="connsiteX39" fmla="*/ 58334 w 159745"/>
                <a:gd name="connsiteY39" fmla="*/ 190303 h 932663"/>
                <a:gd name="connsiteX40" fmla="*/ 68206 w 159745"/>
                <a:gd name="connsiteY40" fmla="*/ 210949 h 932663"/>
                <a:gd name="connsiteX41" fmla="*/ 71796 w 159745"/>
                <a:gd name="connsiteY41" fmla="*/ 210949 h 932663"/>
                <a:gd name="connsiteX42" fmla="*/ 71796 w 159745"/>
                <a:gd name="connsiteY42" fmla="*/ 207358 h 932663"/>
                <a:gd name="connsiteX43" fmla="*/ 65513 w 159745"/>
                <a:gd name="connsiteY43" fmla="*/ 186712 h 932663"/>
                <a:gd name="connsiteX44" fmla="*/ 58334 w 159745"/>
                <a:gd name="connsiteY44" fmla="*/ 186712 h 932663"/>
                <a:gd name="connsiteX45" fmla="*/ 65513 w 159745"/>
                <a:gd name="connsiteY45" fmla="*/ 122081 h 932663"/>
                <a:gd name="connsiteX46" fmla="*/ 75385 w 159745"/>
                <a:gd name="connsiteY46" fmla="*/ 129262 h 932663"/>
                <a:gd name="connsiteX47" fmla="*/ 82565 w 159745"/>
                <a:gd name="connsiteY47" fmla="*/ 129262 h 932663"/>
                <a:gd name="connsiteX48" fmla="*/ 75385 w 159745"/>
                <a:gd name="connsiteY48" fmla="*/ 115798 h 932663"/>
                <a:gd name="connsiteX49" fmla="*/ 71796 w 159745"/>
                <a:gd name="connsiteY49" fmla="*/ 115798 h 932663"/>
                <a:gd name="connsiteX50" fmla="*/ 65513 w 159745"/>
                <a:gd name="connsiteY50" fmla="*/ 122081 h 932663"/>
                <a:gd name="connsiteX51" fmla="*/ 75385 w 159745"/>
                <a:gd name="connsiteY51" fmla="*/ 703761 h 932663"/>
                <a:gd name="connsiteX52" fmla="*/ 75385 w 159745"/>
                <a:gd name="connsiteY52" fmla="*/ 707352 h 932663"/>
                <a:gd name="connsiteX53" fmla="*/ 82565 w 159745"/>
                <a:gd name="connsiteY53" fmla="*/ 707352 h 932663"/>
                <a:gd name="connsiteX54" fmla="*/ 82565 w 159745"/>
                <a:gd name="connsiteY54" fmla="*/ 703761 h 932663"/>
                <a:gd name="connsiteX55" fmla="*/ 75385 w 159745"/>
                <a:gd name="connsiteY55" fmla="*/ 703761 h 932663"/>
                <a:gd name="connsiteX56" fmla="*/ 78975 w 159745"/>
                <a:gd name="connsiteY56" fmla="*/ 213642 h 932663"/>
                <a:gd name="connsiteX57" fmla="*/ 78975 w 159745"/>
                <a:gd name="connsiteY57" fmla="*/ 220823 h 932663"/>
                <a:gd name="connsiteX58" fmla="*/ 82565 w 159745"/>
                <a:gd name="connsiteY58" fmla="*/ 220823 h 932663"/>
                <a:gd name="connsiteX59" fmla="*/ 82565 w 159745"/>
                <a:gd name="connsiteY59" fmla="*/ 213642 h 932663"/>
                <a:gd name="connsiteX60" fmla="*/ 78975 w 159745"/>
                <a:gd name="connsiteY60" fmla="*/ 213642 h 932663"/>
                <a:gd name="connsiteX61" fmla="*/ 78975 w 159745"/>
                <a:gd name="connsiteY61" fmla="*/ 281864 h 932663"/>
                <a:gd name="connsiteX62" fmla="*/ 78975 w 159745"/>
                <a:gd name="connsiteY62" fmla="*/ 288147 h 932663"/>
                <a:gd name="connsiteX63" fmla="*/ 82565 w 159745"/>
                <a:gd name="connsiteY63" fmla="*/ 288147 h 932663"/>
                <a:gd name="connsiteX64" fmla="*/ 82565 w 159745"/>
                <a:gd name="connsiteY64" fmla="*/ 281864 h 932663"/>
                <a:gd name="connsiteX65" fmla="*/ 78975 w 159745"/>
                <a:gd name="connsiteY65" fmla="*/ 281864 h 932663"/>
                <a:gd name="connsiteX66" fmla="*/ 82565 w 159745"/>
                <a:gd name="connsiteY66" fmla="*/ 407535 h 932663"/>
                <a:gd name="connsiteX67" fmla="*/ 82565 w 159745"/>
                <a:gd name="connsiteY67" fmla="*/ 414716 h 932663"/>
                <a:gd name="connsiteX68" fmla="*/ 96027 w 159745"/>
                <a:gd name="connsiteY68" fmla="*/ 414716 h 932663"/>
                <a:gd name="connsiteX69" fmla="*/ 99616 w 159745"/>
                <a:gd name="connsiteY69" fmla="*/ 397661 h 932663"/>
                <a:gd name="connsiteX70" fmla="*/ 96027 w 159745"/>
                <a:gd name="connsiteY70" fmla="*/ 386889 h 932663"/>
                <a:gd name="connsiteX71" fmla="*/ 92437 w 159745"/>
                <a:gd name="connsiteY71" fmla="*/ 386889 h 932663"/>
                <a:gd name="connsiteX72" fmla="*/ 82565 w 159745"/>
                <a:gd name="connsiteY72" fmla="*/ 407535 h 932663"/>
                <a:gd name="connsiteX73" fmla="*/ 82565 w 159745"/>
                <a:gd name="connsiteY73" fmla="*/ 509868 h 932663"/>
                <a:gd name="connsiteX74" fmla="*/ 82565 w 159745"/>
                <a:gd name="connsiteY74" fmla="*/ 519742 h 932663"/>
                <a:gd name="connsiteX75" fmla="*/ 103206 w 159745"/>
                <a:gd name="connsiteY75" fmla="*/ 516151 h 932663"/>
                <a:gd name="connsiteX76" fmla="*/ 103206 w 159745"/>
                <a:gd name="connsiteY76" fmla="*/ 512561 h 932663"/>
                <a:gd name="connsiteX77" fmla="*/ 82565 w 159745"/>
                <a:gd name="connsiteY77" fmla="*/ 509868 h 932663"/>
                <a:gd name="connsiteX78" fmla="*/ 85257 w 159745"/>
                <a:gd name="connsiteY78" fmla="*/ 489222 h 932663"/>
                <a:gd name="connsiteX79" fmla="*/ 85257 w 159745"/>
                <a:gd name="connsiteY79" fmla="*/ 491915 h 932663"/>
                <a:gd name="connsiteX80" fmla="*/ 92437 w 159745"/>
                <a:gd name="connsiteY80" fmla="*/ 491915 h 932663"/>
                <a:gd name="connsiteX81" fmla="*/ 92437 w 159745"/>
                <a:gd name="connsiteY81" fmla="*/ 489222 h 932663"/>
                <a:gd name="connsiteX82" fmla="*/ 85257 w 159745"/>
                <a:gd name="connsiteY82" fmla="*/ 489222 h 932663"/>
                <a:gd name="connsiteX83" fmla="*/ 99616 w 159745"/>
                <a:gd name="connsiteY83" fmla="*/ 112207 h 932663"/>
                <a:gd name="connsiteX84" fmla="*/ 99616 w 159745"/>
                <a:gd name="connsiteY84" fmla="*/ 122081 h 932663"/>
                <a:gd name="connsiteX85" fmla="*/ 105899 w 159745"/>
                <a:gd name="connsiteY85" fmla="*/ 122081 h 932663"/>
                <a:gd name="connsiteX86" fmla="*/ 105899 w 159745"/>
                <a:gd name="connsiteY86" fmla="*/ 118490 h 932663"/>
                <a:gd name="connsiteX87" fmla="*/ 99616 w 159745"/>
                <a:gd name="connsiteY87" fmla="*/ 112207 h 932663"/>
                <a:gd name="connsiteX88" fmla="*/ 103206 w 159745"/>
                <a:gd name="connsiteY88" fmla="*/ 281864 h 932663"/>
                <a:gd name="connsiteX89" fmla="*/ 99616 w 159745"/>
                <a:gd name="connsiteY89" fmla="*/ 288147 h 932663"/>
                <a:gd name="connsiteX90" fmla="*/ 109489 w 159745"/>
                <a:gd name="connsiteY90" fmla="*/ 288147 h 932663"/>
                <a:gd name="connsiteX91" fmla="*/ 103206 w 159745"/>
                <a:gd name="connsiteY91" fmla="*/ 281864 h 932663"/>
                <a:gd name="connsiteX92" fmla="*/ 99616 w 159745"/>
                <a:gd name="connsiteY92" fmla="*/ 815968 h 932663"/>
                <a:gd name="connsiteX93" fmla="*/ 99616 w 159745"/>
                <a:gd name="connsiteY93" fmla="*/ 819559 h 932663"/>
                <a:gd name="connsiteX94" fmla="*/ 105899 w 159745"/>
                <a:gd name="connsiteY94" fmla="*/ 826740 h 932663"/>
                <a:gd name="connsiteX95" fmla="*/ 105899 w 159745"/>
                <a:gd name="connsiteY95" fmla="*/ 815968 h 932663"/>
                <a:gd name="connsiteX96" fmla="*/ 99616 w 159745"/>
                <a:gd name="connsiteY96" fmla="*/ 815968 h 932663"/>
                <a:gd name="connsiteX97" fmla="*/ 103206 w 159745"/>
                <a:gd name="connsiteY97" fmla="*/ 757620 h 932663"/>
                <a:gd name="connsiteX98" fmla="*/ 103206 w 159745"/>
                <a:gd name="connsiteY98" fmla="*/ 761211 h 932663"/>
                <a:gd name="connsiteX99" fmla="*/ 109489 w 159745"/>
                <a:gd name="connsiteY99" fmla="*/ 761211 h 932663"/>
                <a:gd name="connsiteX100" fmla="*/ 109489 w 159745"/>
                <a:gd name="connsiteY100" fmla="*/ 757620 h 932663"/>
                <a:gd name="connsiteX101" fmla="*/ 103206 w 159745"/>
                <a:gd name="connsiteY101" fmla="*/ 757620 h 932663"/>
                <a:gd name="connsiteX102" fmla="*/ 105899 w 159745"/>
                <a:gd name="connsiteY102" fmla="*/ 98742 h 932663"/>
                <a:gd name="connsiteX103" fmla="*/ 105899 w 159745"/>
                <a:gd name="connsiteY103" fmla="*/ 101435 h 932663"/>
                <a:gd name="connsiteX104" fmla="*/ 116668 w 159745"/>
                <a:gd name="connsiteY104" fmla="*/ 112207 h 932663"/>
                <a:gd name="connsiteX105" fmla="*/ 116668 w 159745"/>
                <a:gd name="connsiteY105" fmla="*/ 105026 h 932663"/>
                <a:gd name="connsiteX106" fmla="*/ 109489 w 159745"/>
                <a:gd name="connsiteY106" fmla="*/ 98742 h 932663"/>
                <a:gd name="connsiteX107" fmla="*/ 105899 w 159745"/>
                <a:gd name="connsiteY107" fmla="*/ 98742 h 93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59745" h="932663">
                  <a:moveTo>
                    <a:pt x="54744" y="0"/>
                  </a:moveTo>
                  <a:cubicBezTo>
                    <a:pt x="122950" y="0"/>
                    <a:pt x="157053" y="7181"/>
                    <a:pt x="157053" y="20646"/>
                  </a:cubicBezTo>
                  <a:lnTo>
                    <a:pt x="157053" y="881497"/>
                  </a:lnTo>
                  <a:cubicBezTo>
                    <a:pt x="157053" y="886883"/>
                    <a:pt x="157950" y="891371"/>
                    <a:pt x="159745" y="894961"/>
                  </a:cubicBezTo>
                  <a:cubicBezTo>
                    <a:pt x="152566" y="920096"/>
                    <a:pt x="140001" y="932663"/>
                    <a:pt x="122053" y="932663"/>
                  </a:cubicBezTo>
                  <a:lnTo>
                    <a:pt x="37693" y="932663"/>
                  </a:lnTo>
                  <a:cubicBezTo>
                    <a:pt x="22436" y="932663"/>
                    <a:pt x="11667" y="922789"/>
                    <a:pt x="3589" y="902143"/>
                  </a:cubicBezTo>
                  <a:cubicBezTo>
                    <a:pt x="3589" y="888678"/>
                    <a:pt x="4487" y="860851"/>
                    <a:pt x="7179" y="816866"/>
                  </a:cubicBezTo>
                  <a:cubicBezTo>
                    <a:pt x="4487" y="766597"/>
                    <a:pt x="3589" y="734281"/>
                    <a:pt x="3589" y="718124"/>
                  </a:cubicBezTo>
                  <a:cubicBezTo>
                    <a:pt x="6282" y="694785"/>
                    <a:pt x="8077" y="681320"/>
                    <a:pt x="9872" y="677729"/>
                  </a:cubicBezTo>
                  <a:lnTo>
                    <a:pt x="3589" y="603224"/>
                  </a:lnTo>
                  <a:cubicBezTo>
                    <a:pt x="6282" y="590657"/>
                    <a:pt x="7179" y="581680"/>
                    <a:pt x="7179" y="575397"/>
                  </a:cubicBezTo>
                  <a:cubicBezTo>
                    <a:pt x="4487" y="543979"/>
                    <a:pt x="3589" y="523333"/>
                    <a:pt x="3589" y="514356"/>
                  </a:cubicBezTo>
                  <a:lnTo>
                    <a:pt x="7179" y="500891"/>
                  </a:lnTo>
                  <a:cubicBezTo>
                    <a:pt x="4487" y="491915"/>
                    <a:pt x="3589" y="482938"/>
                    <a:pt x="3589" y="473962"/>
                  </a:cubicBezTo>
                  <a:cubicBezTo>
                    <a:pt x="3589" y="465883"/>
                    <a:pt x="4487" y="460497"/>
                    <a:pt x="7179" y="456009"/>
                  </a:cubicBezTo>
                  <a:lnTo>
                    <a:pt x="0" y="404842"/>
                  </a:lnTo>
                  <a:lnTo>
                    <a:pt x="7179" y="360857"/>
                  </a:lnTo>
                  <a:cubicBezTo>
                    <a:pt x="7179" y="357267"/>
                    <a:pt x="6282" y="342904"/>
                    <a:pt x="3589" y="319565"/>
                  </a:cubicBezTo>
                  <a:cubicBezTo>
                    <a:pt x="6282" y="278273"/>
                    <a:pt x="7179" y="251343"/>
                    <a:pt x="7179" y="241469"/>
                  </a:cubicBezTo>
                  <a:cubicBezTo>
                    <a:pt x="7179" y="239674"/>
                    <a:pt x="6282" y="230697"/>
                    <a:pt x="3589" y="213642"/>
                  </a:cubicBezTo>
                  <a:lnTo>
                    <a:pt x="7179" y="196586"/>
                  </a:lnTo>
                  <a:lnTo>
                    <a:pt x="3589" y="179531"/>
                  </a:lnTo>
                  <a:cubicBezTo>
                    <a:pt x="3589" y="176838"/>
                    <a:pt x="4487" y="174145"/>
                    <a:pt x="7179" y="169657"/>
                  </a:cubicBezTo>
                  <a:cubicBezTo>
                    <a:pt x="7179" y="167861"/>
                    <a:pt x="6282" y="158885"/>
                    <a:pt x="3589" y="141829"/>
                  </a:cubicBezTo>
                  <a:cubicBezTo>
                    <a:pt x="3589" y="49371"/>
                    <a:pt x="12564" y="2693"/>
                    <a:pt x="30513" y="2693"/>
                  </a:cubicBezTo>
                  <a:lnTo>
                    <a:pt x="54744" y="0"/>
                  </a:lnTo>
                  <a:close/>
                  <a:moveTo>
                    <a:pt x="51155" y="285454"/>
                  </a:moveTo>
                  <a:lnTo>
                    <a:pt x="51155" y="291738"/>
                  </a:lnTo>
                  <a:lnTo>
                    <a:pt x="54744" y="291738"/>
                  </a:lnTo>
                  <a:lnTo>
                    <a:pt x="54744" y="285454"/>
                  </a:lnTo>
                  <a:lnTo>
                    <a:pt x="51155" y="285454"/>
                  </a:lnTo>
                  <a:close/>
                  <a:moveTo>
                    <a:pt x="51155" y="496403"/>
                  </a:moveTo>
                  <a:lnTo>
                    <a:pt x="58334" y="499994"/>
                  </a:lnTo>
                  <a:lnTo>
                    <a:pt x="68206" y="499994"/>
                  </a:lnTo>
                  <a:lnTo>
                    <a:pt x="68206" y="486529"/>
                  </a:lnTo>
                  <a:lnTo>
                    <a:pt x="61923" y="486529"/>
                  </a:lnTo>
                  <a:cubicBezTo>
                    <a:pt x="58334" y="485631"/>
                    <a:pt x="54744" y="489222"/>
                    <a:pt x="51155" y="496403"/>
                  </a:cubicBezTo>
                  <a:close/>
                  <a:moveTo>
                    <a:pt x="58334" y="186712"/>
                  </a:moveTo>
                  <a:lnTo>
                    <a:pt x="58334" y="190303"/>
                  </a:lnTo>
                  <a:cubicBezTo>
                    <a:pt x="60129" y="203768"/>
                    <a:pt x="62821" y="210949"/>
                    <a:pt x="68206" y="210949"/>
                  </a:cubicBezTo>
                  <a:lnTo>
                    <a:pt x="71796" y="210949"/>
                  </a:lnTo>
                  <a:lnTo>
                    <a:pt x="71796" y="207358"/>
                  </a:lnTo>
                  <a:cubicBezTo>
                    <a:pt x="67308" y="201972"/>
                    <a:pt x="65513" y="194791"/>
                    <a:pt x="65513" y="186712"/>
                  </a:cubicBezTo>
                  <a:lnTo>
                    <a:pt x="58334" y="186712"/>
                  </a:lnTo>
                  <a:close/>
                  <a:moveTo>
                    <a:pt x="65513" y="122081"/>
                  </a:moveTo>
                  <a:lnTo>
                    <a:pt x="75385" y="129262"/>
                  </a:lnTo>
                  <a:lnTo>
                    <a:pt x="82565" y="129262"/>
                  </a:lnTo>
                  <a:cubicBezTo>
                    <a:pt x="78078" y="123876"/>
                    <a:pt x="75385" y="119388"/>
                    <a:pt x="75385" y="115798"/>
                  </a:cubicBezTo>
                  <a:lnTo>
                    <a:pt x="71796" y="115798"/>
                  </a:lnTo>
                  <a:cubicBezTo>
                    <a:pt x="67308" y="115798"/>
                    <a:pt x="65513" y="117593"/>
                    <a:pt x="65513" y="122081"/>
                  </a:cubicBezTo>
                  <a:close/>
                  <a:moveTo>
                    <a:pt x="75385" y="703761"/>
                  </a:moveTo>
                  <a:lnTo>
                    <a:pt x="75385" y="707352"/>
                  </a:lnTo>
                  <a:lnTo>
                    <a:pt x="82565" y="707352"/>
                  </a:lnTo>
                  <a:lnTo>
                    <a:pt x="82565" y="703761"/>
                  </a:lnTo>
                  <a:lnTo>
                    <a:pt x="75385" y="703761"/>
                  </a:lnTo>
                  <a:close/>
                  <a:moveTo>
                    <a:pt x="78975" y="213642"/>
                  </a:moveTo>
                  <a:lnTo>
                    <a:pt x="78975" y="220823"/>
                  </a:lnTo>
                  <a:lnTo>
                    <a:pt x="82565" y="220823"/>
                  </a:lnTo>
                  <a:lnTo>
                    <a:pt x="82565" y="213642"/>
                  </a:lnTo>
                  <a:lnTo>
                    <a:pt x="78975" y="213642"/>
                  </a:lnTo>
                  <a:close/>
                  <a:moveTo>
                    <a:pt x="78975" y="281864"/>
                  </a:moveTo>
                  <a:lnTo>
                    <a:pt x="78975" y="288147"/>
                  </a:lnTo>
                  <a:lnTo>
                    <a:pt x="82565" y="288147"/>
                  </a:lnTo>
                  <a:lnTo>
                    <a:pt x="82565" y="281864"/>
                  </a:lnTo>
                  <a:lnTo>
                    <a:pt x="78975" y="281864"/>
                  </a:lnTo>
                  <a:close/>
                  <a:moveTo>
                    <a:pt x="82565" y="407535"/>
                  </a:moveTo>
                  <a:lnTo>
                    <a:pt x="82565" y="414716"/>
                  </a:lnTo>
                  <a:lnTo>
                    <a:pt x="96027" y="414716"/>
                  </a:lnTo>
                  <a:lnTo>
                    <a:pt x="99616" y="397661"/>
                  </a:lnTo>
                  <a:cubicBezTo>
                    <a:pt x="96924" y="393173"/>
                    <a:pt x="96027" y="389582"/>
                    <a:pt x="96027" y="386889"/>
                  </a:cubicBezTo>
                  <a:lnTo>
                    <a:pt x="92437" y="386889"/>
                  </a:lnTo>
                  <a:cubicBezTo>
                    <a:pt x="86155" y="389582"/>
                    <a:pt x="82565" y="396763"/>
                    <a:pt x="82565" y="407535"/>
                  </a:cubicBezTo>
                  <a:close/>
                  <a:moveTo>
                    <a:pt x="82565" y="509868"/>
                  </a:moveTo>
                  <a:lnTo>
                    <a:pt x="82565" y="519742"/>
                  </a:lnTo>
                  <a:cubicBezTo>
                    <a:pt x="85257" y="517049"/>
                    <a:pt x="92437" y="516151"/>
                    <a:pt x="103206" y="516151"/>
                  </a:cubicBezTo>
                  <a:lnTo>
                    <a:pt x="103206" y="512561"/>
                  </a:lnTo>
                  <a:cubicBezTo>
                    <a:pt x="92437" y="512561"/>
                    <a:pt x="85257" y="511663"/>
                    <a:pt x="82565" y="509868"/>
                  </a:cubicBezTo>
                  <a:close/>
                  <a:moveTo>
                    <a:pt x="85257" y="489222"/>
                  </a:moveTo>
                  <a:lnTo>
                    <a:pt x="85257" y="491915"/>
                  </a:lnTo>
                  <a:lnTo>
                    <a:pt x="92437" y="491915"/>
                  </a:lnTo>
                  <a:lnTo>
                    <a:pt x="92437" y="489222"/>
                  </a:lnTo>
                  <a:lnTo>
                    <a:pt x="85257" y="489222"/>
                  </a:lnTo>
                  <a:close/>
                  <a:moveTo>
                    <a:pt x="99616" y="112207"/>
                  </a:moveTo>
                  <a:lnTo>
                    <a:pt x="99616" y="122081"/>
                  </a:lnTo>
                  <a:lnTo>
                    <a:pt x="105899" y="122081"/>
                  </a:lnTo>
                  <a:lnTo>
                    <a:pt x="105899" y="118490"/>
                  </a:lnTo>
                  <a:cubicBezTo>
                    <a:pt x="105899" y="114002"/>
                    <a:pt x="104104" y="112207"/>
                    <a:pt x="99616" y="112207"/>
                  </a:cubicBezTo>
                  <a:close/>
                  <a:moveTo>
                    <a:pt x="103206" y="281864"/>
                  </a:moveTo>
                  <a:lnTo>
                    <a:pt x="99616" y="288147"/>
                  </a:lnTo>
                  <a:lnTo>
                    <a:pt x="109489" y="288147"/>
                  </a:lnTo>
                  <a:cubicBezTo>
                    <a:pt x="109489" y="284556"/>
                    <a:pt x="107694" y="281864"/>
                    <a:pt x="103206" y="281864"/>
                  </a:cubicBezTo>
                  <a:close/>
                  <a:moveTo>
                    <a:pt x="99616" y="815968"/>
                  </a:moveTo>
                  <a:lnTo>
                    <a:pt x="99616" y="819559"/>
                  </a:lnTo>
                  <a:cubicBezTo>
                    <a:pt x="100514" y="824047"/>
                    <a:pt x="102309" y="826740"/>
                    <a:pt x="105899" y="826740"/>
                  </a:cubicBezTo>
                  <a:lnTo>
                    <a:pt x="105899" y="815968"/>
                  </a:lnTo>
                  <a:lnTo>
                    <a:pt x="99616" y="815968"/>
                  </a:lnTo>
                  <a:close/>
                  <a:moveTo>
                    <a:pt x="103206" y="757620"/>
                  </a:moveTo>
                  <a:lnTo>
                    <a:pt x="103206" y="761211"/>
                  </a:lnTo>
                  <a:lnTo>
                    <a:pt x="109489" y="761211"/>
                  </a:lnTo>
                  <a:lnTo>
                    <a:pt x="109489" y="757620"/>
                  </a:lnTo>
                  <a:lnTo>
                    <a:pt x="103206" y="757620"/>
                  </a:lnTo>
                  <a:close/>
                  <a:moveTo>
                    <a:pt x="105899" y="98742"/>
                  </a:moveTo>
                  <a:lnTo>
                    <a:pt x="105899" y="101435"/>
                  </a:lnTo>
                  <a:cubicBezTo>
                    <a:pt x="105899" y="105026"/>
                    <a:pt x="109489" y="108616"/>
                    <a:pt x="116668" y="112207"/>
                  </a:cubicBezTo>
                  <a:lnTo>
                    <a:pt x="116668" y="105026"/>
                  </a:lnTo>
                  <a:cubicBezTo>
                    <a:pt x="116668" y="100537"/>
                    <a:pt x="113976" y="98742"/>
                    <a:pt x="109489" y="98742"/>
                  </a:cubicBezTo>
                  <a:lnTo>
                    <a:pt x="105899" y="98742"/>
                  </a:lnTo>
                  <a:close/>
                </a:path>
              </a:pathLst>
            </a:custGeom>
            <a:solidFill>
              <a:srgbClr val="FFFFFF"/>
            </a:solidFill>
            <a:ln w="897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090DE23-6C13-7B8C-DDB7-0AF4F438D6DB}"/>
                </a:ext>
              </a:extLst>
            </p:cNvPr>
            <p:cNvSpPr/>
            <p:nvPr/>
          </p:nvSpPr>
          <p:spPr>
            <a:xfrm>
              <a:off x="5608143" y="3911284"/>
              <a:ext cx="416414" cy="931765"/>
            </a:xfrm>
            <a:custGeom>
              <a:avLst/>
              <a:gdLst>
                <a:gd name="connsiteX0" fmla="*/ 40385 w 416414"/>
                <a:gd name="connsiteY0" fmla="*/ 0 h 931765"/>
                <a:gd name="connsiteX1" fmla="*/ 74488 w 416414"/>
                <a:gd name="connsiteY1" fmla="*/ 3591 h 931765"/>
                <a:gd name="connsiteX2" fmla="*/ 115770 w 416414"/>
                <a:gd name="connsiteY2" fmla="*/ 3591 h 931765"/>
                <a:gd name="connsiteX3" fmla="*/ 180387 w 416414"/>
                <a:gd name="connsiteY3" fmla="*/ 0 h 931765"/>
                <a:gd name="connsiteX4" fmla="*/ 191156 w 416414"/>
                <a:gd name="connsiteY4" fmla="*/ 3591 h 931765"/>
                <a:gd name="connsiteX5" fmla="*/ 204618 w 416414"/>
                <a:gd name="connsiteY5" fmla="*/ 0 h 931765"/>
                <a:gd name="connsiteX6" fmla="*/ 303337 w 416414"/>
                <a:gd name="connsiteY6" fmla="*/ 3591 h 931765"/>
                <a:gd name="connsiteX7" fmla="*/ 341030 w 416414"/>
                <a:gd name="connsiteY7" fmla="*/ 3591 h 931765"/>
                <a:gd name="connsiteX8" fmla="*/ 378722 w 416414"/>
                <a:gd name="connsiteY8" fmla="*/ 0 h 931765"/>
                <a:gd name="connsiteX9" fmla="*/ 416415 w 416414"/>
                <a:gd name="connsiteY9" fmla="*/ 34111 h 931765"/>
                <a:gd name="connsiteX10" fmla="*/ 416415 w 416414"/>
                <a:gd name="connsiteY10" fmla="*/ 122081 h 931765"/>
                <a:gd name="connsiteX11" fmla="*/ 361671 w 416414"/>
                <a:gd name="connsiteY11" fmla="*/ 156192 h 931765"/>
                <a:gd name="connsiteX12" fmla="*/ 287183 w 416414"/>
                <a:gd name="connsiteY12" fmla="*/ 156192 h 931765"/>
                <a:gd name="connsiteX13" fmla="*/ 287183 w 416414"/>
                <a:gd name="connsiteY13" fmla="*/ 897654 h 931765"/>
                <a:gd name="connsiteX14" fmla="*/ 253079 w 416414"/>
                <a:gd name="connsiteY14" fmla="*/ 931765 h 931765"/>
                <a:gd name="connsiteX15" fmla="*/ 157950 w 416414"/>
                <a:gd name="connsiteY15" fmla="*/ 931765 h 931765"/>
                <a:gd name="connsiteX16" fmla="*/ 133719 w 416414"/>
                <a:gd name="connsiteY16" fmla="*/ 901245 h 931765"/>
                <a:gd name="connsiteX17" fmla="*/ 137309 w 416414"/>
                <a:gd name="connsiteY17" fmla="*/ 869827 h 931765"/>
                <a:gd name="connsiteX18" fmla="*/ 133719 w 416414"/>
                <a:gd name="connsiteY18" fmla="*/ 795322 h 931765"/>
                <a:gd name="connsiteX19" fmla="*/ 137309 w 416414"/>
                <a:gd name="connsiteY19" fmla="*/ 717226 h 931765"/>
                <a:gd name="connsiteX20" fmla="*/ 133719 w 416414"/>
                <a:gd name="connsiteY20" fmla="*/ 611303 h 931765"/>
                <a:gd name="connsiteX21" fmla="*/ 137309 w 416414"/>
                <a:gd name="connsiteY21" fmla="*/ 451520 h 931765"/>
                <a:gd name="connsiteX22" fmla="*/ 133719 w 416414"/>
                <a:gd name="connsiteY22" fmla="*/ 390480 h 931765"/>
                <a:gd name="connsiteX23" fmla="*/ 137309 w 416414"/>
                <a:gd name="connsiteY23" fmla="*/ 356369 h 931765"/>
                <a:gd name="connsiteX24" fmla="*/ 133719 w 416414"/>
                <a:gd name="connsiteY24" fmla="*/ 342904 h 931765"/>
                <a:gd name="connsiteX25" fmla="*/ 137309 w 416414"/>
                <a:gd name="connsiteY25" fmla="*/ 295328 h 931765"/>
                <a:gd name="connsiteX26" fmla="*/ 137309 w 416414"/>
                <a:gd name="connsiteY26" fmla="*/ 200177 h 931765"/>
                <a:gd name="connsiteX27" fmla="*/ 126540 w 416414"/>
                <a:gd name="connsiteY27" fmla="*/ 156192 h 931765"/>
                <a:gd name="connsiteX28" fmla="*/ 44872 w 416414"/>
                <a:gd name="connsiteY28" fmla="*/ 156192 h 931765"/>
                <a:gd name="connsiteX29" fmla="*/ 3589 w 416414"/>
                <a:gd name="connsiteY29" fmla="*/ 128365 h 931765"/>
                <a:gd name="connsiteX30" fmla="*/ 7179 w 416414"/>
                <a:gd name="connsiteY30" fmla="*/ 121183 h 931765"/>
                <a:gd name="connsiteX31" fmla="*/ 3589 w 416414"/>
                <a:gd name="connsiteY31" fmla="*/ 111309 h 931765"/>
                <a:gd name="connsiteX32" fmla="*/ 7179 w 416414"/>
                <a:gd name="connsiteY32" fmla="*/ 94254 h 931765"/>
                <a:gd name="connsiteX33" fmla="*/ 0 w 416414"/>
                <a:gd name="connsiteY33" fmla="*/ 36804 h 931765"/>
                <a:gd name="connsiteX34" fmla="*/ 40385 w 416414"/>
                <a:gd name="connsiteY34" fmla="*/ 0 h 931765"/>
                <a:gd name="connsiteX35" fmla="*/ 91539 w 416414"/>
                <a:gd name="connsiteY35" fmla="*/ 102333 h 931765"/>
                <a:gd name="connsiteX36" fmla="*/ 91539 w 416414"/>
                <a:gd name="connsiteY36" fmla="*/ 105026 h 931765"/>
                <a:gd name="connsiteX37" fmla="*/ 98719 w 416414"/>
                <a:gd name="connsiteY37" fmla="*/ 112207 h 931765"/>
                <a:gd name="connsiteX38" fmla="*/ 98719 w 416414"/>
                <a:gd name="connsiteY38" fmla="*/ 102333 h 931765"/>
                <a:gd name="connsiteX39" fmla="*/ 91539 w 416414"/>
                <a:gd name="connsiteY39" fmla="*/ 102333 h 931765"/>
                <a:gd name="connsiteX40" fmla="*/ 129232 w 416414"/>
                <a:gd name="connsiteY40" fmla="*/ 64631 h 931765"/>
                <a:gd name="connsiteX41" fmla="*/ 119360 w 416414"/>
                <a:gd name="connsiteY41" fmla="*/ 81686 h 931765"/>
                <a:gd name="connsiteX42" fmla="*/ 136411 w 416414"/>
                <a:gd name="connsiteY42" fmla="*/ 81686 h 931765"/>
                <a:gd name="connsiteX43" fmla="*/ 136411 w 416414"/>
                <a:gd name="connsiteY43" fmla="*/ 70915 h 931765"/>
                <a:gd name="connsiteX44" fmla="*/ 129232 w 416414"/>
                <a:gd name="connsiteY44" fmla="*/ 64631 h 931765"/>
                <a:gd name="connsiteX45" fmla="*/ 142694 w 416414"/>
                <a:gd name="connsiteY45" fmla="*/ 119388 h 931765"/>
                <a:gd name="connsiteX46" fmla="*/ 153463 w 416414"/>
                <a:gd name="connsiteY46" fmla="*/ 140034 h 931765"/>
                <a:gd name="connsiteX47" fmla="*/ 159745 w 416414"/>
                <a:gd name="connsiteY47" fmla="*/ 140034 h 931765"/>
                <a:gd name="connsiteX48" fmla="*/ 163335 w 416414"/>
                <a:gd name="connsiteY48" fmla="*/ 122081 h 931765"/>
                <a:gd name="connsiteX49" fmla="*/ 163335 w 416414"/>
                <a:gd name="connsiteY49" fmla="*/ 115797 h 931765"/>
                <a:gd name="connsiteX50" fmla="*/ 159745 w 416414"/>
                <a:gd name="connsiteY50" fmla="*/ 108616 h 931765"/>
                <a:gd name="connsiteX51" fmla="*/ 142694 w 416414"/>
                <a:gd name="connsiteY51" fmla="*/ 119388 h 931765"/>
                <a:gd name="connsiteX52" fmla="*/ 176797 w 416414"/>
                <a:gd name="connsiteY52" fmla="*/ 105026 h 931765"/>
                <a:gd name="connsiteX53" fmla="*/ 176797 w 416414"/>
                <a:gd name="connsiteY53" fmla="*/ 108616 h 931765"/>
                <a:gd name="connsiteX54" fmla="*/ 179489 w 416414"/>
                <a:gd name="connsiteY54" fmla="*/ 108616 h 931765"/>
                <a:gd name="connsiteX55" fmla="*/ 207310 w 416414"/>
                <a:gd name="connsiteY55" fmla="*/ 98742 h 931765"/>
                <a:gd name="connsiteX56" fmla="*/ 207310 w 416414"/>
                <a:gd name="connsiteY56" fmla="*/ 95151 h 931765"/>
                <a:gd name="connsiteX57" fmla="*/ 176797 w 416414"/>
                <a:gd name="connsiteY57" fmla="*/ 105026 h 931765"/>
                <a:gd name="connsiteX58" fmla="*/ 179489 w 416414"/>
                <a:gd name="connsiteY58" fmla="*/ 551160 h 931765"/>
                <a:gd name="connsiteX59" fmla="*/ 179489 w 416414"/>
                <a:gd name="connsiteY59" fmla="*/ 557443 h 931765"/>
                <a:gd name="connsiteX60" fmla="*/ 193848 w 416414"/>
                <a:gd name="connsiteY60" fmla="*/ 557443 h 931765"/>
                <a:gd name="connsiteX61" fmla="*/ 193848 w 416414"/>
                <a:gd name="connsiteY61" fmla="*/ 551160 h 931765"/>
                <a:gd name="connsiteX62" fmla="*/ 179489 w 416414"/>
                <a:gd name="connsiteY62" fmla="*/ 551160 h 931765"/>
                <a:gd name="connsiteX63" fmla="*/ 190258 w 416414"/>
                <a:gd name="connsiteY63" fmla="*/ 506277 h 931765"/>
                <a:gd name="connsiteX64" fmla="*/ 186669 w 416414"/>
                <a:gd name="connsiteY64" fmla="*/ 523333 h 931765"/>
                <a:gd name="connsiteX65" fmla="*/ 186669 w 416414"/>
                <a:gd name="connsiteY65" fmla="*/ 526923 h 931765"/>
                <a:gd name="connsiteX66" fmla="*/ 196540 w 416414"/>
                <a:gd name="connsiteY66" fmla="*/ 516151 h 931765"/>
                <a:gd name="connsiteX67" fmla="*/ 193848 w 416414"/>
                <a:gd name="connsiteY67" fmla="*/ 506277 h 931765"/>
                <a:gd name="connsiteX68" fmla="*/ 190258 w 416414"/>
                <a:gd name="connsiteY68" fmla="*/ 506277 h 931765"/>
                <a:gd name="connsiteX69" fmla="*/ 190258 w 416414"/>
                <a:gd name="connsiteY69" fmla="*/ 159783 h 931765"/>
                <a:gd name="connsiteX70" fmla="*/ 190258 w 416414"/>
                <a:gd name="connsiteY70" fmla="*/ 163373 h 931765"/>
                <a:gd name="connsiteX71" fmla="*/ 214489 w 416414"/>
                <a:gd name="connsiteY71" fmla="*/ 166964 h 931765"/>
                <a:gd name="connsiteX72" fmla="*/ 200130 w 416414"/>
                <a:gd name="connsiteY72" fmla="*/ 153499 h 931765"/>
                <a:gd name="connsiteX73" fmla="*/ 196540 w 416414"/>
                <a:gd name="connsiteY73" fmla="*/ 153499 h 931765"/>
                <a:gd name="connsiteX74" fmla="*/ 190258 w 416414"/>
                <a:gd name="connsiteY74" fmla="*/ 159783 h 931765"/>
                <a:gd name="connsiteX75" fmla="*/ 196540 w 416414"/>
                <a:gd name="connsiteY75" fmla="*/ 237878 h 931765"/>
                <a:gd name="connsiteX76" fmla="*/ 196540 w 416414"/>
                <a:gd name="connsiteY76" fmla="*/ 241469 h 931765"/>
                <a:gd name="connsiteX77" fmla="*/ 210900 w 416414"/>
                <a:gd name="connsiteY77" fmla="*/ 241469 h 931765"/>
                <a:gd name="connsiteX78" fmla="*/ 210900 w 416414"/>
                <a:gd name="connsiteY78" fmla="*/ 237878 h 931765"/>
                <a:gd name="connsiteX79" fmla="*/ 196540 w 416414"/>
                <a:gd name="connsiteY79" fmla="*/ 237878 h 931765"/>
                <a:gd name="connsiteX80" fmla="*/ 200130 w 416414"/>
                <a:gd name="connsiteY80" fmla="*/ 622075 h 931765"/>
                <a:gd name="connsiteX81" fmla="*/ 200130 w 416414"/>
                <a:gd name="connsiteY81" fmla="*/ 625665 h 931765"/>
                <a:gd name="connsiteX82" fmla="*/ 214489 w 416414"/>
                <a:gd name="connsiteY82" fmla="*/ 625665 h 931765"/>
                <a:gd name="connsiteX83" fmla="*/ 214489 w 416414"/>
                <a:gd name="connsiteY83" fmla="*/ 614893 h 931765"/>
                <a:gd name="connsiteX84" fmla="*/ 200130 w 416414"/>
                <a:gd name="connsiteY84" fmla="*/ 622075 h 931765"/>
                <a:gd name="connsiteX85" fmla="*/ 203720 w 416414"/>
                <a:gd name="connsiteY85" fmla="*/ 403945 h 931765"/>
                <a:gd name="connsiteX86" fmla="*/ 203720 w 416414"/>
                <a:gd name="connsiteY86" fmla="*/ 414716 h 931765"/>
                <a:gd name="connsiteX87" fmla="*/ 207310 w 416414"/>
                <a:gd name="connsiteY87" fmla="*/ 414716 h 931765"/>
                <a:gd name="connsiteX88" fmla="*/ 214489 w 416414"/>
                <a:gd name="connsiteY88" fmla="*/ 407535 h 931765"/>
                <a:gd name="connsiteX89" fmla="*/ 214489 w 416414"/>
                <a:gd name="connsiteY89" fmla="*/ 397661 h 931765"/>
                <a:gd name="connsiteX90" fmla="*/ 210900 w 416414"/>
                <a:gd name="connsiteY90" fmla="*/ 397661 h 931765"/>
                <a:gd name="connsiteX91" fmla="*/ 203720 w 416414"/>
                <a:gd name="connsiteY91" fmla="*/ 403945 h 931765"/>
                <a:gd name="connsiteX92" fmla="*/ 214489 w 416414"/>
                <a:gd name="connsiteY92" fmla="*/ 98742 h 931765"/>
                <a:gd name="connsiteX93" fmla="*/ 214489 w 416414"/>
                <a:gd name="connsiteY93" fmla="*/ 115797 h 931765"/>
                <a:gd name="connsiteX94" fmla="*/ 217182 w 416414"/>
                <a:gd name="connsiteY94" fmla="*/ 115797 h 931765"/>
                <a:gd name="connsiteX95" fmla="*/ 217182 w 416414"/>
                <a:gd name="connsiteY95" fmla="*/ 98742 h 931765"/>
                <a:gd name="connsiteX96" fmla="*/ 214489 w 416414"/>
                <a:gd name="connsiteY96" fmla="*/ 98742 h 931765"/>
                <a:gd name="connsiteX97" fmla="*/ 214489 w 416414"/>
                <a:gd name="connsiteY97" fmla="*/ 231595 h 931765"/>
                <a:gd name="connsiteX98" fmla="*/ 214489 w 416414"/>
                <a:gd name="connsiteY98" fmla="*/ 234288 h 931765"/>
                <a:gd name="connsiteX99" fmla="*/ 220772 w 416414"/>
                <a:gd name="connsiteY99" fmla="*/ 241469 h 931765"/>
                <a:gd name="connsiteX100" fmla="*/ 220772 w 416414"/>
                <a:gd name="connsiteY100" fmla="*/ 231595 h 931765"/>
                <a:gd name="connsiteX101" fmla="*/ 214489 w 416414"/>
                <a:gd name="connsiteY101" fmla="*/ 231595 h 931765"/>
                <a:gd name="connsiteX102" fmla="*/ 214489 w 416414"/>
                <a:gd name="connsiteY102" fmla="*/ 833023 h 931765"/>
                <a:gd name="connsiteX103" fmla="*/ 214489 w 416414"/>
                <a:gd name="connsiteY103" fmla="*/ 836614 h 931765"/>
                <a:gd name="connsiteX104" fmla="*/ 227951 w 416414"/>
                <a:gd name="connsiteY104" fmla="*/ 836614 h 931765"/>
                <a:gd name="connsiteX105" fmla="*/ 224362 w 416414"/>
                <a:gd name="connsiteY105" fmla="*/ 830330 h 931765"/>
                <a:gd name="connsiteX106" fmla="*/ 214489 w 416414"/>
                <a:gd name="connsiteY106" fmla="*/ 833023 h 931765"/>
                <a:gd name="connsiteX107" fmla="*/ 217182 w 416414"/>
                <a:gd name="connsiteY107" fmla="*/ 146318 h 931765"/>
                <a:gd name="connsiteX108" fmla="*/ 217182 w 416414"/>
                <a:gd name="connsiteY108" fmla="*/ 149908 h 931765"/>
                <a:gd name="connsiteX109" fmla="*/ 224362 w 416414"/>
                <a:gd name="connsiteY109" fmla="*/ 149908 h 931765"/>
                <a:gd name="connsiteX110" fmla="*/ 224362 w 416414"/>
                <a:gd name="connsiteY110" fmla="*/ 146318 h 931765"/>
                <a:gd name="connsiteX111" fmla="*/ 217182 w 416414"/>
                <a:gd name="connsiteY111" fmla="*/ 146318 h 931765"/>
                <a:gd name="connsiteX112" fmla="*/ 224362 w 416414"/>
                <a:gd name="connsiteY112" fmla="*/ 394070 h 931765"/>
                <a:gd name="connsiteX113" fmla="*/ 227951 w 416414"/>
                <a:gd name="connsiteY113" fmla="*/ 394070 h 931765"/>
                <a:gd name="connsiteX114" fmla="*/ 234233 w 416414"/>
                <a:gd name="connsiteY114" fmla="*/ 386889 h 931765"/>
                <a:gd name="connsiteX115" fmla="*/ 231541 w 416414"/>
                <a:gd name="connsiteY115" fmla="*/ 383298 h 931765"/>
                <a:gd name="connsiteX116" fmla="*/ 237823 w 416414"/>
                <a:gd name="connsiteY116" fmla="*/ 377015 h 931765"/>
                <a:gd name="connsiteX117" fmla="*/ 237823 w 416414"/>
                <a:gd name="connsiteY117" fmla="*/ 363550 h 931765"/>
                <a:gd name="connsiteX118" fmla="*/ 224362 w 416414"/>
                <a:gd name="connsiteY118" fmla="*/ 394070 h 931765"/>
                <a:gd name="connsiteX119" fmla="*/ 227951 w 416414"/>
                <a:gd name="connsiteY119" fmla="*/ 159783 h 931765"/>
                <a:gd name="connsiteX120" fmla="*/ 237823 w 416414"/>
                <a:gd name="connsiteY120" fmla="*/ 170554 h 931765"/>
                <a:gd name="connsiteX121" fmla="*/ 241413 w 416414"/>
                <a:gd name="connsiteY121" fmla="*/ 170554 h 931765"/>
                <a:gd name="connsiteX122" fmla="*/ 241413 w 416414"/>
                <a:gd name="connsiteY122" fmla="*/ 159783 h 931765"/>
                <a:gd name="connsiteX123" fmla="*/ 234233 w 416414"/>
                <a:gd name="connsiteY123" fmla="*/ 153499 h 931765"/>
                <a:gd name="connsiteX124" fmla="*/ 227951 w 416414"/>
                <a:gd name="connsiteY124" fmla="*/ 159783 h 931765"/>
                <a:gd name="connsiteX125" fmla="*/ 227951 w 416414"/>
                <a:gd name="connsiteY125" fmla="*/ 418307 h 931765"/>
                <a:gd name="connsiteX126" fmla="*/ 227951 w 416414"/>
                <a:gd name="connsiteY126" fmla="*/ 421000 h 931765"/>
                <a:gd name="connsiteX127" fmla="*/ 234233 w 416414"/>
                <a:gd name="connsiteY127" fmla="*/ 421000 h 931765"/>
                <a:gd name="connsiteX128" fmla="*/ 234233 w 416414"/>
                <a:gd name="connsiteY128" fmla="*/ 418307 h 931765"/>
                <a:gd name="connsiteX129" fmla="*/ 227951 w 416414"/>
                <a:gd name="connsiteY129" fmla="*/ 418307 h 931765"/>
                <a:gd name="connsiteX130" fmla="*/ 237823 w 416414"/>
                <a:gd name="connsiteY130" fmla="*/ 98742 h 931765"/>
                <a:gd name="connsiteX131" fmla="*/ 234233 w 416414"/>
                <a:gd name="connsiteY131" fmla="*/ 108616 h 931765"/>
                <a:gd name="connsiteX132" fmla="*/ 241413 w 416414"/>
                <a:gd name="connsiteY132" fmla="*/ 125672 h 931765"/>
                <a:gd name="connsiteX133" fmla="*/ 237823 w 416414"/>
                <a:gd name="connsiteY133" fmla="*/ 129262 h 931765"/>
                <a:gd name="connsiteX134" fmla="*/ 248592 w 416414"/>
                <a:gd name="connsiteY134" fmla="*/ 129262 h 931765"/>
                <a:gd name="connsiteX135" fmla="*/ 245003 w 416414"/>
                <a:gd name="connsiteY135" fmla="*/ 122081 h 931765"/>
                <a:gd name="connsiteX136" fmla="*/ 252182 w 416414"/>
                <a:gd name="connsiteY136" fmla="*/ 115797 h 931765"/>
                <a:gd name="connsiteX137" fmla="*/ 252182 w 416414"/>
                <a:gd name="connsiteY137" fmla="*/ 102333 h 931765"/>
                <a:gd name="connsiteX138" fmla="*/ 237823 w 416414"/>
                <a:gd name="connsiteY138" fmla="*/ 98742 h 931765"/>
                <a:gd name="connsiteX139" fmla="*/ 264747 w 416414"/>
                <a:gd name="connsiteY139" fmla="*/ 108616 h 931765"/>
                <a:gd name="connsiteX140" fmla="*/ 264747 w 416414"/>
                <a:gd name="connsiteY140" fmla="*/ 112207 h 931765"/>
                <a:gd name="connsiteX141" fmla="*/ 271028 w 416414"/>
                <a:gd name="connsiteY141" fmla="*/ 122081 h 931765"/>
                <a:gd name="connsiteX142" fmla="*/ 281798 w 416414"/>
                <a:gd name="connsiteY142" fmla="*/ 119388 h 931765"/>
                <a:gd name="connsiteX143" fmla="*/ 271028 w 416414"/>
                <a:gd name="connsiteY143" fmla="*/ 108616 h 931765"/>
                <a:gd name="connsiteX144" fmla="*/ 264747 w 416414"/>
                <a:gd name="connsiteY144" fmla="*/ 108616 h 931765"/>
                <a:gd name="connsiteX145" fmla="*/ 288977 w 416414"/>
                <a:gd name="connsiteY145" fmla="*/ 50269 h 931765"/>
                <a:gd name="connsiteX146" fmla="*/ 288977 w 416414"/>
                <a:gd name="connsiteY146" fmla="*/ 57450 h 931765"/>
                <a:gd name="connsiteX147" fmla="*/ 295260 w 416414"/>
                <a:gd name="connsiteY147" fmla="*/ 57450 h 931765"/>
                <a:gd name="connsiteX148" fmla="*/ 288977 w 416414"/>
                <a:gd name="connsiteY148" fmla="*/ 50269 h 931765"/>
                <a:gd name="connsiteX149" fmla="*/ 329362 w 416414"/>
                <a:gd name="connsiteY149" fmla="*/ 95151 h 931765"/>
                <a:gd name="connsiteX150" fmla="*/ 336542 w 416414"/>
                <a:gd name="connsiteY150" fmla="*/ 102333 h 931765"/>
                <a:gd name="connsiteX151" fmla="*/ 336542 w 416414"/>
                <a:gd name="connsiteY151" fmla="*/ 95151 h 931765"/>
                <a:gd name="connsiteX152" fmla="*/ 329362 w 416414"/>
                <a:gd name="connsiteY152" fmla="*/ 95151 h 93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416414" h="931765">
                  <a:moveTo>
                    <a:pt x="40385" y="0"/>
                  </a:moveTo>
                  <a:lnTo>
                    <a:pt x="74488" y="3591"/>
                  </a:lnTo>
                  <a:lnTo>
                    <a:pt x="115770" y="3591"/>
                  </a:lnTo>
                  <a:cubicBezTo>
                    <a:pt x="133719" y="3591"/>
                    <a:pt x="155258" y="2693"/>
                    <a:pt x="180387" y="0"/>
                  </a:cubicBezTo>
                  <a:cubicBezTo>
                    <a:pt x="184874" y="2693"/>
                    <a:pt x="188464" y="3591"/>
                    <a:pt x="191156" y="3591"/>
                  </a:cubicBezTo>
                  <a:cubicBezTo>
                    <a:pt x="196540" y="3591"/>
                    <a:pt x="201028" y="2693"/>
                    <a:pt x="204618" y="0"/>
                  </a:cubicBezTo>
                  <a:cubicBezTo>
                    <a:pt x="245003" y="2693"/>
                    <a:pt x="278208" y="3591"/>
                    <a:pt x="303337" y="3591"/>
                  </a:cubicBezTo>
                  <a:lnTo>
                    <a:pt x="341030" y="3591"/>
                  </a:lnTo>
                  <a:cubicBezTo>
                    <a:pt x="350004" y="3591"/>
                    <a:pt x="362568" y="2693"/>
                    <a:pt x="378722" y="0"/>
                  </a:cubicBezTo>
                  <a:cubicBezTo>
                    <a:pt x="403851" y="6284"/>
                    <a:pt x="416415" y="17953"/>
                    <a:pt x="416415" y="34111"/>
                  </a:cubicBezTo>
                  <a:lnTo>
                    <a:pt x="416415" y="122081"/>
                  </a:lnTo>
                  <a:cubicBezTo>
                    <a:pt x="416415" y="145420"/>
                    <a:pt x="398466" y="156192"/>
                    <a:pt x="361671" y="156192"/>
                  </a:cubicBezTo>
                  <a:lnTo>
                    <a:pt x="287183" y="156192"/>
                  </a:lnTo>
                  <a:lnTo>
                    <a:pt x="287183" y="897654"/>
                  </a:lnTo>
                  <a:cubicBezTo>
                    <a:pt x="282696" y="920096"/>
                    <a:pt x="271028" y="931765"/>
                    <a:pt x="253079" y="931765"/>
                  </a:cubicBezTo>
                  <a:lnTo>
                    <a:pt x="157950" y="931765"/>
                  </a:lnTo>
                  <a:cubicBezTo>
                    <a:pt x="148079" y="927277"/>
                    <a:pt x="140001" y="917403"/>
                    <a:pt x="133719" y="901245"/>
                  </a:cubicBezTo>
                  <a:cubicBezTo>
                    <a:pt x="133719" y="893166"/>
                    <a:pt x="134617" y="882394"/>
                    <a:pt x="137309" y="869827"/>
                  </a:cubicBezTo>
                  <a:cubicBezTo>
                    <a:pt x="134617" y="830330"/>
                    <a:pt x="133719" y="805196"/>
                    <a:pt x="133719" y="795322"/>
                  </a:cubicBezTo>
                  <a:cubicBezTo>
                    <a:pt x="133719" y="767495"/>
                    <a:pt x="134617" y="741463"/>
                    <a:pt x="137309" y="717226"/>
                  </a:cubicBezTo>
                  <a:cubicBezTo>
                    <a:pt x="134617" y="675036"/>
                    <a:pt x="133719" y="640028"/>
                    <a:pt x="133719" y="611303"/>
                  </a:cubicBezTo>
                  <a:cubicBezTo>
                    <a:pt x="133719" y="582578"/>
                    <a:pt x="134617" y="529616"/>
                    <a:pt x="137309" y="451520"/>
                  </a:cubicBezTo>
                  <a:cubicBezTo>
                    <a:pt x="134617" y="424591"/>
                    <a:pt x="133719" y="403945"/>
                    <a:pt x="133719" y="390480"/>
                  </a:cubicBezTo>
                  <a:lnTo>
                    <a:pt x="137309" y="356369"/>
                  </a:lnTo>
                  <a:cubicBezTo>
                    <a:pt x="137309" y="350983"/>
                    <a:pt x="136411" y="346495"/>
                    <a:pt x="133719" y="342904"/>
                  </a:cubicBezTo>
                  <a:cubicBezTo>
                    <a:pt x="136411" y="323156"/>
                    <a:pt x="137309" y="307896"/>
                    <a:pt x="137309" y="295328"/>
                  </a:cubicBezTo>
                  <a:lnTo>
                    <a:pt x="137309" y="200177"/>
                  </a:lnTo>
                  <a:cubicBezTo>
                    <a:pt x="137309" y="195689"/>
                    <a:pt x="133719" y="181326"/>
                    <a:pt x="126540" y="156192"/>
                  </a:cubicBezTo>
                  <a:lnTo>
                    <a:pt x="44872" y="156192"/>
                  </a:lnTo>
                  <a:cubicBezTo>
                    <a:pt x="24231" y="156192"/>
                    <a:pt x="10769" y="147215"/>
                    <a:pt x="3589" y="128365"/>
                  </a:cubicBezTo>
                  <a:lnTo>
                    <a:pt x="7179" y="121183"/>
                  </a:lnTo>
                  <a:cubicBezTo>
                    <a:pt x="7179" y="118490"/>
                    <a:pt x="6282" y="115797"/>
                    <a:pt x="3589" y="111309"/>
                  </a:cubicBezTo>
                  <a:lnTo>
                    <a:pt x="7179" y="94254"/>
                  </a:lnTo>
                  <a:cubicBezTo>
                    <a:pt x="7179" y="85277"/>
                    <a:pt x="4487" y="65529"/>
                    <a:pt x="0" y="36804"/>
                  </a:cubicBezTo>
                  <a:cubicBezTo>
                    <a:pt x="12564" y="12567"/>
                    <a:pt x="26026" y="0"/>
                    <a:pt x="40385" y="0"/>
                  </a:cubicBezTo>
                  <a:close/>
                  <a:moveTo>
                    <a:pt x="91539" y="102333"/>
                  </a:moveTo>
                  <a:lnTo>
                    <a:pt x="91539" y="105026"/>
                  </a:lnTo>
                  <a:cubicBezTo>
                    <a:pt x="92437" y="109514"/>
                    <a:pt x="94232" y="112207"/>
                    <a:pt x="98719" y="112207"/>
                  </a:cubicBezTo>
                  <a:lnTo>
                    <a:pt x="98719" y="102333"/>
                  </a:lnTo>
                  <a:lnTo>
                    <a:pt x="91539" y="102333"/>
                  </a:lnTo>
                  <a:close/>
                  <a:moveTo>
                    <a:pt x="129232" y="64631"/>
                  </a:moveTo>
                  <a:cubicBezTo>
                    <a:pt x="129232" y="68222"/>
                    <a:pt x="125643" y="74505"/>
                    <a:pt x="119360" y="81686"/>
                  </a:cubicBezTo>
                  <a:lnTo>
                    <a:pt x="136411" y="81686"/>
                  </a:lnTo>
                  <a:lnTo>
                    <a:pt x="136411" y="70915"/>
                  </a:lnTo>
                  <a:cubicBezTo>
                    <a:pt x="135514" y="66426"/>
                    <a:pt x="133719" y="64631"/>
                    <a:pt x="129232" y="64631"/>
                  </a:cubicBezTo>
                  <a:close/>
                  <a:moveTo>
                    <a:pt x="142694" y="119388"/>
                  </a:moveTo>
                  <a:cubicBezTo>
                    <a:pt x="149873" y="119388"/>
                    <a:pt x="153463" y="126569"/>
                    <a:pt x="153463" y="140034"/>
                  </a:cubicBezTo>
                  <a:lnTo>
                    <a:pt x="159745" y="140034"/>
                  </a:lnTo>
                  <a:lnTo>
                    <a:pt x="163335" y="122081"/>
                  </a:lnTo>
                  <a:lnTo>
                    <a:pt x="163335" y="115797"/>
                  </a:lnTo>
                  <a:lnTo>
                    <a:pt x="159745" y="108616"/>
                  </a:lnTo>
                  <a:cubicBezTo>
                    <a:pt x="148079" y="111309"/>
                    <a:pt x="142694" y="114900"/>
                    <a:pt x="142694" y="119388"/>
                  </a:cubicBezTo>
                  <a:close/>
                  <a:moveTo>
                    <a:pt x="176797" y="105026"/>
                  </a:moveTo>
                  <a:lnTo>
                    <a:pt x="176797" y="108616"/>
                  </a:lnTo>
                  <a:lnTo>
                    <a:pt x="179489" y="108616"/>
                  </a:lnTo>
                  <a:cubicBezTo>
                    <a:pt x="196540" y="108616"/>
                    <a:pt x="205515" y="105026"/>
                    <a:pt x="207310" y="98742"/>
                  </a:cubicBezTo>
                  <a:lnTo>
                    <a:pt x="207310" y="95151"/>
                  </a:lnTo>
                  <a:cubicBezTo>
                    <a:pt x="186669" y="97844"/>
                    <a:pt x="176797" y="101435"/>
                    <a:pt x="176797" y="105026"/>
                  </a:cubicBezTo>
                  <a:close/>
                  <a:moveTo>
                    <a:pt x="179489" y="551160"/>
                  </a:moveTo>
                  <a:lnTo>
                    <a:pt x="179489" y="557443"/>
                  </a:lnTo>
                  <a:lnTo>
                    <a:pt x="193848" y="557443"/>
                  </a:lnTo>
                  <a:lnTo>
                    <a:pt x="193848" y="551160"/>
                  </a:lnTo>
                  <a:lnTo>
                    <a:pt x="179489" y="551160"/>
                  </a:lnTo>
                  <a:close/>
                  <a:moveTo>
                    <a:pt x="190258" y="506277"/>
                  </a:moveTo>
                  <a:lnTo>
                    <a:pt x="186669" y="523333"/>
                  </a:lnTo>
                  <a:lnTo>
                    <a:pt x="186669" y="526923"/>
                  </a:lnTo>
                  <a:cubicBezTo>
                    <a:pt x="189361" y="526923"/>
                    <a:pt x="192951" y="523333"/>
                    <a:pt x="196540" y="516151"/>
                  </a:cubicBezTo>
                  <a:cubicBezTo>
                    <a:pt x="194745" y="511663"/>
                    <a:pt x="193848" y="508970"/>
                    <a:pt x="193848" y="506277"/>
                  </a:cubicBezTo>
                  <a:lnTo>
                    <a:pt x="190258" y="506277"/>
                  </a:lnTo>
                  <a:close/>
                  <a:moveTo>
                    <a:pt x="190258" y="159783"/>
                  </a:moveTo>
                  <a:lnTo>
                    <a:pt x="190258" y="163373"/>
                  </a:lnTo>
                  <a:lnTo>
                    <a:pt x="214489" y="166964"/>
                  </a:lnTo>
                  <a:cubicBezTo>
                    <a:pt x="214489" y="163373"/>
                    <a:pt x="210002" y="158885"/>
                    <a:pt x="200130" y="153499"/>
                  </a:cubicBezTo>
                  <a:lnTo>
                    <a:pt x="196540" y="153499"/>
                  </a:lnTo>
                  <a:cubicBezTo>
                    <a:pt x="192053" y="153499"/>
                    <a:pt x="190258" y="156192"/>
                    <a:pt x="190258" y="159783"/>
                  </a:cubicBezTo>
                  <a:close/>
                  <a:moveTo>
                    <a:pt x="196540" y="237878"/>
                  </a:moveTo>
                  <a:lnTo>
                    <a:pt x="196540" y="241469"/>
                  </a:lnTo>
                  <a:lnTo>
                    <a:pt x="210900" y="241469"/>
                  </a:lnTo>
                  <a:lnTo>
                    <a:pt x="210900" y="237878"/>
                  </a:lnTo>
                  <a:lnTo>
                    <a:pt x="196540" y="237878"/>
                  </a:lnTo>
                  <a:close/>
                  <a:moveTo>
                    <a:pt x="200130" y="622075"/>
                  </a:moveTo>
                  <a:lnTo>
                    <a:pt x="200130" y="625665"/>
                  </a:lnTo>
                  <a:lnTo>
                    <a:pt x="214489" y="625665"/>
                  </a:lnTo>
                  <a:lnTo>
                    <a:pt x="214489" y="614893"/>
                  </a:lnTo>
                  <a:cubicBezTo>
                    <a:pt x="208207" y="620279"/>
                    <a:pt x="203720" y="622075"/>
                    <a:pt x="200130" y="622075"/>
                  </a:cubicBezTo>
                  <a:close/>
                  <a:moveTo>
                    <a:pt x="203720" y="403945"/>
                  </a:moveTo>
                  <a:lnTo>
                    <a:pt x="203720" y="414716"/>
                  </a:lnTo>
                  <a:lnTo>
                    <a:pt x="207310" y="414716"/>
                  </a:lnTo>
                  <a:cubicBezTo>
                    <a:pt x="211797" y="414716"/>
                    <a:pt x="214489" y="412023"/>
                    <a:pt x="214489" y="407535"/>
                  </a:cubicBezTo>
                  <a:lnTo>
                    <a:pt x="214489" y="397661"/>
                  </a:lnTo>
                  <a:lnTo>
                    <a:pt x="210900" y="397661"/>
                  </a:lnTo>
                  <a:cubicBezTo>
                    <a:pt x="206413" y="398559"/>
                    <a:pt x="203720" y="400354"/>
                    <a:pt x="203720" y="403945"/>
                  </a:cubicBezTo>
                  <a:close/>
                  <a:moveTo>
                    <a:pt x="214489" y="98742"/>
                  </a:moveTo>
                  <a:lnTo>
                    <a:pt x="214489" y="115797"/>
                  </a:lnTo>
                  <a:lnTo>
                    <a:pt x="217182" y="115797"/>
                  </a:lnTo>
                  <a:lnTo>
                    <a:pt x="217182" y="98742"/>
                  </a:lnTo>
                  <a:lnTo>
                    <a:pt x="214489" y="98742"/>
                  </a:lnTo>
                  <a:close/>
                  <a:moveTo>
                    <a:pt x="214489" y="231595"/>
                  </a:moveTo>
                  <a:lnTo>
                    <a:pt x="214489" y="234288"/>
                  </a:lnTo>
                  <a:cubicBezTo>
                    <a:pt x="214489" y="238776"/>
                    <a:pt x="217182" y="241469"/>
                    <a:pt x="220772" y="241469"/>
                  </a:cubicBezTo>
                  <a:lnTo>
                    <a:pt x="220772" y="231595"/>
                  </a:lnTo>
                  <a:lnTo>
                    <a:pt x="214489" y="231595"/>
                  </a:lnTo>
                  <a:close/>
                  <a:moveTo>
                    <a:pt x="214489" y="833023"/>
                  </a:moveTo>
                  <a:lnTo>
                    <a:pt x="214489" y="836614"/>
                  </a:lnTo>
                  <a:lnTo>
                    <a:pt x="227951" y="836614"/>
                  </a:lnTo>
                  <a:lnTo>
                    <a:pt x="224362" y="830330"/>
                  </a:lnTo>
                  <a:cubicBezTo>
                    <a:pt x="219874" y="832126"/>
                    <a:pt x="216284" y="833023"/>
                    <a:pt x="214489" y="833023"/>
                  </a:cubicBezTo>
                  <a:close/>
                  <a:moveTo>
                    <a:pt x="217182" y="146318"/>
                  </a:moveTo>
                  <a:lnTo>
                    <a:pt x="217182" y="149908"/>
                  </a:lnTo>
                  <a:lnTo>
                    <a:pt x="224362" y="149908"/>
                  </a:lnTo>
                  <a:lnTo>
                    <a:pt x="224362" y="146318"/>
                  </a:lnTo>
                  <a:lnTo>
                    <a:pt x="217182" y="146318"/>
                  </a:lnTo>
                  <a:close/>
                  <a:moveTo>
                    <a:pt x="224362" y="394070"/>
                  </a:moveTo>
                  <a:lnTo>
                    <a:pt x="227951" y="394070"/>
                  </a:lnTo>
                  <a:cubicBezTo>
                    <a:pt x="232438" y="394070"/>
                    <a:pt x="234233" y="391377"/>
                    <a:pt x="234233" y="386889"/>
                  </a:cubicBezTo>
                  <a:cubicBezTo>
                    <a:pt x="232438" y="386889"/>
                    <a:pt x="231541" y="385991"/>
                    <a:pt x="231541" y="383298"/>
                  </a:cubicBezTo>
                  <a:cubicBezTo>
                    <a:pt x="236028" y="383298"/>
                    <a:pt x="237823" y="381503"/>
                    <a:pt x="237823" y="377015"/>
                  </a:cubicBezTo>
                  <a:lnTo>
                    <a:pt x="237823" y="363550"/>
                  </a:lnTo>
                  <a:cubicBezTo>
                    <a:pt x="232438" y="363550"/>
                    <a:pt x="227951" y="374322"/>
                    <a:pt x="224362" y="394070"/>
                  </a:cubicBezTo>
                  <a:close/>
                  <a:moveTo>
                    <a:pt x="227951" y="159783"/>
                  </a:moveTo>
                  <a:cubicBezTo>
                    <a:pt x="227951" y="163373"/>
                    <a:pt x="231541" y="166964"/>
                    <a:pt x="237823" y="170554"/>
                  </a:cubicBezTo>
                  <a:lnTo>
                    <a:pt x="241413" y="170554"/>
                  </a:lnTo>
                  <a:lnTo>
                    <a:pt x="241413" y="159783"/>
                  </a:lnTo>
                  <a:cubicBezTo>
                    <a:pt x="241413" y="155294"/>
                    <a:pt x="238721" y="153499"/>
                    <a:pt x="234233" y="153499"/>
                  </a:cubicBezTo>
                  <a:cubicBezTo>
                    <a:pt x="229746" y="153499"/>
                    <a:pt x="227951" y="156192"/>
                    <a:pt x="227951" y="159783"/>
                  </a:cubicBezTo>
                  <a:close/>
                  <a:moveTo>
                    <a:pt x="227951" y="418307"/>
                  </a:moveTo>
                  <a:lnTo>
                    <a:pt x="227951" y="421000"/>
                  </a:lnTo>
                  <a:lnTo>
                    <a:pt x="234233" y="421000"/>
                  </a:lnTo>
                  <a:lnTo>
                    <a:pt x="234233" y="418307"/>
                  </a:lnTo>
                  <a:lnTo>
                    <a:pt x="227951" y="418307"/>
                  </a:lnTo>
                  <a:close/>
                  <a:moveTo>
                    <a:pt x="237823" y="98742"/>
                  </a:moveTo>
                  <a:cubicBezTo>
                    <a:pt x="235131" y="103230"/>
                    <a:pt x="234233" y="105923"/>
                    <a:pt x="234233" y="108616"/>
                  </a:cubicBezTo>
                  <a:cubicBezTo>
                    <a:pt x="238721" y="115797"/>
                    <a:pt x="241413" y="122081"/>
                    <a:pt x="241413" y="125672"/>
                  </a:cubicBezTo>
                  <a:cubicBezTo>
                    <a:pt x="238721" y="125672"/>
                    <a:pt x="237823" y="126569"/>
                    <a:pt x="237823" y="129262"/>
                  </a:cubicBezTo>
                  <a:lnTo>
                    <a:pt x="248592" y="129262"/>
                  </a:lnTo>
                  <a:lnTo>
                    <a:pt x="245003" y="122081"/>
                  </a:lnTo>
                  <a:cubicBezTo>
                    <a:pt x="249490" y="122081"/>
                    <a:pt x="252182" y="120286"/>
                    <a:pt x="252182" y="115797"/>
                  </a:cubicBezTo>
                  <a:lnTo>
                    <a:pt x="252182" y="102333"/>
                  </a:lnTo>
                  <a:lnTo>
                    <a:pt x="237823" y="98742"/>
                  </a:lnTo>
                  <a:close/>
                  <a:moveTo>
                    <a:pt x="264747" y="108616"/>
                  </a:moveTo>
                  <a:lnTo>
                    <a:pt x="264747" y="112207"/>
                  </a:lnTo>
                  <a:cubicBezTo>
                    <a:pt x="267439" y="118490"/>
                    <a:pt x="269234" y="122081"/>
                    <a:pt x="271028" y="122081"/>
                  </a:cubicBezTo>
                  <a:cubicBezTo>
                    <a:pt x="275516" y="120286"/>
                    <a:pt x="279106" y="119388"/>
                    <a:pt x="281798" y="119388"/>
                  </a:cubicBezTo>
                  <a:cubicBezTo>
                    <a:pt x="281798" y="115797"/>
                    <a:pt x="278208" y="112207"/>
                    <a:pt x="271028" y="108616"/>
                  </a:cubicBezTo>
                  <a:lnTo>
                    <a:pt x="264747" y="108616"/>
                  </a:lnTo>
                  <a:close/>
                  <a:moveTo>
                    <a:pt x="288977" y="50269"/>
                  </a:moveTo>
                  <a:lnTo>
                    <a:pt x="288977" y="57450"/>
                  </a:lnTo>
                  <a:lnTo>
                    <a:pt x="295260" y="57450"/>
                  </a:lnTo>
                  <a:cubicBezTo>
                    <a:pt x="295260" y="52962"/>
                    <a:pt x="293465" y="50269"/>
                    <a:pt x="288977" y="50269"/>
                  </a:cubicBezTo>
                  <a:close/>
                  <a:moveTo>
                    <a:pt x="329362" y="95151"/>
                  </a:moveTo>
                  <a:cubicBezTo>
                    <a:pt x="330260" y="99640"/>
                    <a:pt x="332055" y="102333"/>
                    <a:pt x="336542" y="102333"/>
                  </a:cubicBezTo>
                  <a:lnTo>
                    <a:pt x="336542" y="95151"/>
                  </a:lnTo>
                  <a:lnTo>
                    <a:pt x="329362" y="95151"/>
                  </a:lnTo>
                  <a:close/>
                </a:path>
              </a:pathLst>
            </a:custGeom>
            <a:solidFill>
              <a:srgbClr val="FFFFFF"/>
            </a:solidFill>
            <a:ln w="8971"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33298A4-DB21-EC13-0DA3-35324B38AF05}"/>
                </a:ext>
              </a:extLst>
            </p:cNvPr>
            <p:cNvSpPr/>
            <p:nvPr/>
          </p:nvSpPr>
          <p:spPr>
            <a:xfrm>
              <a:off x="6062251" y="3914874"/>
              <a:ext cx="416415" cy="931765"/>
            </a:xfrm>
            <a:custGeom>
              <a:avLst/>
              <a:gdLst>
                <a:gd name="connsiteX0" fmla="*/ 210900 w 416415"/>
                <a:gd name="connsiteY0" fmla="*/ 0 h 931765"/>
                <a:gd name="connsiteX1" fmla="*/ 409235 w 416415"/>
                <a:gd name="connsiteY1" fmla="*/ 153499 h 931765"/>
                <a:gd name="connsiteX2" fmla="*/ 416415 w 416415"/>
                <a:gd name="connsiteY2" fmla="*/ 238776 h 931765"/>
                <a:gd name="connsiteX3" fmla="*/ 416415 w 416415"/>
                <a:gd name="connsiteY3" fmla="*/ 682217 h 931765"/>
                <a:gd name="connsiteX4" fmla="*/ 296157 w 416415"/>
                <a:gd name="connsiteY4" fmla="*/ 911119 h 931765"/>
                <a:gd name="connsiteX5" fmla="*/ 201028 w 416415"/>
                <a:gd name="connsiteY5" fmla="*/ 931765 h 931765"/>
                <a:gd name="connsiteX6" fmla="*/ 57437 w 416415"/>
                <a:gd name="connsiteY6" fmla="*/ 870725 h 931765"/>
                <a:gd name="connsiteX7" fmla="*/ 0 w 416415"/>
                <a:gd name="connsiteY7" fmla="*/ 734281 h 931765"/>
                <a:gd name="connsiteX8" fmla="*/ 3590 w 416415"/>
                <a:gd name="connsiteY8" fmla="*/ 631949 h 931765"/>
                <a:gd name="connsiteX9" fmla="*/ 0 w 416415"/>
                <a:gd name="connsiteY9" fmla="*/ 574499 h 931765"/>
                <a:gd name="connsiteX10" fmla="*/ 3590 w 416415"/>
                <a:gd name="connsiteY10" fmla="*/ 553853 h 931765"/>
                <a:gd name="connsiteX11" fmla="*/ 0 w 416415"/>
                <a:gd name="connsiteY11" fmla="*/ 516151 h 931765"/>
                <a:gd name="connsiteX12" fmla="*/ 3590 w 416415"/>
                <a:gd name="connsiteY12" fmla="*/ 410228 h 931765"/>
                <a:gd name="connsiteX13" fmla="*/ 0 w 416415"/>
                <a:gd name="connsiteY13" fmla="*/ 403047 h 931765"/>
                <a:gd name="connsiteX14" fmla="*/ 3590 w 416415"/>
                <a:gd name="connsiteY14" fmla="*/ 389582 h 931765"/>
                <a:gd name="connsiteX15" fmla="*/ 3590 w 416415"/>
                <a:gd name="connsiteY15" fmla="*/ 375220 h 931765"/>
                <a:gd name="connsiteX16" fmla="*/ 0 w 416415"/>
                <a:gd name="connsiteY16" fmla="*/ 333927 h 931765"/>
                <a:gd name="connsiteX17" fmla="*/ 3590 w 416415"/>
                <a:gd name="connsiteY17" fmla="*/ 282761 h 931765"/>
                <a:gd name="connsiteX18" fmla="*/ 3590 w 416415"/>
                <a:gd name="connsiteY18" fmla="*/ 191200 h 931765"/>
                <a:gd name="connsiteX19" fmla="*/ 58334 w 416415"/>
                <a:gd name="connsiteY19" fmla="*/ 61041 h 931765"/>
                <a:gd name="connsiteX20" fmla="*/ 194746 w 416415"/>
                <a:gd name="connsiteY20" fmla="*/ 0 h 931765"/>
                <a:gd name="connsiteX21" fmla="*/ 210900 w 416415"/>
                <a:gd name="connsiteY21" fmla="*/ 0 h 931765"/>
                <a:gd name="connsiteX22" fmla="*/ 50257 w 416415"/>
                <a:gd name="connsiteY22" fmla="*/ 576294 h 931765"/>
                <a:gd name="connsiteX23" fmla="*/ 50257 w 416415"/>
                <a:gd name="connsiteY23" fmla="*/ 589759 h 931765"/>
                <a:gd name="connsiteX24" fmla="*/ 63718 w 416415"/>
                <a:gd name="connsiteY24" fmla="*/ 582578 h 931765"/>
                <a:gd name="connsiteX25" fmla="*/ 56539 w 416415"/>
                <a:gd name="connsiteY25" fmla="*/ 576294 h 931765"/>
                <a:gd name="connsiteX26" fmla="*/ 50257 w 416415"/>
                <a:gd name="connsiteY26" fmla="*/ 576294 h 931765"/>
                <a:gd name="connsiteX27" fmla="*/ 53847 w 416415"/>
                <a:gd name="connsiteY27" fmla="*/ 535900 h 931765"/>
                <a:gd name="connsiteX28" fmla="*/ 53847 w 416415"/>
                <a:gd name="connsiteY28" fmla="*/ 538593 h 931765"/>
                <a:gd name="connsiteX29" fmla="*/ 61026 w 416415"/>
                <a:gd name="connsiteY29" fmla="*/ 538593 h 931765"/>
                <a:gd name="connsiteX30" fmla="*/ 61026 w 416415"/>
                <a:gd name="connsiteY30" fmla="*/ 535900 h 931765"/>
                <a:gd name="connsiteX31" fmla="*/ 53847 w 416415"/>
                <a:gd name="connsiteY31" fmla="*/ 535900 h 931765"/>
                <a:gd name="connsiteX32" fmla="*/ 61026 w 416415"/>
                <a:gd name="connsiteY32" fmla="*/ 180429 h 931765"/>
                <a:gd name="connsiteX33" fmla="*/ 61026 w 416415"/>
                <a:gd name="connsiteY33" fmla="*/ 184019 h 931765"/>
                <a:gd name="connsiteX34" fmla="*/ 68206 w 416415"/>
                <a:gd name="connsiteY34" fmla="*/ 191200 h 931765"/>
                <a:gd name="connsiteX35" fmla="*/ 74488 w 416415"/>
                <a:gd name="connsiteY35" fmla="*/ 191200 h 931765"/>
                <a:gd name="connsiteX36" fmla="*/ 74488 w 416415"/>
                <a:gd name="connsiteY36" fmla="*/ 184019 h 931765"/>
                <a:gd name="connsiteX37" fmla="*/ 61026 w 416415"/>
                <a:gd name="connsiteY37" fmla="*/ 180429 h 931765"/>
                <a:gd name="connsiteX38" fmla="*/ 67308 w 416415"/>
                <a:gd name="connsiteY38" fmla="*/ 286352 h 931765"/>
                <a:gd name="connsiteX39" fmla="*/ 67308 w 416415"/>
                <a:gd name="connsiteY39" fmla="*/ 289942 h 931765"/>
                <a:gd name="connsiteX40" fmla="*/ 73591 w 416415"/>
                <a:gd name="connsiteY40" fmla="*/ 297124 h 931765"/>
                <a:gd name="connsiteX41" fmla="*/ 77180 w 416415"/>
                <a:gd name="connsiteY41" fmla="*/ 297124 h 931765"/>
                <a:gd name="connsiteX42" fmla="*/ 84360 w 416415"/>
                <a:gd name="connsiteY42" fmla="*/ 289942 h 931765"/>
                <a:gd name="connsiteX43" fmla="*/ 77180 w 416415"/>
                <a:gd name="connsiteY43" fmla="*/ 286352 h 931765"/>
                <a:gd name="connsiteX44" fmla="*/ 67308 w 416415"/>
                <a:gd name="connsiteY44" fmla="*/ 286352 h 931765"/>
                <a:gd name="connsiteX45" fmla="*/ 67308 w 416415"/>
                <a:gd name="connsiteY45" fmla="*/ 375220 h 931765"/>
                <a:gd name="connsiteX46" fmla="*/ 67308 w 416415"/>
                <a:gd name="connsiteY46" fmla="*/ 378810 h 931765"/>
                <a:gd name="connsiteX47" fmla="*/ 73591 w 416415"/>
                <a:gd name="connsiteY47" fmla="*/ 378810 h 931765"/>
                <a:gd name="connsiteX48" fmla="*/ 73591 w 416415"/>
                <a:gd name="connsiteY48" fmla="*/ 375220 h 931765"/>
                <a:gd name="connsiteX49" fmla="*/ 67308 w 416415"/>
                <a:gd name="connsiteY49" fmla="*/ 375220 h 931765"/>
                <a:gd name="connsiteX50" fmla="*/ 67308 w 416415"/>
                <a:gd name="connsiteY50" fmla="*/ 682217 h 931765"/>
                <a:gd name="connsiteX51" fmla="*/ 77180 w 416415"/>
                <a:gd name="connsiteY51" fmla="*/ 682217 h 931765"/>
                <a:gd name="connsiteX52" fmla="*/ 77180 w 416415"/>
                <a:gd name="connsiteY52" fmla="*/ 675036 h 931765"/>
                <a:gd name="connsiteX53" fmla="*/ 73591 w 416415"/>
                <a:gd name="connsiteY53" fmla="*/ 675036 h 931765"/>
                <a:gd name="connsiteX54" fmla="*/ 67308 w 416415"/>
                <a:gd name="connsiteY54" fmla="*/ 682217 h 931765"/>
                <a:gd name="connsiteX55" fmla="*/ 67308 w 416415"/>
                <a:gd name="connsiteY55" fmla="*/ 685808 h 931765"/>
                <a:gd name="connsiteX56" fmla="*/ 67308 w 416415"/>
                <a:gd name="connsiteY56" fmla="*/ 692092 h 931765"/>
                <a:gd name="connsiteX57" fmla="*/ 70899 w 416415"/>
                <a:gd name="connsiteY57" fmla="*/ 692092 h 931765"/>
                <a:gd name="connsiteX58" fmla="*/ 70899 w 416415"/>
                <a:gd name="connsiteY58" fmla="*/ 685808 h 931765"/>
                <a:gd name="connsiteX59" fmla="*/ 67308 w 416415"/>
                <a:gd name="connsiteY59" fmla="*/ 685808 h 931765"/>
                <a:gd name="connsiteX60" fmla="*/ 70899 w 416415"/>
                <a:gd name="connsiteY60" fmla="*/ 627461 h 931765"/>
                <a:gd name="connsiteX61" fmla="*/ 70899 w 416415"/>
                <a:gd name="connsiteY61" fmla="*/ 631051 h 931765"/>
                <a:gd name="connsiteX62" fmla="*/ 77180 w 416415"/>
                <a:gd name="connsiteY62" fmla="*/ 655288 h 931765"/>
                <a:gd name="connsiteX63" fmla="*/ 87950 w 416415"/>
                <a:gd name="connsiteY63" fmla="*/ 651697 h 931765"/>
                <a:gd name="connsiteX64" fmla="*/ 87950 w 416415"/>
                <a:gd name="connsiteY64" fmla="*/ 648107 h 931765"/>
                <a:gd name="connsiteX65" fmla="*/ 73591 w 416415"/>
                <a:gd name="connsiteY65" fmla="*/ 627461 h 931765"/>
                <a:gd name="connsiteX66" fmla="*/ 70899 w 416415"/>
                <a:gd name="connsiteY66" fmla="*/ 627461 h 931765"/>
                <a:gd name="connsiteX67" fmla="*/ 74488 w 416415"/>
                <a:gd name="connsiteY67" fmla="*/ 341109 h 931765"/>
                <a:gd name="connsiteX68" fmla="*/ 74488 w 416415"/>
                <a:gd name="connsiteY68" fmla="*/ 344699 h 931765"/>
                <a:gd name="connsiteX69" fmla="*/ 81667 w 416415"/>
                <a:gd name="connsiteY69" fmla="*/ 344699 h 931765"/>
                <a:gd name="connsiteX70" fmla="*/ 81667 w 416415"/>
                <a:gd name="connsiteY70" fmla="*/ 341109 h 931765"/>
                <a:gd name="connsiteX71" fmla="*/ 74488 w 416415"/>
                <a:gd name="connsiteY71" fmla="*/ 341109 h 931765"/>
                <a:gd name="connsiteX72" fmla="*/ 80770 w 416415"/>
                <a:gd name="connsiteY72" fmla="*/ 429977 h 931765"/>
                <a:gd name="connsiteX73" fmla="*/ 80770 w 416415"/>
                <a:gd name="connsiteY73" fmla="*/ 432669 h 931765"/>
                <a:gd name="connsiteX74" fmla="*/ 87950 w 416415"/>
                <a:gd name="connsiteY74" fmla="*/ 426386 h 931765"/>
                <a:gd name="connsiteX75" fmla="*/ 87950 w 416415"/>
                <a:gd name="connsiteY75" fmla="*/ 422795 h 931765"/>
                <a:gd name="connsiteX76" fmla="*/ 80770 w 416415"/>
                <a:gd name="connsiteY76" fmla="*/ 429977 h 931765"/>
                <a:gd name="connsiteX77" fmla="*/ 87950 w 416415"/>
                <a:gd name="connsiteY77" fmla="*/ 214540 h 931765"/>
                <a:gd name="connsiteX78" fmla="*/ 87950 w 416415"/>
                <a:gd name="connsiteY78" fmla="*/ 218130 h 931765"/>
                <a:gd name="connsiteX79" fmla="*/ 91540 w 416415"/>
                <a:gd name="connsiteY79" fmla="*/ 218130 h 931765"/>
                <a:gd name="connsiteX80" fmla="*/ 101411 w 416415"/>
                <a:gd name="connsiteY80" fmla="*/ 207358 h 931765"/>
                <a:gd name="connsiteX81" fmla="*/ 95129 w 416415"/>
                <a:gd name="connsiteY81" fmla="*/ 207358 h 931765"/>
                <a:gd name="connsiteX82" fmla="*/ 87950 w 416415"/>
                <a:gd name="connsiteY82" fmla="*/ 214540 h 931765"/>
                <a:gd name="connsiteX83" fmla="*/ 87950 w 416415"/>
                <a:gd name="connsiteY83" fmla="*/ 228004 h 931765"/>
                <a:gd name="connsiteX84" fmla="*/ 87950 w 416415"/>
                <a:gd name="connsiteY84" fmla="*/ 235185 h 931765"/>
                <a:gd name="connsiteX85" fmla="*/ 91540 w 416415"/>
                <a:gd name="connsiteY85" fmla="*/ 235185 h 931765"/>
                <a:gd name="connsiteX86" fmla="*/ 91540 w 416415"/>
                <a:gd name="connsiteY86" fmla="*/ 228004 h 931765"/>
                <a:gd name="connsiteX87" fmla="*/ 87950 w 416415"/>
                <a:gd name="connsiteY87" fmla="*/ 228004 h 931765"/>
                <a:gd name="connsiteX88" fmla="*/ 87950 w 416415"/>
                <a:gd name="connsiteY88" fmla="*/ 481143 h 931765"/>
                <a:gd name="connsiteX89" fmla="*/ 87950 w 416415"/>
                <a:gd name="connsiteY89" fmla="*/ 488324 h 931765"/>
                <a:gd name="connsiteX90" fmla="*/ 91540 w 416415"/>
                <a:gd name="connsiteY90" fmla="*/ 488324 h 931765"/>
                <a:gd name="connsiteX91" fmla="*/ 91540 w 416415"/>
                <a:gd name="connsiteY91" fmla="*/ 481143 h 931765"/>
                <a:gd name="connsiteX92" fmla="*/ 87950 w 416415"/>
                <a:gd name="connsiteY92" fmla="*/ 481143 h 931765"/>
                <a:gd name="connsiteX93" fmla="*/ 87950 w 416415"/>
                <a:gd name="connsiteY93" fmla="*/ 562829 h 931765"/>
                <a:gd name="connsiteX94" fmla="*/ 87950 w 416415"/>
                <a:gd name="connsiteY94" fmla="*/ 566420 h 931765"/>
                <a:gd name="connsiteX95" fmla="*/ 101411 w 416415"/>
                <a:gd name="connsiteY95" fmla="*/ 566420 h 931765"/>
                <a:gd name="connsiteX96" fmla="*/ 101411 w 416415"/>
                <a:gd name="connsiteY96" fmla="*/ 559239 h 931765"/>
                <a:gd name="connsiteX97" fmla="*/ 97822 w 416415"/>
                <a:gd name="connsiteY97" fmla="*/ 559239 h 931765"/>
                <a:gd name="connsiteX98" fmla="*/ 87950 w 416415"/>
                <a:gd name="connsiteY98" fmla="*/ 562829 h 931765"/>
                <a:gd name="connsiteX99" fmla="*/ 91540 w 416415"/>
                <a:gd name="connsiteY99" fmla="*/ 583475 h 931765"/>
                <a:gd name="connsiteX100" fmla="*/ 87950 w 416415"/>
                <a:gd name="connsiteY100" fmla="*/ 590657 h 931765"/>
                <a:gd name="connsiteX101" fmla="*/ 95129 w 416415"/>
                <a:gd name="connsiteY101" fmla="*/ 607712 h 931765"/>
                <a:gd name="connsiteX102" fmla="*/ 97822 w 416415"/>
                <a:gd name="connsiteY102" fmla="*/ 607712 h 931765"/>
                <a:gd name="connsiteX103" fmla="*/ 97822 w 416415"/>
                <a:gd name="connsiteY103" fmla="*/ 590657 h 931765"/>
                <a:gd name="connsiteX104" fmla="*/ 91540 w 416415"/>
                <a:gd name="connsiteY104" fmla="*/ 583475 h 931765"/>
                <a:gd name="connsiteX105" fmla="*/ 87950 w 416415"/>
                <a:gd name="connsiteY105" fmla="*/ 613996 h 931765"/>
                <a:gd name="connsiteX106" fmla="*/ 87950 w 416415"/>
                <a:gd name="connsiteY106" fmla="*/ 621177 h 931765"/>
                <a:gd name="connsiteX107" fmla="*/ 91540 w 416415"/>
                <a:gd name="connsiteY107" fmla="*/ 621177 h 931765"/>
                <a:gd name="connsiteX108" fmla="*/ 91540 w 416415"/>
                <a:gd name="connsiteY108" fmla="*/ 613996 h 931765"/>
                <a:gd name="connsiteX109" fmla="*/ 87950 w 416415"/>
                <a:gd name="connsiteY109" fmla="*/ 613996 h 931765"/>
                <a:gd name="connsiteX110" fmla="*/ 91540 w 416415"/>
                <a:gd name="connsiteY110" fmla="*/ 135546 h 931765"/>
                <a:gd name="connsiteX111" fmla="*/ 97822 w 416415"/>
                <a:gd name="connsiteY111" fmla="*/ 142727 h 931765"/>
                <a:gd name="connsiteX112" fmla="*/ 105001 w 416415"/>
                <a:gd name="connsiteY112" fmla="*/ 142727 h 931765"/>
                <a:gd name="connsiteX113" fmla="*/ 105001 w 416415"/>
                <a:gd name="connsiteY113" fmla="*/ 135546 h 931765"/>
                <a:gd name="connsiteX114" fmla="*/ 91540 w 416415"/>
                <a:gd name="connsiteY114" fmla="*/ 135546 h 931765"/>
                <a:gd name="connsiteX115" fmla="*/ 101411 w 416415"/>
                <a:gd name="connsiteY115" fmla="*/ 773778 h 931765"/>
                <a:gd name="connsiteX116" fmla="*/ 91540 w 416415"/>
                <a:gd name="connsiteY116" fmla="*/ 794424 h 931765"/>
                <a:gd name="connsiteX117" fmla="*/ 95129 w 416415"/>
                <a:gd name="connsiteY117" fmla="*/ 794424 h 931765"/>
                <a:gd name="connsiteX118" fmla="*/ 112181 w 416415"/>
                <a:gd name="connsiteY118" fmla="*/ 784550 h 931765"/>
                <a:gd name="connsiteX119" fmla="*/ 101411 w 416415"/>
                <a:gd name="connsiteY119" fmla="*/ 773778 h 931765"/>
                <a:gd name="connsiteX120" fmla="*/ 95129 w 416415"/>
                <a:gd name="connsiteY120" fmla="*/ 733384 h 931765"/>
                <a:gd name="connsiteX121" fmla="*/ 95129 w 416415"/>
                <a:gd name="connsiteY121" fmla="*/ 751337 h 931765"/>
                <a:gd name="connsiteX122" fmla="*/ 105001 w 416415"/>
                <a:gd name="connsiteY122" fmla="*/ 751337 h 931765"/>
                <a:gd name="connsiteX123" fmla="*/ 105001 w 416415"/>
                <a:gd name="connsiteY123" fmla="*/ 747746 h 931765"/>
                <a:gd name="connsiteX124" fmla="*/ 97822 w 416415"/>
                <a:gd name="connsiteY124" fmla="*/ 733384 h 931765"/>
                <a:gd name="connsiteX125" fmla="*/ 95129 w 416415"/>
                <a:gd name="connsiteY125" fmla="*/ 733384 h 931765"/>
                <a:gd name="connsiteX126" fmla="*/ 97822 w 416415"/>
                <a:gd name="connsiteY126" fmla="*/ 259422 h 931765"/>
                <a:gd name="connsiteX127" fmla="*/ 97822 w 416415"/>
                <a:gd name="connsiteY127" fmla="*/ 269296 h 931765"/>
                <a:gd name="connsiteX128" fmla="*/ 101411 w 416415"/>
                <a:gd name="connsiteY128" fmla="*/ 269296 h 931765"/>
                <a:gd name="connsiteX129" fmla="*/ 101411 w 416415"/>
                <a:gd name="connsiteY129" fmla="*/ 259422 h 931765"/>
                <a:gd name="connsiteX130" fmla="*/ 97822 w 416415"/>
                <a:gd name="connsiteY130" fmla="*/ 259422 h 931765"/>
                <a:gd name="connsiteX131" fmla="*/ 105001 w 416415"/>
                <a:gd name="connsiteY131" fmla="*/ 354574 h 931765"/>
                <a:gd name="connsiteX132" fmla="*/ 105001 w 416415"/>
                <a:gd name="connsiteY132" fmla="*/ 361755 h 931765"/>
                <a:gd name="connsiteX133" fmla="*/ 108591 w 416415"/>
                <a:gd name="connsiteY133" fmla="*/ 361755 h 931765"/>
                <a:gd name="connsiteX134" fmla="*/ 108591 w 416415"/>
                <a:gd name="connsiteY134" fmla="*/ 354574 h 931765"/>
                <a:gd name="connsiteX135" fmla="*/ 105001 w 416415"/>
                <a:gd name="connsiteY135" fmla="*/ 354574 h 931765"/>
                <a:gd name="connsiteX136" fmla="*/ 105001 w 416415"/>
                <a:gd name="connsiteY136" fmla="*/ 815070 h 931765"/>
                <a:gd name="connsiteX137" fmla="*/ 105001 w 416415"/>
                <a:gd name="connsiteY137" fmla="*/ 818661 h 931765"/>
                <a:gd name="connsiteX138" fmla="*/ 115771 w 416415"/>
                <a:gd name="connsiteY138" fmla="*/ 818661 h 931765"/>
                <a:gd name="connsiteX139" fmla="*/ 115771 w 416415"/>
                <a:gd name="connsiteY139" fmla="*/ 815070 h 931765"/>
                <a:gd name="connsiteX140" fmla="*/ 105001 w 416415"/>
                <a:gd name="connsiteY140" fmla="*/ 815070 h 931765"/>
                <a:gd name="connsiteX141" fmla="*/ 118463 w 416415"/>
                <a:gd name="connsiteY141" fmla="*/ 139136 h 931765"/>
                <a:gd name="connsiteX142" fmla="*/ 118463 w 416415"/>
                <a:gd name="connsiteY142" fmla="*/ 142727 h 931765"/>
                <a:gd name="connsiteX143" fmla="*/ 125643 w 416415"/>
                <a:gd name="connsiteY143" fmla="*/ 142727 h 931765"/>
                <a:gd name="connsiteX144" fmla="*/ 125643 w 416415"/>
                <a:gd name="connsiteY144" fmla="*/ 139136 h 931765"/>
                <a:gd name="connsiteX145" fmla="*/ 118463 w 416415"/>
                <a:gd name="connsiteY145" fmla="*/ 139136 h 931765"/>
                <a:gd name="connsiteX146" fmla="*/ 132822 w 416415"/>
                <a:gd name="connsiteY146" fmla="*/ 85277 h 931765"/>
                <a:gd name="connsiteX147" fmla="*/ 132822 w 416415"/>
                <a:gd name="connsiteY147" fmla="*/ 88868 h 931765"/>
                <a:gd name="connsiteX148" fmla="*/ 139104 w 416415"/>
                <a:gd name="connsiteY148" fmla="*/ 88868 h 931765"/>
                <a:gd name="connsiteX149" fmla="*/ 139104 w 416415"/>
                <a:gd name="connsiteY149" fmla="*/ 85277 h 931765"/>
                <a:gd name="connsiteX150" fmla="*/ 132822 w 416415"/>
                <a:gd name="connsiteY150" fmla="*/ 85277 h 931765"/>
                <a:gd name="connsiteX151" fmla="*/ 132822 w 416415"/>
                <a:gd name="connsiteY151" fmla="*/ 808787 h 931765"/>
                <a:gd name="connsiteX152" fmla="*/ 132822 w 416415"/>
                <a:gd name="connsiteY152" fmla="*/ 822252 h 931765"/>
                <a:gd name="connsiteX153" fmla="*/ 146284 w 416415"/>
                <a:gd name="connsiteY153" fmla="*/ 825842 h 931765"/>
                <a:gd name="connsiteX154" fmla="*/ 149874 w 416415"/>
                <a:gd name="connsiteY154" fmla="*/ 818661 h 931765"/>
                <a:gd name="connsiteX155" fmla="*/ 132822 w 416415"/>
                <a:gd name="connsiteY155" fmla="*/ 808787 h 931765"/>
                <a:gd name="connsiteX156" fmla="*/ 152566 w 416415"/>
                <a:gd name="connsiteY156" fmla="*/ 214540 h 931765"/>
                <a:gd name="connsiteX157" fmla="*/ 152566 w 416415"/>
                <a:gd name="connsiteY157" fmla="*/ 716328 h 931765"/>
                <a:gd name="connsiteX158" fmla="*/ 207310 w 416415"/>
                <a:gd name="connsiteY158" fmla="*/ 780959 h 931765"/>
                <a:gd name="connsiteX159" fmla="*/ 210900 w 416415"/>
                <a:gd name="connsiteY159" fmla="*/ 780959 h 931765"/>
                <a:gd name="connsiteX160" fmla="*/ 258465 w 416415"/>
                <a:gd name="connsiteY160" fmla="*/ 739667 h 931765"/>
                <a:gd name="connsiteX161" fmla="*/ 262055 w 416415"/>
                <a:gd name="connsiteY161" fmla="*/ 582578 h 931765"/>
                <a:gd name="connsiteX162" fmla="*/ 258465 w 416415"/>
                <a:gd name="connsiteY162" fmla="*/ 548467 h 931765"/>
                <a:gd name="connsiteX163" fmla="*/ 262055 w 416415"/>
                <a:gd name="connsiteY163" fmla="*/ 507175 h 931765"/>
                <a:gd name="connsiteX164" fmla="*/ 262055 w 416415"/>
                <a:gd name="connsiteY164" fmla="*/ 503584 h 931765"/>
                <a:gd name="connsiteX165" fmla="*/ 258465 w 416415"/>
                <a:gd name="connsiteY165" fmla="*/ 438953 h 931765"/>
                <a:gd name="connsiteX166" fmla="*/ 265644 w 416415"/>
                <a:gd name="connsiteY166" fmla="*/ 414716 h 931765"/>
                <a:gd name="connsiteX167" fmla="*/ 258465 w 416415"/>
                <a:gd name="connsiteY167" fmla="*/ 373424 h 931765"/>
                <a:gd name="connsiteX168" fmla="*/ 262055 w 416415"/>
                <a:gd name="connsiteY168" fmla="*/ 260320 h 931765"/>
                <a:gd name="connsiteX169" fmla="*/ 258465 w 416415"/>
                <a:gd name="connsiteY169" fmla="*/ 239674 h 931765"/>
                <a:gd name="connsiteX170" fmla="*/ 262055 w 416415"/>
                <a:gd name="connsiteY170" fmla="*/ 198382 h 931765"/>
                <a:gd name="connsiteX171" fmla="*/ 262055 w 416415"/>
                <a:gd name="connsiteY171" fmla="*/ 195689 h 931765"/>
                <a:gd name="connsiteX172" fmla="*/ 203720 w 416415"/>
                <a:gd name="connsiteY172" fmla="*/ 148113 h 931765"/>
                <a:gd name="connsiteX173" fmla="*/ 152566 w 416415"/>
                <a:gd name="connsiteY173" fmla="*/ 214540 h 931765"/>
                <a:gd name="connsiteX174" fmla="*/ 156156 w 416415"/>
                <a:gd name="connsiteY174" fmla="*/ 856362 h 931765"/>
                <a:gd name="connsiteX175" fmla="*/ 156156 w 416415"/>
                <a:gd name="connsiteY175" fmla="*/ 862646 h 931765"/>
                <a:gd name="connsiteX176" fmla="*/ 159745 w 416415"/>
                <a:gd name="connsiteY176" fmla="*/ 862646 h 931765"/>
                <a:gd name="connsiteX177" fmla="*/ 159745 w 416415"/>
                <a:gd name="connsiteY177" fmla="*/ 856362 h 931765"/>
                <a:gd name="connsiteX178" fmla="*/ 156156 w 416415"/>
                <a:gd name="connsiteY178" fmla="*/ 856362 h 931765"/>
                <a:gd name="connsiteX179" fmla="*/ 173207 w 416415"/>
                <a:gd name="connsiteY179" fmla="*/ 808787 h 931765"/>
                <a:gd name="connsiteX180" fmla="*/ 173207 w 416415"/>
                <a:gd name="connsiteY180" fmla="*/ 812377 h 931765"/>
                <a:gd name="connsiteX181" fmla="*/ 183079 w 416415"/>
                <a:gd name="connsiteY181" fmla="*/ 822252 h 931765"/>
                <a:gd name="connsiteX182" fmla="*/ 183079 w 416415"/>
                <a:gd name="connsiteY182" fmla="*/ 808787 h 931765"/>
                <a:gd name="connsiteX183" fmla="*/ 173207 w 416415"/>
                <a:gd name="connsiteY183" fmla="*/ 808787 h 931765"/>
                <a:gd name="connsiteX184" fmla="*/ 186669 w 416415"/>
                <a:gd name="connsiteY184" fmla="*/ 74505 h 931765"/>
                <a:gd name="connsiteX185" fmla="*/ 186669 w 416415"/>
                <a:gd name="connsiteY185" fmla="*/ 81687 h 931765"/>
                <a:gd name="connsiteX186" fmla="*/ 197438 w 416415"/>
                <a:gd name="connsiteY186" fmla="*/ 85277 h 931765"/>
                <a:gd name="connsiteX187" fmla="*/ 197438 w 416415"/>
                <a:gd name="connsiteY187" fmla="*/ 78096 h 931765"/>
                <a:gd name="connsiteX188" fmla="*/ 186669 w 416415"/>
                <a:gd name="connsiteY188" fmla="*/ 74505 h 931765"/>
                <a:gd name="connsiteX189" fmla="*/ 190259 w 416415"/>
                <a:gd name="connsiteY189" fmla="*/ 839307 h 931765"/>
                <a:gd name="connsiteX190" fmla="*/ 186669 w 416415"/>
                <a:gd name="connsiteY190" fmla="*/ 857260 h 931765"/>
                <a:gd name="connsiteX191" fmla="*/ 197438 w 416415"/>
                <a:gd name="connsiteY191" fmla="*/ 857260 h 931765"/>
                <a:gd name="connsiteX192" fmla="*/ 203720 w 416415"/>
                <a:gd name="connsiteY192" fmla="*/ 842898 h 931765"/>
                <a:gd name="connsiteX193" fmla="*/ 197438 w 416415"/>
                <a:gd name="connsiteY193" fmla="*/ 839307 h 931765"/>
                <a:gd name="connsiteX194" fmla="*/ 190259 w 416415"/>
                <a:gd name="connsiteY194" fmla="*/ 839307 h 931765"/>
                <a:gd name="connsiteX195" fmla="*/ 227952 w 416415"/>
                <a:gd name="connsiteY195" fmla="*/ 88868 h 931765"/>
                <a:gd name="connsiteX196" fmla="*/ 227952 w 416415"/>
                <a:gd name="connsiteY196" fmla="*/ 95151 h 931765"/>
                <a:gd name="connsiteX197" fmla="*/ 231541 w 416415"/>
                <a:gd name="connsiteY197" fmla="*/ 95151 h 931765"/>
                <a:gd name="connsiteX198" fmla="*/ 231541 w 416415"/>
                <a:gd name="connsiteY198" fmla="*/ 88868 h 931765"/>
                <a:gd name="connsiteX199" fmla="*/ 227952 w 416415"/>
                <a:gd name="connsiteY199" fmla="*/ 88868 h 931765"/>
                <a:gd name="connsiteX200" fmla="*/ 227952 w 416415"/>
                <a:gd name="connsiteY200" fmla="*/ 98742 h 931765"/>
                <a:gd name="connsiteX201" fmla="*/ 227952 w 416415"/>
                <a:gd name="connsiteY201" fmla="*/ 105923 h 931765"/>
                <a:gd name="connsiteX202" fmla="*/ 235131 w 416415"/>
                <a:gd name="connsiteY202" fmla="*/ 105923 h 931765"/>
                <a:gd name="connsiteX203" fmla="*/ 235131 w 416415"/>
                <a:gd name="connsiteY203" fmla="*/ 98742 h 931765"/>
                <a:gd name="connsiteX204" fmla="*/ 227952 w 416415"/>
                <a:gd name="connsiteY204" fmla="*/ 98742 h 931765"/>
                <a:gd name="connsiteX205" fmla="*/ 235131 w 416415"/>
                <a:gd name="connsiteY205" fmla="*/ 842898 h 931765"/>
                <a:gd name="connsiteX206" fmla="*/ 235131 w 416415"/>
                <a:gd name="connsiteY206" fmla="*/ 846488 h 931765"/>
                <a:gd name="connsiteX207" fmla="*/ 245901 w 416415"/>
                <a:gd name="connsiteY207" fmla="*/ 846488 h 931765"/>
                <a:gd name="connsiteX208" fmla="*/ 245901 w 416415"/>
                <a:gd name="connsiteY208" fmla="*/ 842898 h 931765"/>
                <a:gd name="connsiteX209" fmla="*/ 235131 w 416415"/>
                <a:gd name="connsiteY209" fmla="*/ 842898 h 931765"/>
                <a:gd name="connsiteX210" fmla="*/ 248593 w 416415"/>
                <a:gd name="connsiteY210" fmla="*/ 70915 h 931765"/>
                <a:gd name="connsiteX211" fmla="*/ 248593 w 416415"/>
                <a:gd name="connsiteY211" fmla="*/ 74505 h 931765"/>
                <a:gd name="connsiteX212" fmla="*/ 255772 w 416415"/>
                <a:gd name="connsiteY212" fmla="*/ 81687 h 931765"/>
                <a:gd name="connsiteX213" fmla="*/ 266542 w 416415"/>
                <a:gd name="connsiteY213" fmla="*/ 81687 h 931765"/>
                <a:gd name="connsiteX214" fmla="*/ 266542 w 416415"/>
                <a:gd name="connsiteY214" fmla="*/ 78096 h 931765"/>
                <a:gd name="connsiteX215" fmla="*/ 259362 w 416415"/>
                <a:gd name="connsiteY215" fmla="*/ 70915 h 931765"/>
                <a:gd name="connsiteX216" fmla="*/ 248593 w 416415"/>
                <a:gd name="connsiteY216" fmla="*/ 70915 h 931765"/>
                <a:gd name="connsiteX217" fmla="*/ 262055 w 416415"/>
                <a:gd name="connsiteY217" fmla="*/ 833023 h 931765"/>
                <a:gd name="connsiteX218" fmla="*/ 275516 w 416415"/>
                <a:gd name="connsiteY218" fmla="*/ 842898 h 931765"/>
                <a:gd name="connsiteX219" fmla="*/ 282696 w 416415"/>
                <a:gd name="connsiteY219" fmla="*/ 842898 h 931765"/>
                <a:gd name="connsiteX220" fmla="*/ 282696 w 416415"/>
                <a:gd name="connsiteY220" fmla="*/ 835716 h 931765"/>
                <a:gd name="connsiteX221" fmla="*/ 286286 w 416415"/>
                <a:gd name="connsiteY221" fmla="*/ 835716 h 931765"/>
                <a:gd name="connsiteX222" fmla="*/ 288978 w 416415"/>
                <a:gd name="connsiteY222" fmla="*/ 839307 h 931765"/>
                <a:gd name="connsiteX223" fmla="*/ 303337 w 416415"/>
                <a:gd name="connsiteY223" fmla="*/ 835716 h 931765"/>
                <a:gd name="connsiteX224" fmla="*/ 303337 w 416415"/>
                <a:gd name="connsiteY224" fmla="*/ 829433 h 931765"/>
                <a:gd name="connsiteX225" fmla="*/ 288978 w 416415"/>
                <a:gd name="connsiteY225" fmla="*/ 822252 h 931765"/>
                <a:gd name="connsiteX226" fmla="*/ 262055 w 416415"/>
                <a:gd name="connsiteY226" fmla="*/ 833023 h 931765"/>
                <a:gd name="connsiteX227" fmla="*/ 268337 w 416415"/>
                <a:gd name="connsiteY227" fmla="*/ 801605 h 931765"/>
                <a:gd name="connsiteX228" fmla="*/ 268337 w 416415"/>
                <a:gd name="connsiteY228" fmla="*/ 808787 h 931765"/>
                <a:gd name="connsiteX229" fmla="*/ 271926 w 416415"/>
                <a:gd name="connsiteY229" fmla="*/ 808787 h 931765"/>
                <a:gd name="connsiteX230" fmla="*/ 271926 w 416415"/>
                <a:gd name="connsiteY230" fmla="*/ 801605 h 931765"/>
                <a:gd name="connsiteX231" fmla="*/ 268337 w 416415"/>
                <a:gd name="connsiteY231" fmla="*/ 801605 h 931765"/>
                <a:gd name="connsiteX232" fmla="*/ 282696 w 416415"/>
                <a:gd name="connsiteY232" fmla="*/ 791731 h 931765"/>
                <a:gd name="connsiteX233" fmla="*/ 292567 w 416415"/>
                <a:gd name="connsiteY233" fmla="*/ 791731 h 931765"/>
                <a:gd name="connsiteX234" fmla="*/ 292567 w 416415"/>
                <a:gd name="connsiteY234" fmla="*/ 780959 h 931765"/>
                <a:gd name="connsiteX235" fmla="*/ 282696 w 416415"/>
                <a:gd name="connsiteY235" fmla="*/ 791731 h 931765"/>
                <a:gd name="connsiteX236" fmla="*/ 299747 w 416415"/>
                <a:gd name="connsiteY236" fmla="*/ 798015 h 931765"/>
                <a:gd name="connsiteX237" fmla="*/ 299747 w 416415"/>
                <a:gd name="connsiteY237" fmla="*/ 805196 h 931765"/>
                <a:gd name="connsiteX238" fmla="*/ 306927 w 416415"/>
                <a:gd name="connsiteY238" fmla="*/ 798015 h 931765"/>
                <a:gd name="connsiteX239" fmla="*/ 299747 w 416415"/>
                <a:gd name="connsiteY239" fmla="*/ 798015 h 931765"/>
                <a:gd name="connsiteX240" fmla="*/ 313209 w 416415"/>
                <a:gd name="connsiteY240" fmla="*/ 733384 h 931765"/>
                <a:gd name="connsiteX241" fmla="*/ 313209 w 416415"/>
                <a:gd name="connsiteY241" fmla="*/ 736974 h 931765"/>
                <a:gd name="connsiteX242" fmla="*/ 320389 w 416415"/>
                <a:gd name="connsiteY242" fmla="*/ 736974 h 931765"/>
                <a:gd name="connsiteX243" fmla="*/ 320389 w 416415"/>
                <a:gd name="connsiteY243" fmla="*/ 733384 h 931765"/>
                <a:gd name="connsiteX244" fmla="*/ 313209 w 416415"/>
                <a:gd name="connsiteY244" fmla="*/ 733384 h 931765"/>
                <a:gd name="connsiteX245" fmla="*/ 316799 w 416415"/>
                <a:gd name="connsiteY245" fmla="*/ 665162 h 931765"/>
                <a:gd name="connsiteX246" fmla="*/ 323978 w 416415"/>
                <a:gd name="connsiteY246" fmla="*/ 671446 h 931765"/>
                <a:gd name="connsiteX247" fmla="*/ 323978 w 416415"/>
                <a:gd name="connsiteY247" fmla="*/ 657981 h 931765"/>
                <a:gd name="connsiteX248" fmla="*/ 316799 w 416415"/>
                <a:gd name="connsiteY248" fmla="*/ 665162 h 931765"/>
                <a:gd name="connsiteX249" fmla="*/ 323978 w 416415"/>
                <a:gd name="connsiteY249" fmla="*/ 231595 h 931765"/>
                <a:gd name="connsiteX250" fmla="*/ 323978 w 416415"/>
                <a:gd name="connsiteY250" fmla="*/ 241469 h 931765"/>
                <a:gd name="connsiteX251" fmla="*/ 327568 w 416415"/>
                <a:gd name="connsiteY251" fmla="*/ 241469 h 931765"/>
                <a:gd name="connsiteX252" fmla="*/ 327568 w 416415"/>
                <a:gd name="connsiteY252" fmla="*/ 231595 h 931765"/>
                <a:gd name="connsiteX253" fmla="*/ 323978 w 416415"/>
                <a:gd name="connsiteY253" fmla="*/ 231595 h 931765"/>
                <a:gd name="connsiteX254" fmla="*/ 323978 w 416415"/>
                <a:gd name="connsiteY254" fmla="*/ 593350 h 931765"/>
                <a:gd name="connsiteX255" fmla="*/ 323978 w 416415"/>
                <a:gd name="connsiteY255" fmla="*/ 596940 h 931765"/>
                <a:gd name="connsiteX256" fmla="*/ 331158 w 416415"/>
                <a:gd name="connsiteY256" fmla="*/ 596940 h 931765"/>
                <a:gd name="connsiteX257" fmla="*/ 331158 w 416415"/>
                <a:gd name="connsiteY257" fmla="*/ 593350 h 931765"/>
                <a:gd name="connsiteX258" fmla="*/ 323978 w 416415"/>
                <a:gd name="connsiteY258" fmla="*/ 593350 h 931765"/>
                <a:gd name="connsiteX259" fmla="*/ 330260 w 416415"/>
                <a:gd name="connsiteY259" fmla="*/ 361755 h 931765"/>
                <a:gd name="connsiteX260" fmla="*/ 330260 w 416415"/>
                <a:gd name="connsiteY260" fmla="*/ 365345 h 931765"/>
                <a:gd name="connsiteX261" fmla="*/ 336542 w 416415"/>
                <a:gd name="connsiteY261" fmla="*/ 365345 h 931765"/>
                <a:gd name="connsiteX262" fmla="*/ 336542 w 416415"/>
                <a:gd name="connsiteY262" fmla="*/ 361755 h 931765"/>
                <a:gd name="connsiteX263" fmla="*/ 330260 w 416415"/>
                <a:gd name="connsiteY263" fmla="*/ 361755 h 931765"/>
                <a:gd name="connsiteX264" fmla="*/ 340132 w 416415"/>
                <a:gd name="connsiteY264" fmla="*/ 146318 h 931765"/>
                <a:gd name="connsiteX265" fmla="*/ 336542 w 416415"/>
                <a:gd name="connsiteY265" fmla="*/ 156192 h 931765"/>
                <a:gd name="connsiteX266" fmla="*/ 347312 w 416415"/>
                <a:gd name="connsiteY266" fmla="*/ 170554 h 931765"/>
                <a:gd name="connsiteX267" fmla="*/ 347312 w 416415"/>
                <a:gd name="connsiteY267" fmla="*/ 153499 h 931765"/>
                <a:gd name="connsiteX268" fmla="*/ 340132 w 416415"/>
                <a:gd name="connsiteY268" fmla="*/ 146318 h 931765"/>
                <a:gd name="connsiteX269" fmla="*/ 337440 w 416415"/>
                <a:gd name="connsiteY269" fmla="*/ 491017 h 931765"/>
                <a:gd name="connsiteX270" fmla="*/ 337440 w 416415"/>
                <a:gd name="connsiteY270" fmla="*/ 497301 h 931765"/>
                <a:gd name="connsiteX271" fmla="*/ 344620 w 416415"/>
                <a:gd name="connsiteY271" fmla="*/ 497301 h 931765"/>
                <a:gd name="connsiteX272" fmla="*/ 344620 w 416415"/>
                <a:gd name="connsiteY272" fmla="*/ 491017 h 931765"/>
                <a:gd name="connsiteX273" fmla="*/ 337440 w 416415"/>
                <a:gd name="connsiteY273" fmla="*/ 491017 h 931765"/>
                <a:gd name="connsiteX274" fmla="*/ 340132 w 416415"/>
                <a:gd name="connsiteY274" fmla="*/ 661571 h 931765"/>
                <a:gd name="connsiteX275" fmla="*/ 340132 w 416415"/>
                <a:gd name="connsiteY275" fmla="*/ 667855 h 931765"/>
                <a:gd name="connsiteX276" fmla="*/ 343722 w 416415"/>
                <a:gd name="connsiteY276" fmla="*/ 667855 h 931765"/>
                <a:gd name="connsiteX277" fmla="*/ 343722 w 416415"/>
                <a:gd name="connsiteY277" fmla="*/ 661571 h 931765"/>
                <a:gd name="connsiteX278" fmla="*/ 340132 w 416415"/>
                <a:gd name="connsiteY278" fmla="*/ 661571 h 931765"/>
                <a:gd name="connsiteX279" fmla="*/ 343722 w 416415"/>
                <a:gd name="connsiteY279" fmla="*/ 456906 h 931765"/>
                <a:gd name="connsiteX280" fmla="*/ 343722 w 416415"/>
                <a:gd name="connsiteY280" fmla="*/ 460497 h 931765"/>
                <a:gd name="connsiteX281" fmla="*/ 347312 w 416415"/>
                <a:gd name="connsiteY281" fmla="*/ 471269 h 931765"/>
                <a:gd name="connsiteX282" fmla="*/ 350901 w 416415"/>
                <a:gd name="connsiteY282" fmla="*/ 471269 h 931765"/>
                <a:gd name="connsiteX283" fmla="*/ 350901 w 416415"/>
                <a:gd name="connsiteY283" fmla="*/ 456906 h 931765"/>
                <a:gd name="connsiteX284" fmla="*/ 343722 w 416415"/>
                <a:gd name="connsiteY284" fmla="*/ 456906 h 931765"/>
                <a:gd name="connsiteX285" fmla="*/ 347312 w 416415"/>
                <a:gd name="connsiteY285" fmla="*/ 668753 h 931765"/>
                <a:gd name="connsiteX286" fmla="*/ 347312 w 416415"/>
                <a:gd name="connsiteY286" fmla="*/ 683115 h 931765"/>
                <a:gd name="connsiteX287" fmla="*/ 353594 w 416415"/>
                <a:gd name="connsiteY287" fmla="*/ 675934 h 931765"/>
                <a:gd name="connsiteX288" fmla="*/ 347312 w 416415"/>
                <a:gd name="connsiteY288" fmla="*/ 668753 h 931765"/>
                <a:gd name="connsiteX289" fmla="*/ 347312 w 416415"/>
                <a:gd name="connsiteY289" fmla="*/ 706454 h 931765"/>
                <a:gd name="connsiteX290" fmla="*/ 347312 w 416415"/>
                <a:gd name="connsiteY290" fmla="*/ 712738 h 931765"/>
                <a:gd name="connsiteX291" fmla="*/ 364363 w 416415"/>
                <a:gd name="connsiteY291" fmla="*/ 709147 h 931765"/>
                <a:gd name="connsiteX292" fmla="*/ 364363 w 416415"/>
                <a:gd name="connsiteY292" fmla="*/ 702863 h 931765"/>
                <a:gd name="connsiteX293" fmla="*/ 347312 w 416415"/>
                <a:gd name="connsiteY293" fmla="*/ 706454 h 931765"/>
                <a:gd name="connsiteX294" fmla="*/ 350901 w 416415"/>
                <a:gd name="connsiteY294" fmla="*/ 429977 h 931765"/>
                <a:gd name="connsiteX295" fmla="*/ 350901 w 416415"/>
                <a:gd name="connsiteY295" fmla="*/ 439851 h 931765"/>
                <a:gd name="connsiteX296" fmla="*/ 357184 w 416415"/>
                <a:gd name="connsiteY296" fmla="*/ 439851 h 931765"/>
                <a:gd name="connsiteX297" fmla="*/ 357184 w 416415"/>
                <a:gd name="connsiteY297" fmla="*/ 436260 h 931765"/>
                <a:gd name="connsiteX298" fmla="*/ 350901 w 416415"/>
                <a:gd name="connsiteY298" fmla="*/ 429977 h 931765"/>
                <a:gd name="connsiteX299" fmla="*/ 350901 w 416415"/>
                <a:gd name="connsiteY299" fmla="*/ 487426 h 931765"/>
                <a:gd name="connsiteX300" fmla="*/ 350901 w 416415"/>
                <a:gd name="connsiteY300" fmla="*/ 497301 h 931765"/>
                <a:gd name="connsiteX301" fmla="*/ 357184 w 416415"/>
                <a:gd name="connsiteY301" fmla="*/ 497301 h 931765"/>
                <a:gd name="connsiteX302" fmla="*/ 357184 w 416415"/>
                <a:gd name="connsiteY302" fmla="*/ 494608 h 931765"/>
                <a:gd name="connsiteX303" fmla="*/ 350901 w 416415"/>
                <a:gd name="connsiteY303" fmla="*/ 487426 h 931765"/>
                <a:gd name="connsiteX304" fmla="*/ 353594 w 416415"/>
                <a:gd name="connsiteY304" fmla="*/ 269296 h 931765"/>
                <a:gd name="connsiteX305" fmla="*/ 353594 w 416415"/>
                <a:gd name="connsiteY305" fmla="*/ 272887 h 931765"/>
                <a:gd name="connsiteX306" fmla="*/ 360774 w 416415"/>
                <a:gd name="connsiteY306" fmla="*/ 272887 h 931765"/>
                <a:gd name="connsiteX307" fmla="*/ 360774 w 416415"/>
                <a:gd name="connsiteY307" fmla="*/ 269296 h 931765"/>
                <a:gd name="connsiteX308" fmla="*/ 353594 w 416415"/>
                <a:gd name="connsiteY308" fmla="*/ 269296 h 931765"/>
                <a:gd name="connsiteX309" fmla="*/ 353594 w 416415"/>
                <a:gd name="connsiteY309" fmla="*/ 586168 h 931765"/>
                <a:gd name="connsiteX310" fmla="*/ 360774 w 416415"/>
                <a:gd name="connsiteY310" fmla="*/ 596940 h 931765"/>
                <a:gd name="connsiteX311" fmla="*/ 364363 w 416415"/>
                <a:gd name="connsiteY311" fmla="*/ 596940 h 931765"/>
                <a:gd name="connsiteX312" fmla="*/ 371543 w 416415"/>
                <a:gd name="connsiteY312" fmla="*/ 589759 h 931765"/>
                <a:gd name="connsiteX313" fmla="*/ 371543 w 416415"/>
                <a:gd name="connsiteY313" fmla="*/ 586168 h 931765"/>
                <a:gd name="connsiteX314" fmla="*/ 364363 w 416415"/>
                <a:gd name="connsiteY314" fmla="*/ 579885 h 931765"/>
                <a:gd name="connsiteX315" fmla="*/ 360774 w 416415"/>
                <a:gd name="connsiteY315" fmla="*/ 579885 h 931765"/>
                <a:gd name="connsiteX316" fmla="*/ 353594 w 416415"/>
                <a:gd name="connsiteY316" fmla="*/ 586168 h 931765"/>
                <a:gd name="connsiteX317" fmla="*/ 364363 w 416415"/>
                <a:gd name="connsiteY317" fmla="*/ 422795 h 931765"/>
                <a:gd name="connsiteX318" fmla="*/ 364363 w 416415"/>
                <a:gd name="connsiteY318" fmla="*/ 429977 h 931765"/>
                <a:gd name="connsiteX319" fmla="*/ 367953 w 416415"/>
                <a:gd name="connsiteY319" fmla="*/ 429977 h 931765"/>
                <a:gd name="connsiteX320" fmla="*/ 367953 w 416415"/>
                <a:gd name="connsiteY320" fmla="*/ 422795 h 931765"/>
                <a:gd name="connsiteX321" fmla="*/ 364363 w 416415"/>
                <a:gd name="connsiteY321" fmla="*/ 422795 h 931765"/>
                <a:gd name="connsiteX322" fmla="*/ 364363 w 416415"/>
                <a:gd name="connsiteY322" fmla="*/ 727100 h 931765"/>
                <a:gd name="connsiteX323" fmla="*/ 371543 w 416415"/>
                <a:gd name="connsiteY323" fmla="*/ 733384 h 931765"/>
                <a:gd name="connsiteX324" fmla="*/ 371543 w 416415"/>
                <a:gd name="connsiteY324" fmla="*/ 727100 h 931765"/>
                <a:gd name="connsiteX325" fmla="*/ 364363 w 416415"/>
                <a:gd name="connsiteY325" fmla="*/ 727100 h 93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Lst>
              <a:rect l="l" t="t" r="r" b="b"/>
              <a:pathLst>
                <a:path w="416415" h="931765">
                  <a:moveTo>
                    <a:pt x="210900" y="0"/>
                  </a:moveTo>
                  <a:cubicBezTo>
                    <a:pt x="310516" y="0"/>
                    <a:pt x="376928" y="51166"/>
                    <a:pt x="409235" y="153499"/>
                  </a:cubicBezTo>
                  <a:cubicBezTo>
                    <a:pt x="413723" y="177736"/>
                    <a:pt x="416415" y="206461"/>
                    <a:pt x="416415" y="238776"/>
                  </a:cubicBezTo>
                  <a:lnTo>
                    <a:pt x="416415" y="682217"/>
                  </a:lnTo>
                  <a:cubicBezTo>
                    <a:pt x="416415" y="795322"/>
                    <a:pt x="376928" y="871623"/>
                    <a:pt x="296157" y="911119"/>
                  </a:cubicBezTo>
                  <a:cubicBezTo>
                    <a:pt x="262952" y="924584"/>
                    <a:pt x="230644" y="931765"/>
                    <a:pt x="201028" y="931765"/>
                  </a:cubicBezTo>
                  <a:cubicBezTo>
                    <a:pt x="150771" y="931765"/>
                    <a:pt x="103206" y="911119"/>
                    <a:pt x="57437" y="870725"/>
                  </a:cubicBezTo>
                  <a:cubicBezTo>
                    <a:pt x="18846" y="821354"/>
                    <a:pt x="0" y="775574"/>
                    <a:pt x="0" y="734281"/>
                  </a:cubicBezTo>
                  <a:cubicBezTo>
                    <a:pt x="2692" y="675934"/>
                    <a:pt x="3590" y="641823"/>
                    <a:pt x="3590" y="631949"/>
                  </a:cubicBezTo>
                  <a:cubicBezTo>
                    <a:pt x="3590" y="624768"/>
                    <a:pt x="2692" y="605019"/>
                    <a:pt x="0" y="574499"/>
                  </a:cubicBezTo>
                  <a:cubicBezTo>
                    <a:pt x="0" y="572704"/>
                    <a:pt x="897" y="565522"/>
                    <a:pt x="3590" y="553853"/>
                  </a:cubicBezTo>
                  <a:cubicBezTo>
                    <a:pt x="897" y="533207"/>
                    <a:pt x="0" y="521537"/>
                    <a:pt x="0" y="516151"/>
                  </a:cubicBezTo>
                  <a:cubicBezTo>
                    <a:pt x="2692" y="460497"/>
                    <a:pt x="3590" y="425488"/>
                    <a:pt x="3590" y="410228"/>
                  </a:cubicBezTo>
                  <a:lnTo>
                    <a:pt x="0" y="403047"/>
                  </a:lnTo>
                  <a:cubicBezTo>
                    <a:pt x="2692" y="399456"/>
                    <a:pt x="3590" y="394968"/>
                    <a:pt x="3590" y="389582"/>
                  </a:cubicBezTo>
                  <a:lnTo>
                    <a:pt x="3590" y="375220"/>
                  </a:lnTo>
                  <a:cubicBezTo>
                    <a:pt x="3590" y="354574"/>
                    <a:pt x="2692" y="341109"/>
                    <a:pt x="0" y="333927"/>
                  </a:cubicBezTo>
                  <a:cubicBezTo>
                    <a:pt x="2692" y="314179"/>
                    <a:pt x="3590" y="297124"/>
                    <a:pt x="3590" y="282761"/>
                  </a:cubicBezTo>
                  <a:lnTo>
                    <a:pt x="3590" y="191200"/>
                  </a:lnTo>
                  <a:cubicBezTo>
                    <a:pt x="3590" y="155294"/>
                    <a:pt x="21539" y="111309"/>
                    <a:pt x="58334" y="61041"/>
                  </a:cubicBezTo>
                  <a:cubicBezTo>
                    <a:pt x="108591" y="19748"/>
                    <a:pt x="154361" y="0"/>
                    <a:pt x="194746" y="0"/>
                  </a:cubicBezTo>
                  <a:lnTo>
                    <a:pt x="210900" y="0"/>
                  </a:lnTo>
                  <a:close/>
                  <a:moveTo>
                    <a:pt x="50257" y="576294"/>
                  </a:moveTo>
                  <a:lnTo>
                    <a:pt x="50257" y="589759"/>
                  </a:lnTo>
                  <a:cubicBezTo>
                    <a:pt x="55642" y="585271"/>
                    <a:pt x="60129" y="582578"/>
                    <a:pt x="63718" y="582578"/>
                  </a:cubicBezTo>
                  <a:cubicBezTo>
                    <a:pt x="63718" y="578090"/>
                    <a:pt x="61026" y="576294"/>
                    <a:pt x="56539" y="576294"/>
                  </a:cubicBezTo>
                  <a:lnTo>
                    <a:pt x="50257" y="576294"/>
                  </a:lnTo>
                  <a:close/>
                  <a:moveTo>
                    <a:pt x="53847" y="535900"/>
                  </a:moveTo>
                  <a:lnTo>
                    <a:pt x="53847" y="538593"/>
                  </a:lnTo>
                  <a:lnTo>
                    <a:pt x="61026" y="538593"/>
                  </a:lnTo>
                  <a:lnTo>
                    <a:pt x="61026" y="535900"/>
                  </a:lnTo>
                  <a:lnTo>
                    <a:pt x="53847" y="535900"/>
                  </a:lnTo>
                  <a:close/>
                  <a:moveTo>
                    <a:pt x="61026" y="180429"/>
                  </a:moveTo>
                  <a:lnTo>
                    <a:pt x="61026" y="184019"/>
                  </a:lnTo>
                  <a:cubicBezTo>
                    <a:pt x="61924" y="188507"/>
                    <a:pt x="63718" y="191200"/>
                    <a:pt x="68206" y="191200"/>
                  </a:cubicBezTo>
                  <a:lnTo>
                    <a:pt x="74488" y="191200"/>
                  </a:lnTo>
                  <a:lnTo>
                    <a:pt x="74488" y="184019"/>
                  </a:lnTo>
                  <a:lnTo>
                    <a:pt x="61026" y="180429"/>
                  </a:lnTo>
                  <a:close/>
                  <a:moveTo>
                    <a:pt x="67308" y="286352"/>
                  </a:moveTo>
                  <a:lnTo>
                    <a:pt x="67308" y="289942"/>
                  </a:lnTo>
                  <a:cubicBezTo>
                    <a:pt x="68206" y="294431"/>
                    <a:pt x="70001" y="297124"/>
                    <a:pt x="73591" y="297124"/>
                  </a:cubicBezTo>
                  <a:lnTo>
                    <a:pt x="77180" y="297124"/>
                  </a:lnTo>
                  <a:cubicBezTo>
                    <a:pt x="81667" y="297124"/>
                    <a:pt x="84360" y="294431"/>
                    <a:pt x="84360" y="289942"/>
                  </a:cubicBezTo>
                  <a:lnTo>
                    <a:pt x="77180" y="286352"/>
                  </a:lnTo>
                  <a:lnTo>
                    <a:pt x="67308" y="286352"/>
                  </a:lnTo>
                  <a:close/>
                  <a:moveTo>
                    <a:pt x="67308" y="375220"/>
                  </a:moveTo>
                  <a:lnTo>
                    <a:pt x="67308" y="378810"/>
                  </a:lnTo>
                  <a:lnTo>
                    <a:pt x="73591" y="378810"/>
                  </a:lnTo>
                  <a:lnTo>
                    <a:pt x="73591" y="375220"/>
                  </a:lnTo>
                  <a:lnTo>
                    <a:pt x="67308" y="375220"/>
                  </a:lnTo>
                  <a:close/>
                  <a:moveTo>
                    <a:pt x="67308" y="682217"/>
                  </a:moveTo>
                  <a:lnTo>
                    <a:pt x="77180" y="682217"/>
                  </a:lnTo>
                  <a:lnTo>
                    <a:pt x="77180" y="675036"/>
                  </a:lnTo>
                  <a:lnTo>
                    <a:pt x="73591" y="675036"/>
                  </a:lnTo>
                  <a:cubicBezTo>
                    <a:pt x="70001" y="675934"/>
                    <a:pt x="67308" y="678627"/>
                    <a:pt x="67308" y="682217"/>
                  </a:cubicBezTo>
                  <a:close/>
                  <a:moveTo>
                    <a:pt x="67308" y="685808"/>
                  </a:moveTo>
                  <a:lnTo>
                    <a:pt x="67308" y="692092"/>
                  </a:lnTo>
                  <a:lnTo>
                    <a:pt x="70899" y="692092"/>
                  </a:lnTo>
                  <a:lnTo>
                    <a:pt x="70899" y="685808"/>
                  </a:lnTo>
                  <a:lnTo>
                    <a:pt x="67308" y="685808"/>
                  </a:lnTo>
                  <a:close/>
                  <a:moveTo>
                    <a:pt x="70899" y="627461"/>
                  </a:moveTo>
                  <a:lnTo>
                    <a:pt x="70899" y="631051"/>
                  </a:lnTo>
                  <a:cubicBezTo>
                    <a:pt x="72693" y="647209"/>
                    <a:pt x="74488" y="655288"/>
                    <a:pt x="77180" y="655288"/>
                  </a:cubicBezTo>
                  <a:cubicBezTo>
                    <a:pt x="81667" y="652595"/>
                    <a:pt x="85257" y="651697"/>
                    <a:pt x="87950" y="651697"/>
                  </a:cubicBezTo>
                  <a:lnTo>
                    <a:pt x="87950" y="648107"/>
                  </a:lnTo>
                  <a:cubicBezTo>
                    <a:pt x="78975" y="640028"/>
                    <a:pt x="73591" y="632846"/>
                    <a:pt x="73591" y="627461"/>
                  </a:cubicBezTo>
                  <a:lnTo>
                    <a:pt x="70899" y="627461"/>
                  </a:lnTo>
                  <a:close/>
                  <a:moveTo>
                    <a:pt x="74488" y="341109"/>
                  </a:moveTo>
                  <a:lnTo>
                    <a:pt x="74488" y="344699"/>
                  </a:lnTo>
                  <a:lnTo>
                    <a:pt x="81667" y="344699"/>
                  </a:lnTo>
                  <a:lnTo>
                    <a:pt x="81667" y="341109"/>
                  </a:lnTo>
                  <a:lnTo>
                    <a:pt x="74488" y="341109"/>
                  </a:lnTo>
                  <a:close/>
                  <a:moveTo>
                    <a:pt x="80770" y="429977"/>
                  </a:moveTo>
                  <a:lnTo>
                    <a:pt x="80770" y="432669"/>
                  </a:lnTo>
                  <a:cubicBezTo>
                    <a:pt x="85257" y="432669"/>
                    <a:pt x="87950" y="430874"/>
                    <a:pt x="87950" y="426386"/>
                  </a:cubicBezTo>
                  <a:lnTo>
                    <a:pt x="87950" y="422795"/>
                  </a:lnTo>
                  <a:cubicBezTo>
                    <a:pt x="83462" y="423693"/>
                    <a:pt x="80770" y="426386"/>
                    <a:pt x="80770" y="429977"/>
                  </a:cubicBezTo>
                  <a:close/>
                  <a:moveTo>
                    <a:pt x="87950" y="214540"/>
                  </a:moveTo>
                  <a:lnTo>
                    <a:pt x="87950" y="218130"/>
                  </a:lnTo>
                  <a:lnTo>
                    <a:pt x="91540" y="218130"/>
                  </a:lnTo>
                  <a:cubicBezTo>
                    <a:pt x="94232" y="218130"/>
                    <a:pt x="97822" y="214540"/>
                    <a:pt x="101411" y="207358"/>
                  </a:cubicBezTo>
                  <a:lnTo>
                    <a:pt x="95129" y="207358"/>
                  </a:lnTo>
                  <a:cubicBezTo>
                    <a:pt x="90642" y="208256"/>
                    <a:pt x="87950" y="210949"/>
                    <a:pt x="87950" y="214540"/>
                  </a:cubicBezTo>
                  <a:close/>
                  <a:moveTo>
                    <a:pt x="87950" y="228004"/>
                  </a:moveTo>
                  <a:lnTo>
                    <a:pt x="87950" y="235185"/>
                  </a:lnTo>
                  <a:lnTo>
                    <a:pt x="91540" y="235185"/>
                  </a:lnTo>
                  <a:lnTo>
                    <a:pt x="91540" y="228004"/>
                  </a:lnTo>
                  <a:lnTo>
                    <a:pt x="87950" y="228004"/>
                  </a:lnTo>
                  <a:close/>
                  <a:moveTo>
                    <a:pt x="87950" y="481143"/>
                  </a:moveTo>
                  <a:lnTo>
                    <a:pt x="87950" y="488324"/>
                  </a:lnTo>
                  <a:lnTo>
                    <a:pt x="91540" y="488324"/>
                  </a:lnTo>
                  <a:lnTo>
                    <a:pt x="91540" y="481143"/>
                  </a:lnTo>
                  <a:lnTo>
                    <a:pt x="87950" y="481143"/>
                  </a:lnTo>
                  <a:close/>
                  <a:moveTo>
                    <a:pt x="87950" y="562829"/>
                  </a:moveTo>
                  <a:lnTo>
                    <a:pt x="87950" y="566420"/>
                  </a:lnTo>
                  <a:lnTo>
                    <a:pt x="101411" y="566420"/>
                  </a:lnTo>
                  <a:lnTo>
                    <a:pt x="101411" y="559239"/>
                  </a:lnTo>
                  <a:lnTo>
                    <a:pt x="97822" y="559239"/>
                  </a:lnTo>
                  <a:cubicBezTo>
                    <a:pt x="93335" y="561932"/>
                    <a:pt x="90642" y="562829"/>
                    <a:pt x="87950" y="562829"/>
                  </a:cubicBezTo>
                  <a:close/>
                  <a:moveTo>
                    <a:pt x="91540" y="583475"/>
                  </a:moveTo>
                  <a:lnTo>
                    <a:pt x="87950" y="590657"/>
                  </a:lnTo>
                  <a:cubicBezTo>
                    <a:pt x="92437" y="597838"/>
                    <a:pt x="95129" y="604122"/>
                    <a:pt x="95129" y="607712"/>
                  </a:cubicBezTo>
                  <a:lnTo>
                    <a:pt x="97822" y="607712"/>
                  </a:lnTo>
                  <a:lnTo>
                    <a:pt x="97822" y="590657"/>
                  </a:lnTo>
                  <a:cubicBezTo>
                    <a:pt x="97822" y="585271"/>
                    <a:pt x="96027" y="583475"/>
                    <a:pt x="91540" y="583475"/>
                  </a:cubicBezTo>
                  <a:close/>
                  <a:moveTo>
                    <a:pt x="87950" y="613996"/>
                  </a:moveTo>
                  <a:lnTo>
                    <a:pt x="87950" y="621177"/>
                  </a:lnTo>
                  <a:lnTo>
                    <a:pt x="91540" y="621177"/>
                  </a:lnTo>
                  <a:lnTo>
                    <a:pt x="91540" y="613996"/>
                  </a:lnTo>
                  <a:lnTo>
                    <a:pt x="87950" y="613996"/>
                  </a:lnTo>
                  <a:close/>
                  <a:moveTo>
                    <a:pt x="91540" y="135546"/>
                  </a:moveTo>
                  <a:cubicBezTo>
                    <a:pt x="92437" y="140034"/>
                    <a:pt x="94232" y="142727"/>
                    <a:pt x="97822" y="142727"/>
                  </a:cubicBezTo>
                  <a:lnTo>
                    <a:pt x="105001" y="142727"/>
                  </a:lnTo>
                  <a:lnTo>
                    <a:pt x="105001" y="135546"/>
                  </a:lnTo>
                  <a:lnTo>
                    <a:pt x="91540" y="135546"/>
                  </a:lnTo>
                  <a:close/>
                  <a:moveTo>
                    <a:pt x="101411" y="773778"/>
                  </a:moveTo>
                  <a:cubicBezTo>
                    <a:pt x="95129" y="782755"/>
                    <a:pt x="91540" y="789936"/>
                    <a:pt x="91540" y="794424"/>
                  </a:cubicBezTo>
                  <a:lnTo>
                    <a:pt x="95129" y="794424"/>
                  </a:lnTo>
                  <a:cubicBezTo>
                    <a:pt x="106796" y="792629"/>
                    <a:pt x="112181" y="789936"/>
                    <a:pt x="112181" y="784550"/>
                  </a:cubicBezTo>
                  <a:cubicBezTo>
                    <a:pt x="112181" y="781857"/>
                    <a:pt x="108591" y="778266"/>
                    <a:pt x="101411" y="773778"/>
                  </a:cubicBezTo>
                  <a:close/>
                  <a:moveTo>
                    <a:pt x="95129" y="733384"/>
                  </a:moveTo>
                  <a:lnTo>
                    <a:pt x="95129" y="751337"/>
                  </a:lnTo>
                  <a:lnTo>
                    <a:pt x="105001" y="751337"/>
                  </a:lnTo>
                  <a:lnTo>
                    <a:pt x="105001" y="747746"/>
                  </a:lnTo>
                  <a:cubicBezTo>
                    <a:pt x="100514" y="741463"/>
                    <a:pt x="97822" y="736974"/>
                    <a:pt x="97822" y="733384"/>
                  </a:cubicBezTo>
                  <a:lnTo>
                    <a:pt x="95129" y="733384"/>
                  </a:lnTo>
                  <a:close/>
                  <a:moveTo>
                    <a:pt x="97822" y="259422"/>
                  </a:moveTo>
                  <a:lnTo>
                    <a:pt x="97822" y="269296"/>
                  </a:lnTo>
                  <a:lnTo>
                    <a:pt x="101411" y="269296"/>
                  </a:lnTo>
                  <a:lnTo>
                    <a:pt x="101411" y="259422"/>
                  </a:lnTo>
                  <a:lnTo>
                    <a:pt x="97822" y="259422"/>
                  </a:lnTo>
                  <a:close/>
                  <a:moveTo>
                    <a:pt x="105001" y="354574"/>
                  </a:moveTo>
                  <a:lnTo>
                    <a:pt x="105001" y="361755"/>
                  </a:lnTo>
                  <a:lnTo>
                    <a:pt x="108591" y="361755"/>
                  </a:lnTo>
                  <a:lnTo>
                    <a:pt x="108591" y="354574"/>
                  </a:lnTo>
                  <a:lnTo>
                    <a:pt x="105001" y="354574"/>
                  </a:lnTo>
                  <a:close/>
                  <a:moveTo>
                    <a:pt x="105001" y="815070"/>
                  </a:moveTo>
                  <a:lnTo>
                    <a:pt x="105001" y="818661"/>
                  </a:lnTo>
                  <a:lnTo>
                    <a:pt x="115771" y="818661"/>
                  </a:lnTo>
                  <a:lnTo>
                    <a:pt x="115771" y="815070"/>
                  </a:lnTo>
                  <a:lnTo>
                    <a:pt x="105001" y="815070"/>
                  </a:lnTo>
                  <a:close/>
                  <a:moveTo>
                    <a:pt x="118463" y="139136"/>
                  </a:moveTo>
                  <a:lnTo>
                    <a:pt x="118463" y="142727"/>
                  </a:lnTo>
                  <a:lnTo>
                    <a:pt x="125643" y="142727"/>
                  </a:lnTo>
                  <a:lnTo>
                    <a:pt x="125643" y="139136"/>
                  </a:lnTo>
                  <a:lnTo>
                    <a:pt x="118463" y="139136"/>
                  </a:lnTo>
                  <a:close/>
                  <a:moveTo>
                    <a:pt x="132822" y="85277"/>
                  </a:moveTo>
                  <a:lnTo>
                    <a:pt x="132822" y="88868"/>
                  </a:lnTo>
                  <a:lnTo>
                    <a:pt x="139104" y="88868"/>
                  </a:lnTo>
                  <a:lnTo>
                    <a:pt x="139104" y="85277"/>
                  </a:lnTo>
                  <a:lnTo>
                    <a:pt x="132822" y="85277"/>
                  </a:lnTo>
                  <a:close/>
                  <a:moveTo>
                    <a:pt x="132822" y="808787"/>
                  </a:moveTo>
                  <a:lnTo>
                    <a:pt x="132822" y="822252"/>
                  </a:lnTo>
                  <a:lnTo>
                    <a:pt x="146284" y="825842"/>
                  </a:lnTo>
                  <a:lnTo>
                    <a:pt x="149874" y="818661"/>
                  </a:lnTo>
                  <a:cubicBezTo>
                    <a:pt x="149874" y="813275"/>
                    <a:pt x="143591" y="810582"/>
                    <a:pt x="132822" y="808787"/>
                  </a:cubicBezTo>
                  <a:close/>
                  <a:moveTo>
                    <a:pt x="152566" y="214540"/>
                  </a:moveTo>
                  <a:lnTo>
                    <a:pt x="152566" y="716328"/>
                  </a:lnTo>
                  <a:cubicBezTo>
                    <a:pt x="162438" y="759416"/>
                    <a:pt x="180387" y="780959"/>
                    <a:pt x="207310" y="780959"/>
                  </a:cubicBezTo>
                  <a:lnTo>
                    <a:pt x="210900" y="780959"/>
                  </a:lnTo>
                  <a:cubicBezTo>
                    <a:pt x="225259" y="780959"/>
                    <a:pt x="241413" y="767495"/>
                    <a:pt x="258465" y="739667"/>
                  </a:cubicBezTo>
                  <a:cubicBezTo>
                    <a:pt x="261157" y="676832"/>
                    <a:pt x="262055" y="623870"/>
                    <a:pt x="262055" y="582578"/>
                  </a:cubicBezTo>
                  <a:cubicBezTo>
                    <a:pt x="262055" y="571806"/>
                    <a:pt x="261157" y="561034"/>
                    <a:pt x="258465" y="548467"/>
                  </a:cubicBezTo>
                  <a:cubicBezTo>
                    <a:pt x="261157" y="536797"/>
                    <a:pt x="262055" y="523333"/>
                    <a:pt x="262055" y="507175"/>
                  </a:cubicBezTo>
                  <a:lnTo>
                    <a:pt x="262055" y="503584"/>
                  </a:lnTo>
                  <a:cubicBezTo>
                    <a:pt x="262055" y="485631"/>
                    <a:pt x="261157" y="464087"/>
                    <a:pt x="258465" y="438953"/>
                  </a:cubicBezTo>
                  <a:cubicBezTo>
                    <a:pt x="262952" y="427284"/>
                    <a:pt x="265644" y="420102"/>
                    <a:pt x="265644" y="414716"/>
                  </a:cubicBezTo>
                  <a:cubicBezTo>
                    <a:pt x="261157" y="399456"/>
                    <a:pt x="258465" y="385094"/>
                    <a:pt x="258465" y="373424"/>
                  </a:cubicBezTo>
                  <a:cubicBezTo>
                    <a:pt x="258465" y="352778"/>
                    <a:pt x="259362" y="315077"/>
                    <a:pt x="262055" y="260320"/>
                  </a:cubicBezTo>
                  <a:cubicBezTo>
                    <a:pt x="262055" y="258525"/>
                    <a:pt x="261157" y="252241"/>
                    <a:pt x="258465" y="239674"/>
                  </a:cubicBezTo>
                  <a:cubicBezTo>
                    <a:pt x="261157" y="228004"/>
                    <a:pt x="262055" y="214540"/>
                    <a:pt x="262055" y="198382"/>
                  </a:cubicBezTo>
                  <a:lnTo>
                    <a:pt x="262055" y="195689"/>
                  </a:lnTo>
                  <a:cubicBezTo>
                    <a:pt x="262055" y="173247"/>
                    <a:pt x="242311" y="157090"/>
                    <a:pt x="203720" y="148113"/>
                  </a:cubicBezTo>
                  <a:cubicBezTo>
                    <a:pt x="169618" y="149908"/>
                    <a:pt x="152566" y="171452"/>
                    <a:pt x="152566" y="214540"/>
                  </a:cubicBezTo>
                  <a:close/>
                  <a:moveTo>
                    <a:pt x="156156" y="856362"/>
                  </a:moveTo>
                  <a:lnTo>
                    <a:pt x="156156" y="862646"/>
                  </a:lnTo>
                  <a:lnTo>
                    <a:pt x="159745" y="862646"/>
                  </a:lnTo>
                  <a:lnTo>
                    <a:pt x="159745" y="856362"/>
                  </a:lnTo>
                  <a:lnTo>
                    <a:pt x="156156" y="856362"/>
                  </a:lnTo>
                  <a:close/>
                  <a:moveTo>
                    <a:pt x="173207" y="808787"/>
                  </a:moveTo>
                  <a:lnTo>
                    <a:pt x="173207" y="812377"/>
                  </a:lnTo>
                  <a:cubicBezTo>
                    <a:pt x="173207" y="815070"/>
                    <a:pt x="176797" y="818661"/>
                    <a:pt x="183079" y="822252"/>
                  </a:cubicBezTo>
                  <a:lnTo>
                    <a:pt x="183079" y="808787"/>
                  </a:lnTo>
                  <a:lnTo>
                    <a:pt x="173207" y="808787"/>
                  </a:lnTo>
                  <a:close/>
                  <a:moveTo>
                    <a:pt x="186669" y="74505"/>
                  </a:moveTo>
                  <a:lnTo>
                    <a:pt x="186669" y="81687"/>
                  </a:lnTo>
                  <a:cubicBezTo>
                    <a:pt x="189361" y="81687"/>
                    <a:pt x="192951" y="82584"/>
                    <a:pt x="197438" y="85277"/>
                  </a:cubicBezTo>
                  <a:lnTo>
                    <a:pt x="197438" y="78096"/>
                  </a:lnTo>
                  <a:cubicBezTo>
                    <a:pt x="194746" y="78096"/>
                    <a:pt x="191156" y="77198"/>
                    <a:pt x="186669" y="74505"/>
                  </a:cubicBezTo>
                  <a:close/>
                  <a:moveTo>
                    <a:pt x="190259" y="839307"/>
                  </a:moveTo>
                  <a:lnTo>
                    <a:pt x="186669" y="857260"/>
                  </a:lnTo>
                  <a:lnTo>
                    <a:pt x="197438" y="857260"/>
                  </a:lnTo>
                  <a:cubicBezTo>
                    <a:pt x="197438" y="853669"/>
                    <a:pt x="199233" y="848283"/>
                    <a:pt x="203720" y="842898"/>
                  </a:cubicBezTo>
                  <a:lnTo>
                    <a:pt x="197438" y="839307"/>
                  </a:lnTo>
                  <a:lnTo>
                    <a:pt x="190259" y="839307"/>
                  </a:lnTo>
                  <a:close/>
                  <a:moveTo>
                    <a:pt x="227952" y="88868"/>
                  </a:moveTo>
                  <a:lnTo>
                    <a:pt x="227952" y="95151"/>
                  </a:lnTo>
                  <a:lnTo>
                    <a:pt x="231541" y="95151"/>
                  </a:lnTo>
                  <a:lnTo>
                    <a:pt x="231541" y="88868"/>
                  </a:lnTo>
                  <a:lnTo>
                    <a:pt x="227952" y="88868"/>
                  </a:lnTo>
                  <a:close/>
                  <a:moveTo>
                    <a:pt x="227952" y="98742"/>
                  </a:moveTo>
                  <a:lnTo>
                    <a:pt x="227952" y="105923"/>
                  </a:lnTo>
                  <a:lnTo>
                    <a:pt x="235131" y="105923"/>
                  </a:lnTo>
                  <a:lnTo>
                    <a:pt x="235131" y="98742"/>
                  </a:lnTo>
                  <a:lnTo>
                    <a:pt x="227952" y="98742"/>
                  </a:lnTo>
                  <a:close/>
                  <a:moveTo>
                    <a:pt x="235131" y="842898"/>
                  </a:moveTo>
                  <a:lnTo>
                    <a:pt x="235131" y="846488"/>
                  </a:lnTo>
                  <a:lnTo>
                    <a:pt x="245901" y="846488"/>
                  </a:lnTo>
                  <a:lnTo>
                    <a:pt x="245901" y="842898"/>
                  </a:lnTo>
                  <a:lnTo>
                    <a:pt x="235131" y="842898"/>
                  </a:lnTo>
                  <a:close/>
                  <a:moveTo>
                    <a:pt x="248593" y="70915"/>
                  </a:moveTo>
                  <a:lnTo>
                    <a:pt x="248593" y="74505"/>
                  </a:lnTo>
                  <a:cubicBezTo>
                    <a:pt x="249490" y="78994"/>
                    <a:pt x="251285" y="81687"/>
                    <a:pt x="255772" y="81687"/>
                  </a:cubicBezTo>
                  <a:lnTo>
                    <a:pt x="266542" y="81687"/>
                  </a:lnTo>
                  <a:lnTo>
                    <a:pt x="266542" y="78096"/>
                  </a:lnTo>
                  <a:cubicBezTo>
                    <a:pt x="266542" y="73608"/>
                    <a:pt x="263850" y="70915"/>
                    <a:pt x="259362" y="70915"/>
                  </a:cubicBezTo>
                  <a:lnTo>
                    <a:pt x="248593" y="70915"/>
                  </a:lnTo>
                  <a:close/>
                  <a:moveTo>
                    <a:pt x="262055" y="833023"/>
                  </a:moveTo>
                  <a:lnTo>
                    <a:pt x="275516" y="842898"/>
                  </a:lnTo>
                  <a:lnTo>
                    <a:pt x="282696" y="842898"/>
                  </a:lnTo>
                  <a:lnTo>
                    <a:pt x="282696" y="835716"/>
                  </a:lnTo>
                  <a:lnTo>
                    <a:pt x="286286" y="835716"/>
                  </a:lnTo>
                  <a:cubicBezTo>
                    <a:pt x="288080" y="835716"/>
                    <a:pt x="288978" y="836614"/>
                    <a:pt x="288978" y="839307"/>
                  </a:cubicBezTo>
                  <a:cubicBezTo>
                    <a:pt x="293465" y="836614"/>
                    <a:pt x="297952" y="835716"/>
                    <a:pt x="303337" y="835716"/>
                  </a:cubicBezTo>
                  <a:lnTo>
                    <a:pt x="303337" y="829433"/>
                  </a:lnTo>
                  <a:cubicBezTo>
                    <a:pt x="299747" y="829433"/>
                    <a:pt x="295260" y="826740"/>
                    <a:pt x="288978" y="822252"/>
                  </a:cubicBezTo>
                  <a:cubicBezTo>
                    <a:pt x="271029" y="824047"/>
                    <a:pt x="262055" y="827637"/>
                    <a:pt x="262055" y="833023"/>
                  </a:cubicBezTo>
                  <a:close/>
                  <a:moveTo>
                    <a:pt x="268337" y="801605"/>
                  </a:moveTo>
                  <a:lnTo>
                    <a:pt x="268337" y="808787"/>
                  </a:lnTo>
                  <a:lnTo>
                    <a:pt x="271926" y="808787"/>
                  </a:lnTo>
                  <a:lnTo>
                    <a:pt x="271926" y="801605"/>
                  </a:lnTo>
                  <a:lnTo>
                    <a:pt x="268337" y="801605"/>
                  </a:lnTo>
                  <a:close/>
                  <a:moveTo>
                    <a:pt x="282696" y="791731"/>
                  </a:moveTo>
                  <a:lnTo>
                    <a:pt x="292567" y="791731"/>
                  </a:lnTo>
                  <a:lnTo>
                    <a:pt x="292567" y="780959"/>
                  </a:lnTo>
                  <a:cubicBezTo>
                    <a:pt x="289875" y="780959"/>
                    <a:pt x="286286" y="784550"/>
                    <a:pt x="282696" y="791731"/>
                  </a:cubicBezTo>
                  <a:close/>
                  <a:moveTo>
                    <a:pt x="299747" y="798015"/>
                  </a:moveTo>
                  <a:lnTo>
                    <a:pt x="299747" y="805196"/>
                  </a:lnTo>
                  <a:cubicBezTo>
                    <a:pt x="304235" y="805196"/>
                    <a:pt x="306927" y="802503"/>
                    <a:pt x="306927" y="798015"/>
                  </a:cubicBezTo>
                  <a:lnTo>
                    <a:pt x="299747" y="798015"/>
                  </a:lnTo>
                  <a:close/>
                  <a:moveTo>
                    <a:pt x="313209" y="733384"/>
                  </a:moveTo>
                  <a:lnTo>
                    <a:pt x="313209" y="736974"/>
                  </a:lnTo>
                  <a:lnTo>
                    <a:pt x="320389" y="736974"/>
                  </a:lnTo>
                  <a:lnTo>
                    <a:pt x="320389" y="733384"/>
                  </a:lnTo>
                  <a:lnTo>
                    <a:pt x="313209" y="733384"/>
                  </a:lnTo>
                  <a:close/>
                  <a:moveTo>
                    <a:pt x="316799" y="665162"/>
                  </a:moveTo>
                  <a:cubicBezTo>
                    <a:pt x="317696" y="669650"/>
                    <a:pt x="319491" y="671446"/>
                    <a:pt x="323978" y="671446"/>
                  </a:cubicBezTo>
                  <a:lnTo>
                    <a:pt x="323978" y="657981"/>
                  </a:lnTo>
                  <a:cubicBezTo>
                    <a:pt x="318594" y="658878"/>
                    <a:pt x="316799" y="661571"/>
                    <a:pt x="316799" y="665162"/>
                  </a:cubicBezTo>
                  <a:close/>
                  <a:moveTo>
                    <a:pt x="323978" y="231595"/>
                  </a:moveTo>
                  <a:lnTo>
                    <a:pt x="323978" y="241469"/>
                  </a:lnTo>
                  <a:lnTo>
                    <a:pt x="327568" y="241469"/>
                  </a:lnTo>
                  <a:lnTo>
                    <a:pt x="327568" y="231595"/>
                  </a:lnTo>
                  <a:lnTo>
                    <a:pt x="323978" y="231595"/>
                  </a:lnTo>
                  <a:close/>
                  <a:moveTo>
                    <a:pt x="323978" y="593350"/>
                  </a:moveTo>
                  <a:lnTo>
                    <a:pt x="323978" y="596940"/>
                  </a:lnTo>
                  <a:lnTo>
                    <a:pt x="331158" y="596940"/>
                  </a:lnTo>
                  <a:lnTo>
                    <a:pt x="331158" y="593350"/>
                  </a:lnTo>
                  <a:lnTo>
                    <a:pt x="323978" y="593350"/>
                  </a:lnTo>
                  <a:close/>
                  <a:moveTo>
                    <a:pt x="330260" y="361755"/>
                  </a:moveTo>
                  <a:lnTo>
                    <a:pt x="330260" y="365345"/>
                  </a:lnTo>
                  <a:lnTo>
                    <a:pt x="336542" y="365345"/>
                  </a:lnTo>
                  <a:lnTo>
                    <a:pt x="336542" y="361755"/>
                  </a:lnTo>
                  <a:lnTo>
                    <a:pt x="330260" y="361755"/>
                  </a:lnTo>
                  <a:close/>
                  <a:moveTo>
                    <a:pt x="340132" y="146318"/>
                  </a:moveTo>
                  <a:cubicBezTo>
                    <a:pt x="340132" y="149011"/>
                    <a:pt x="339235" y="151704"/>
                    <a:pt x="336542" y="156192"/>
                  </a:cubicBezTo>
                  <a:cubicBezTo>
                    <a:pt x="340132" y="165169"/>
                    <a:pt x="343722" y="170554"/>
                    <a:pt x="347312" y="170554"/>
                  </a:cubicBezTo>
                  <a:lnTo>
                    <a:pt x="347312" y="153499"/>
                  </a:lnTo>
                  <a:cubicBezTo>
                    <a:pt x="347312" y="149011"/>
                    <a:pt x="345517" y="146318"/>
                    <a:pt x="340132" y="146318"/>
                  </a:cubicBezTo>
                  <a:close/>
                  <a:moveTo>
                    <a:pt x="337440" y="491017"/>
                  </a:moveTo>
                  <a:lnTo>
                    <a:pt x="337440" y="497301"/>
                  </a:lnTo>
                  <a:lnTo>
                    <a:pt x="344620" y="497301"/>
                  </a:lnTo>
                  <a:lnTo>
                    <a:pt x="344620" y="491017"/>
                  </a:lnTo>
                  <a:lnTo>
                    <a:pt x="337440" y="491017"/>
                  </a:lnTo>
                  <a:close/>
                  <a:moveTo>
                    <a:pt x="340132" y="661571"/>
                  </a:moveTo>
                  <a:lnTo>
                    <a:pt x="340132" y="667855"/>
                  </a:lnTo>
                  <a:lnTo>
                    <a:pt x="343722" y="667855"/>
                  </a:lnTo>
                  <a:lnTo>
                    <a:pt x="343722" y="661571"/>
                  </a:lnTo>
                  <a:lnTo>
                    <a:pt x="340132" y="661571"/>
                  </a:lnTo>
                  <a:close/>
                  <a:moveTo>
                    <a:pt x="343722" y="456906"/>
                  </a:moveTo>
                  <a:lnTo>
                    <a:pt x="343722" y="460497"/>
                  </a:lnTo>
                  <a:cubicBezTo>
                    <a:pt x="346414" y="464985"/>
                    <a:pt x="347312" y="468576"/>
                    <a:pt x="347312" y="471269"/>
                  </a:cubicBezTo>
                  <a:lnTo>
                    <a:pt x="350901" y="471269"/>
                  </a:lnTo>
                  <a:lnTo>
                    <a:pt x="350901" y="456906"/>
                  </a:lnTo>
                  <a:lnTo>
                    <a:pt x="343722" y="456906"/>
                  </a:lnTo>
                  <a:close/>
                  <a:moveTo>
                    <a:pt x="347312" y="668753"/>
                  </a:moveTo>
                  <a:lnTo>
                    <a:pt x="347312" y="683115"/>
                  </a:lnTo>
                  <a:cubicBezTo>
                    <a:pt x="351799" y="683115"/>
                    <a:pt x="353594" y="680422"/>
                    <a:pt x="353594" y="675934"/>
                  </a:cubicBezTo>
                  <a:cubicBezTo>
                    <a:pt x="353594" y="671446"/>
                    <a:pt x="351799" y="668753"/>
                    <a:pt x="347312" y="668753"/>
                  </a:cubicBezTo>
                  <a:close/>
                  <a:moveTo>
                    <a:pt x="347312" y="706454"/>
                  </a:moveTo>
                  <a:lnTo>
                    <a:pt x="347312" y="712738"/>
                  </a:lnTo>
                  <a:lnTo>
                    <a:pt x="364363" y="709147"/>
                  </a:lnTo>
                  <a:lnTo>
                    <a:pt x="364363" y="702863"/>
                  </a:lnTo>
                  <a:cubicBezTo>
                    <a:pt x="360774" y="705556"/>
                    <a:pt x="355389" y="706454"/>
                    <a:pt x="347312" y="706454"/>
                  </a:cubicBezTo>
                  <a:close/>
                  <a:moveTo>
                    <a:pt x="350901" y="429977"/>
                  </a:moveTo>
                  <a:lnTo>
                    <a:pt x="350901" y="439851"/>
                  </a:lnTo>
                  <a:lnTo>
                    <a:pt x="357184" y="439851"/>
                  </a:lnTo>
                  <a:lnTo>
                    <a:pt x="357184" y="436260"/>
                  </a:lnTo>
                  <a:cubicBezTo>
                    <a:pt x="357184" y="431772"/>
                    <a:pt x="355389" y="429977"/>
                    <a:pt x="350901" y="429977"/>
                  </a:cubicBezTo>
                  <a:close/>
                  <a:moveTo>
                    <a:pt x="350901" y="487426"/>
                  </a:moveTo>
                  <a:lnTo>
                    <a:pt x="350901" y="497301"/>
                  </a:lnTo>
                  <a:lnTo>
                    <a:pt x="357184" y="497301"/>
                  </a:lnTo>
                  <a:lnTo>
                    <a:pt x="357184" y="494608"/>
                  </a:lnTo>
                  <a:cubicBezTo>
                    <a:pt x="357184" y="490119"/>
                    <a:pt x="355389" y="487426"/>
                    <a:pt x="350901" y="487426"/>
                  </a:cubicBezTo>
                  <a:close/>
                  <a:moveTo>
                    <a:pt x="353594" y="269296"/>
                  </a:moveTo>
                  <a:lnTo>
                    <a:pt x="353594" y="272887"/>
                  </a:lnTo>
                  <a:lnTo>
                    <a:pt x="360774" y="272887"/>
                  </a:lnTo>
                  <a:lnTo>
                    <a:pt x="360774" y="269296"/>
                  </a:lnTo>
                  <a:lnTo>
                    <a:pt x="353594" y="269296"/>
                  </a:lnTo>
                  <a:close/>
                  <a:moveTo>
                    <a:pt x="353594" y="586168"/>
                  </a:moveTo>
                  <a:cubicBezTo>
                    <a:pt x="358081" y="586168"/>
                    <a:pt x="360774" y="589759"/>
                    <a:pt x="360774" y="596940"/>
                  </a:cubicBezTo>
                  <a:lnTo>
                    <a:pt x="364363" y="596940"/>
                  </a:lnTo>
                  <a:cubicBezTo>
                    <a:pt x="368850" y="596940"/>
                    <a:pt x="371543" y="594247"/>
                    <a:pt x="371543" y="589759"/>
                  </a:cubicBezTo>
                  <a:lnTo>
                    <a:pt x="371543" y="586168"/>
                  </a:lnTo>
                  <a:cubicBezTo>
                    <a:pt x="371543" y="581680"/>
                    <a:pt x="368850" y="579885"/>
                    <a:pt x="364363" y="579885"/>
                  </a:cubicBezTo>
                  <a:lnTo>
                    <a:pt x="360774" y="579885"/>
                  </a:lnTo>
                  <a:cubicBezTo>
                    <a:pt x="356286" y="580782"/>
                    <a:pt x="353594" y="582578"/>
                    <a:pt x="353594" y="586168"/>
                  </a:cubicBezTo>
                  <a:close/>
                  <a:moveTo>
                    <a:pt x="364363" y="422795"/>
                  </a:moveTo>
                  <a:lnTo>
                    <a:pt x="364363" y="429977"/>
                  </a:lnTo>
                  <a:lnTo>
                    <a:pt x="367953" y="429977"/>
                  </a:lnTo>
                  <a:lnTo>
                    <a:pt x="367953" y="422795"/>
                  </a:lnTo>
                  <a:lnTo>
                    <a:pt x="364363" y="422795"/>
                  </a:lnTo>
                  <a:close/>
                  <a:moveTo>
                    <a:pt x="364363" y="727100"/>
                  </a:moveTo>
                  <a:cubicBezTo>
                    <a:pt x="365261" y="731588"/>
                    <a:pt x="367056" y="733384"/>
                    <a:pt x="371543" y="733384"/>
                  </a:cubicBezTo>
                  <a:lnTo>
                    <a:pt x="371543" y="727100"/>
                  </a:lnTo>
                  <a:lnTo>
                    <a:pt x="364363" y="727100"/>
                  </a:lnTo>
                  <a:close/>
                </a:path>
              </a:pathLst>
            </a:custGeom>
            <a:solidFill>
              <a:srgbClr val="FFFFFF"/>
            </a:solidFill>
            <a:ln w="897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9055151-3834-F8FE-A9B1-5795E65D7BB0}"/>
                </a:ext>
              </a:extLst>
            </p:cNvPr>
            <p:cNvSpPr/>
            <p:nvPr/>
          </p:nvSpPr>
          <p:spPr>
            <a:xfrm>
              <a:off x="6568411" y="3911284"/>
              <a:ext cx="416414" cy="935355"/>
            </a:xfrm>
            <a:custGeom>
              <a:avLst/>
              <a:gdLst>
                <a:gd name="connsiteX0" fmla="*/ 40385 w 416414"/>
                <a:gd name="connsiteY0" fmla="*/ 0 h 935355"/>
                <a:gd name="connsiteX1" fmla="*/ 87950 w 416414"/>
                <a:gd name="connsiteY1" fmla="*/ 3591 h 935355"/>
                <a:gd name="connsiteX2" fmla="*/ 95129 w 416414"/>
                <a:gd name="connsiteY2" fmla="*/ 0 h 935355"/>
                <a:gd name="connsiteX3" fmla="*/ 101411 w 416414"/>
                <a:gd name="connsiteY3" fmla="*/ 3591 h 935355"/>
                <a:gd name="connsiteX4" fmla="*/ 112181 w 416414"/>
                <a:gd name="connsiteY4" fmla="*/ 0 h 935355"/>
                <a:gd name="connsiteX5" fmla="*/ 153463 w 416414"/>
                <a:gd name="connsiteY5" fmla="*/ 3591 h 935355"/>
                <a:gd name="connsiteX6" fmla="*/ 218079 w 416414"/>
                <a:gd name="connsiteY6" fmla="*/ 0 h 935355"/>
                <a:gd name="connsiteX7" fmla="*/ 361671 w 416414"/>
                <a:gd name="connsiteY7" fmla="*/ 61041 h 935355"/>
                <a:gd name="connsiteX8" fmla="*/ 416415 w 416414"/>
                <a:gd name="connsiteY8" fmla="*/ 204665 h 935355"/>
                <a:gd name="connsiteX9" fmla="*/ 416415 w 416414"/>
                <a:gd name="connsiteY9" fmla="*/ 412921 h 935355"/>
                <a:gd name="connsiteX10" fmla="*/ 372440 w 416414"/>
                <a:gd name="connsiteY10" fmla="*/ 549365 h 935355"/>
                <a:gd name="connsiteX11" fmla="*/ 372440 w 416414"/>
                <a:gd name="connsiteY11" fmla="*/ 552955 h 935355"/>
                <a:gd name="connsiteX12" fmla="*/ 416415 w 416414"/>
                <a:gd name="connsiteY12" fmla="*/ 689399 h 935355"/>
                <a:gd name="connsiteX13" fmla="*/ 416415 w 416414"/>
                <a:gd name="connsiteY13" fmla="*/ 897654 h 935355"/>
                <a:gd name="connsiteX14" fmla="*/ 378722 w 416414"/>
                <a:gd name="connsiteY14" fmla="*/ 935356 h 935355"/>
                <a:gd name="connsiteX15" fmla="*/ 293465 w 416414"/>
                <a:gd name="connsiteY15" fmla="*/ 935356 h 935355"/>
                <a:gd name="connsiteX16" fmla="*/ 262952 w 416414"/>
                <a:gd name="connsiteY16" fmla="*/ 901245 h 935355"/>
                <a:gd name="connsiteX17" fmla="*/ 266541 w 416414"/>
                <a:gd name="connsiteY17" fmla="*/ 873418 h 935355"/>
                <a:gd name="connsiteX18" fmla="*/ 262952 w 416414"/>
                <a:gd name="connsiteY18" fmla="*/ 856362 h 935355"/>
                <a:gd name="connsiteX19" fmla="*/ 266541 w 416414"/>
                <a:gd name="connsiteY19" fmla="*/ 852772 h 935355"/>
                <a:gd name="connsiteX20" fmla="*/ 262952 w 416414"/>
                <a:gd name="connsiteY20" fmla="*/ 828535 h 935355"/>
                <a:gd name="connsiteX21" fmla="*/ 262952 w 416414"/>
                <a:gd name="connsiteY21" fmla="*/ 805196 h 935355"/>
                <a:gd name="connsiteX22" fmla="*/ 266541 w 416414"/>
                <a:gd name="connsiteY22" fmla="*/ 788141 h 935355"/>
                <a:gd name="connsiteX23" fmla="*/ 262952 w 416414"/>
                <a:gd name="connsiteY23" fmla="*/ 777369 h 935355"/>
                <a:gd name="connsiteX24" fmla="*/ 266541 w 416414"/>
                <a:gd name="connsiteY24" fmla="*/ 689399 h 935355"/>
                <a:gd name="connsiteX25" fmla="*/ 266541 w 416414"/>
                <a:gd name="connsiteY25" fmla="*/ 685808 h 935355"/>
                <a:gd name="connsiteX26" fmla="*/ 204618 w 416414"/>
                <a:gd name="connsiteY26" fmla="*/ 631051 h 935355"/>
                <a:gd name="connsiteX27" fmla="*/ 157053 w 416414"/>
                <a:gd name="connsiteY27" fmla="*/ 631051 h 935355"/>
                <a:gd name="connsiteX28" fmla="*/ 157053 w 416414"/>
                <a:gd name="connsiteY28" fmla="*/ 890473 h 935355"/>
                <a:gd name="connsiteX29" fmla="*/ 119360 w 416414"/>
                <a:gd name="connsiteY29" fmla="*/ 934458 h 935355"/>
                <a:gd name="connsiteX30" fmla="*/ 27821 w 416414"/>
                <a:gd name="connsiteY30" fmla="*/ 934458 h 935355"/>
                <a:gd name="connsiteX31" fmla="*/ 0 w 416414"/>
                <a:gd name="connsiteY31" fmla="*/ 900347 h 935355"/>
                <a:gd name="connsiteX32" fmla="*/ 3589 w 416414"/>
                <a:gd name="connsiteY32" fmla="*/ 866237 h 935355"/>
                <a:gd name="connsiteX33" fmla="*/ 3589 w 416414"/>
                <a:gd name="connsiteY33" fmla="*/ 767495 h 935355"/>
                <a:gd name="connsiteX34" fmla="*/ 7179 w 416414"/>
                <a:gd name="connsiteY34" fmla="*/ 746849 h 935355"/>
                <a:gd name="connsiteX35" fmla="*/ 0 w 416414"/>
                <a:gd name="connsiteY35" fmla="*/ 709147 h 935355"/>
                <a:gd name="connsiteX36" fmla="*/ 0 w 416414"/>
                <a:gd name="connsiteY36" fmla="*/ 675036 h 935355"/>
                <a:gd name="connsiteX37" fmla="*/ 3589 w 416414"/>
                <a:gd name="connsiteY37" fmla="*/ 627460 h 935355"/>
                <a:gd name="connsiteX38" fmla="*/ 0 w 416414"/>
                <a:gd name="connsiteY38" fmla="*/ 621177 h 935355"/>
                <a:gd name="connsiteX39" fmla="*/ 3589 w 416414"/>
                <a:gd name="connsiteY39" fmla="*/ 604122 h 935355"/>
                <a:gd name="connsiteX40" fmla="*/ 0 w 416414"/>
                <a:gd name="connsiteY40" fmla="*/ 583475 h 935355"/>
                <a:gd name="connsiteX41" fmla="*/ 3589 w 416414"/>
                <a:gd name="connsiteY41" fmla="*/ 572704 h 935355"/>
                <a:gd name="connsiteX42" fmla="*/ 0 w 416414"/>
                <a:gd name="connsiteY42" fmla="*/ 541286 h 935355"/>
                <a:gd name="connsiteX43" fmla="*/ 3589 w 416414"/>
                <a:gd name="connsiteY43" fmla="*/ 497301 h 935355"/>
                <a:gd name="connsiteX44" fmla="*/ 0 w 416414"/>
                <a:gd name="connsiteY44" fmla="*/ 476654 h 935355"/>
                <a:gd name="connsiteX45" fmla="*/ 3589 w 416414"/>
                <a:gd name="connsiteY45" fmla="*/ 408433 h 935355"/>
                <a:gd name="connsiteX46" fmla="*/ 3589 w 416414"/>
                <a:gd name="connsiteY46" fmla="*/ 367141 h 935355"/>
                <a:gd name="connsiteX47" fmla="*/ 0 w 416414"/>
                <a:gd name="connsiteY47" fmla="*/ 335723 h 935355"/>
                <a:gd name="connsiteX48" fmla="*/ 7179 w 416414"/>
                <a:gd name="connsiteY48" fmla="*/ 288147 h 935355"/>
                <a:gd name="connsiteX49" fmla="*/ 0 w 416414"/>
                <a:gd name="connsiteY49" fmla="*/ 257627 h 935355"/>
                <a:gd name="connsiteX50" fmla="*/ 3589 w 416414"/>
                <a:gd name="connsiteY50" fmla="*/ 140932 h 935355"/>
                <a:gd name="connsiteX51" fmla="*/ 3589 w 416414"/>
                <a:gd name="connsiteY51" fmla="*/ 38599 h 935355"/>
                <a:gd name="connsiteX52" fmla="*/ 40385 w 416414"/>
                <a:gd name="connsiteY52" fmla="*/ 0 h 935355"/>
                <a:gd name="connsiteX53" fmla="*/ 53847 w 416414"/>
                <a:gd name="connsiteY53" fmla="*/ 136443 h 935355"/>
                <a:gd name="connsiteX54" fmla="*/ 53847 w 416414"/>
                <a:gd name="connsiteY54" fmla="*/ 153499 h 935355"/>
                <a:gd name="connsiteX55" fmla="*/ 61026 w 416414"/>
                <a:gd name="connsiteY55" fmla="*/ 153499 h 935355"/>
                <a:gd name="connsiteX56" fmla="*/ 64616 w 416414"/>
                <a:gd name="connsiteY56" fmla="*/ 136443 h 935355"/>
                <a:gd name="connsiteX57" fmla="*/ 53847 w 416414"/>
                <a:gd name="connsiteY57" fmla="*/ 136443 h 935355"/>
                <a:gd name="connsiteX58" fmla="*/ 61026 w 416414"/>
                <a:gd name="connsiteY58" fmla="*/ 365345 h 935355"/>
                <a:gd name="connsiteX59" fmla="*/ 57436 w 416414"/>
                <a:gd name="connsiteY59" fmla="*/ 371629 h 935355"/>
                <a:gd name="connsiteX60" fmla="*/ 68206 w 416414"/>
                <a:gd name="connsiteY60" fmla="*/ 371629 h 935355"/>
                <a:gd name="connsiteX61" fmla="*/ 61026 w 416414"/>
                <a:gd name="connsiteY61" fmla="*/ 365345 h 935355"/>
                <a:gd name="connsiteX62" fmla="*/ 57436 w 416414"/>
                <a:gd name="connsiteY62" fmla="*/ 672343 h 935355"/>
                <a:gd name="connsiteX63" fmla="*/ 57436 w 416414"/>
                <a:gd name="connsiteY63" fmla="*/ 675934 h 935355"/>
                <a:gd name="connsiteX64" fmla="*/ 64616 w 416414"/>
                <a:gd name="connsiteY64" fmla="*/ 675934 h 935355"/>
                <a:gd name="connsiteX65" fmla="*/ 64616 w 416414"/>
                <a:gd name="connsiteY65" fmla="*/ 672343 h 935355"/>
                <a:gd name="connsiteX66" fmla="*/ 57436 w 416414"/>
                <a:gd name="connsiteY66" fmla="*/ 672343 h 935355"/>
                <a:gd name="connsiteX67" fmla="*/ 61026 w 416414"/>
                <a:gd name="connsiteY67" fmla="*/ 330337 h 935355"/>
                <a:gd name="connsiteX68" fmla="*/ 61026 w 416414"/>
                <a:gd name="connsiteY68" fmla="*/ 337518 h 935355"/>
                <a:gd name="connsiteX69" fmla="*/ 68206 w 416414"/>
                <a:gd name="connsiteY69" fmla="*/ 330337 h 935355"/>
                <a:gd name="connsiteX70" fmla="*/ 61026 w 416414"/>
                <a:gd name="connsiteY70" fmla="*/ 330337 h 935355"/>
                <a:gd name="connsiteX71" fmla="*/ 64616 w 416414"/>
                <a:gd name="connsiteY71" fmla="*/ 712738 h 935355"/>
                <a:gd name="connsiteX72" fmla="*/ 64616 w 416414"/>
                <a:gd name="connsiteY72" fmla="*/ 716328 h 935355"/>
                <a:gd name="connsiteX73" fmla="*/ 71796 w 416414"/>
                <a:gd name="connsiteY73" fmla="*/ 716328 h 935355"/>
                <a:gd name="connsiteX74" fmla="*/ 71796 w 416414"/>
                <a:gd name="connsiteY74" fmla="*/ 712738 h 935355"/>
                <a:gd name="connsiteX75" fmla="*/ 64616 w 416414"/>
                <a:gd name="connsiteY75" fmla="*/ 712738 h 935355"/>
                <a:gd name="connsiteX76" fmla="*/ 68206 w 416414"/>
                <a:gd name="connsiteY76" fmla="*/ 231595 h 935355"/>
                <a:gd name="connsiteX77" fmla="*/ 74488 w 416414"/>
                <a:gd name="connsiteY77" fmla="*/ 238776 h 935355"/>
                <a:gd name="connsiteX78" fmla="*/ 74488 w 416414"/>
                <a:gd name="connsiteY78" fmla="*/ 231595 h 935355"/>
                <a:gd name="connsiteX79" fmla="*/ 68206 w 416414"/>
                <a:gd name="connsiteY79" fmla="*/ 231595 h 935355"/>
                <a:gd name="connsiteX80" fmla="*/ 81667 w 416414"/>
                <a:gd name="connsiteY80" fmla="*/ 562829 h 935355"/>
                <a:gd name="connsiteX81" fmla="*/ 71796 w 416414"/>
                <a:gd name="connsiteY81" fmla="*/ 583475 h 935355"/>
                <a:gd name="connsiteX82" fmla="*/ 81667 w 416414"/>
                <a:gd name="connsiteY82" fmla="*/ 593350 h 935355"/>
                <a:gd name="connsiteX83" fmla="*/ 92437 w 416414"/>
                <a:gd name="connsiteY83" fmla="*/ 593350 h 935355"/>
                <a:gd name="connsiteX84" fmla="*/ 88847 w 416414"/>
                <a:gd name="connsiteY84" fmla="*/ 586168 h 935355"/>
                <a:gd name="connsiteX85" fmla="*/ 88847 w 416414"/>
                <a:gd name="connsiteY85" fmla="*/ 562829 h 935355"/>
                <a:gd name="connsiteX86" fmla="*/ 81667 w 416414"/>
                <a:gd name="connsiteY86" fmla="*/ 562829 h 935355"/>
                <a:gd name="connsiteX87" fmla="*/ 71796 w 416414"/>
                <a:gd name="connsiteY87" fmla="*/ 631051 h 935355"/>
                <a:gd name="connsiteX88" fmla="*/ 71796 w 416414"/>
                <a:gd name="connsiteY88" fmla="*/ 641823 h 935355"/>
                <a:gd name="connsiteX89" fmla="*/ 74488 w 416414"/>
                <a:gd name="connsiteY89" fmla="*/ 641823 h 935355"/>
                <a:gd name="connsiteX90" fmla="*/ 92437 w 416414"/>
                <a:gd name="connsiteY90" fmla="*/ 634642 h 935355"/>
                <a:gd name="connsiteX91" fmla="*/ 92437 w 416414"/>
                <a:gd name="connsiteY91" fmla="*/ 631051 h 935355"/>
                <a:gd name="connsiteX92" fmla="*/ 71796 w 416414"/>
                <a:gd name="connsiteY92" fmla="*/ 631051 h 935355"/>
                <a:gd name="connsiteX93" fmla="*/ 71796 w 416414"/>
                <a:gd name="connsiteY93" fmla="*/ 761211 h 935355"/>
                <a:gd name="connsiteX94" fmla="*/ 71796 w 416414"/>
                <a:gd name="connsiteY94" fmla="*/ 768392 h 935355"/>
                <a:gd name="connsiteX95" fmla="*/ 74488 w 416414"/>
                <a:gd name="connsiteY95" fmla="*/ 768392 h 935355"/>
                <a:gd name="connsiteX96" fmla="*/ 74488 w 416414"/>
                <a:gd name="connsiteY96" fmla="*/ 761211 h 935355"/>
                <a:gd name="connsiteX97" fmla="*/ 71796 w 416414"/>
                <a:gd name="connsiteY97" fmla="*/ 761211 h 935355"/>
                <a:gd name="connsiteX98" fmla="*/ 74488 w 416414"/>
                <a:gd name="connsiteY98" fmla="*/ 552955 h 935355"/>
                <a:gd name="connsiteX99" fmla="*/ 74488 w 416414"/>
                <a:gd name="connsiteY99" fmla="*/ 556546 h 935355"/>
                <a:gd name="connsiteX100" fmla="*/ 81667 w 416414"/>
                <a:gd name="connsiteY100" fmla="*/ 556546 h 935355"/>
                <a:gd name="connsiteX101" fmla="*/ 81667 w 416414"/>
                <a:gd name="connsiteY101" fmla="*/ 552955 h 935355"/>
                <a:gd name="connsiteX102" fmla="*/ 74488 w 416414"/>
                <a:gd name="connsiteY102" fmla="*/ 552955 h 935355"/>
                <a:gd name="connsiteX103" fmla="*/ 81667 w 416414"/>
                <a:gd name="connsiteY103" fmla="*/ 142727 h 935355"/>
                <a:gd name="connsiteX104" fmla="*/ 78077 w 416414"/>
                <a:gd name="connsiteY104" fmla="*/ 159783 h 935355"/>
                <a:gd name="connsiteX105" fmla="*/ 92437 w 416414"/>
                <a:gd name="connsiteY105" fmla="*/ 166964 h 935355"/>
                <a:gd name="connsiteX106" fmla="*/ 92437 w 416414"/>
                <a:gd name="connsiteY106" fmla="*/ 159783 h 935355"/>
                <a:gd name="connsiteX107" fmla="*/ 88847 w 416414"/>
                <a:gd name="connsiteY107" fmla="*/ 142727 h 935355"/>
                <a:gd name="connsiteX108" fmla="*/ 81667 w 416414"/>
                <a:gd name="connsiteY108" fmla="*/ 142727 h 935355"/>
                <a:gd name="connsiteX109" fmla="*/ 78077 w 416414"/>
                <a:gd name="connsiteY109" fmla="*/ 471269 h 935355"/>
                <a:gd name="connsiteX110" fmla="*/ 78077 w 416414"/>
                <a:gd name="connsiteY110" fmla="*/ 484733 h 935355"/>
                <a:gd name="connsiteX111" fmla="*/ 102309 w 416414"/>
                <a:gd name="connsiteY111" fmla="*/ 467678 h 935355"/>
                <a:gd name="connsiteX112" fmla="*/ 96026 w 416414"/>
                <a:gd name="connsiteY112" fmla="*/ 460497 h 935355"/>
                <a:gd name="connsiteX113" fmla="*/ 78077 w 416414"/>
                <a:gd name="connsiteY113" fmla="*/ 471269 h 935355"/>
                <a:gd name="connsiteX114" fmla="*/ 81667 w 416414"/>
                <a:gd name="connsiteY114" fmla="*/ 525128 h 935355"/>
                <a:gd name="connsiteX115" fmla="*/ 81667 w 416414"/>
                <a:gd name="connsiteY115" fmla="*/ 528718 h 935355"/>
                <a:gd name="connsiteX116" fmla="*/ 113078 w 416414"/>
                <a:gd name="connsiteY116" fmla="*/ 542183 h 935355"/>
                <a:gd name="connsiteX117" fmla="*/ 116668 w 416414"/>
                <a:gd name="connsiteY117" fmla="*/ 542183 h 935355"/>
                <a:gd name="connsiteX118" fmla="*/ 122950 w 416414"/>
                <a:gd name="connsiteY118" fmla="*/ 535900 h 935355"/>
                <a:gd name="connsiteX119" fmla="*/ 109488 w 416414"/>
                <a:gd name="connsiteY119" fmla="*/ 515254 h 935355"/>
                <a:gd name="connsiteX120" fmla="*/ 105899 w 416414"/>
                <a:gd name="connsiteY120" fmla="*/ 515254 h 935355"/>
                <a:gd name="connsiteX121" fmla="*/ 105899 w 416414"/>
                <a:gd name="connsiteY121" fmla="*/ 521537 h 935355"/>
                <a:gd name="connsiteX122" fmla="*/ 98719 w 416414"/>
                <a:gd name="connsiteY122" fmla="*/ 521537 h 935355"/>
                <a:gd name="connsiteX123" fmla="*/ 102309 w 416414"/>
                <a:gd name="connsiteY123" fmla="*/ 515254 h 935355"/>
                <a:gd name="connsiteX124" fmla="*/ 98719 w 416414"/>
                <a:gd name="connsiteY124" fmla="*/ 515254 h 935355"/>
                <a:gd name="connsiteX125" fmla="*/ 81667 w 416414"/>
                <a:gd name="connsiteY125" fmla="*/ 525128 h 935355"/>
                <a:gd name="connsiteX126" fmla="*/ 85257 w 416414"/>
                <a:gd name="connsiteY126" fmla="*/ 78096 h 935355"/>
                <a:gd name="connsiteX127" fmla="*/ 85257 w 416414"/>
                <a:gd name="connsiteY127" fmla="*/ 88868 h 935355"/>
                <a:gd name="connsiteX128" fmla="*/ 96026 w 416414"/>
                <a:gd name="connsiteY128" fmla="*/ 98742 h 935355"/>
                <a:gd name="connsiteX129" fmla="*/ 96026 w 416414"/>
                <a:gd name="connsiteY129" fmla="*/ 85277 h 935355"/>
                <a:gd name="connsiteX130" fmla="*/ 88847 w 416414"/>
                <a:gd name="connsiteY130" fmla="*/ 78096 h 935355"/>
                <a:gd name="connsiteX131" fmla="*/ 85257 w 416414"/>
                <a:gd name="connsiteY131" fmla="*/ 78096 h 935355"/>
                <a:gd name="connsiteX132" fmla="*/ 85257 w 416414"/>
                <a:gd name="connsiteY132" fmla="*/ 422795 h 935355"/>
                <a:gd name="connsiteX133" fmla="*/ 85257 w 416414"/>
                <a:gd name="connsiteY133" fmla="*/ 429976 h 935355"/>
                <a:gd name="connsiteX134" fmla="*/ 88847 w 416414"/>
                <a:gd name="connsiteY134" fmla="*/ 429976 h 935355"/>
                <a:gd name="connsiteX135" fmla="*/ 88847 w 416414"/>
                <a:gd name="connsiteY135" fmla="*/ 422795 h 935355"/>
                <a:gd name="connsiteX136" fmla="*/ 85257 w 416414"/>
                <a:gd name="connsiteY136" fmla="*/ 422795 h 935355"/>
                <a:gd name="connsiteX137" fmla="*/ 98719 w 416414"/>
                <a:gd name="connsiteY137" fmla="*/ 491017 h 935355"/>
                <a:gd name="connsiteX138" fmla="*/ 92437 w 416414"/>
                <a:gd name="connsiteY138" fmla="*/ 504482 h 935355"/>
                <a:gd name="connsiteX139" fmla="*/ 92437 w 416414"/>
                <a:gd name="connsiteY139" fmla="*/ 511663 h 935355"/>
                <a:gd name="connsiteX140" fmla="*/ 96026 w 416414"/>
                <a:gd name="connsiteY140" fmla="*/ 511663 h 935355"/>
                <a:gd name="connsiteX141" fmla="*/ 109488 w 416414"/>
                <a:gd name="connsiteY141" fmla="*/ 491017 h 935355"/>
                <a:gd name="connsiteX142" fmla="*/ 98719 w 416414"/>
                <a:gd name="connsiteY142" fmla="*/ 491017 h 935355"/>
                <a:gd name="connsiteX143" fmla="*/ 92437 w 416414"/>
                <a:gd name="connsiteY143" fmla="*/ 617586 h 935355"/>
                <a:gd name="connsiteX144" fmla="*/ 116668 w 416414"/>
                <a:gd name="connsiteY144" fmla="*/ 634642 h 935355"/>
                <a:gd name="connsiteX145" fmla="*/ 116668 w 416414"/>
                <a:gd name="connsiteY145" fmla="*/ 610405 h 935355"/>
                <a:gd name="connsiteX146" fmla="*/ 109488 w 416414"/>
                <a:gd name="connsiteY146" fmla="*/ 604122 h 935355"/>
                <a:gd name="connsiteX147" fmla="*/ 102309 w 416414"/>
                <a:gd name="connsiteY147" fmla="*/ 604122 h 935355"/>
                <a:gd name="connsiteX148" fmla="*/ 92437 w 416414"/>
                <a:gd name="connsiteY148" fmla="*/ 617586 h 935355"/>
                <a:gd name="connsiteX149" fmla="*/ 98719 w 416414"/>
                <a:gd name="connsiteY149" fmla="*/ 187610 h 935355"/>
                <a:gd name="connsiteX150" fmla="*/ 105899 w 416414"/>
                <a:gd name="connsiteY150" fmla="*/ 187610 h 935355"/>
                <a:gd name="connsiteX151" fmla="*/ 105899 w 416414"/>
                <a:gd name="connsiteY151" fmla="*/ 180428 h 935355"/>
                <a:gd name="connsiteX152" fmla="*/ 98719 w 416414"/>
                <a:gd name="connsiteY152" fmla="*/ 187610 h 935355"/>
                <a:gd name="connsiteX153" fmla="*/ 102309 w 416414"/>
                <a:gd name="connsiteY153" fmla="*/ 98742 h 935355"/>
                <a:gd name="connsiteX154" fmla="*/ 102309 w 416414"/>
                <a:gd name="connsiteY154" fmla="*/ 113104 h 935355"/>
                <a:gd name="connsiteX155" fmla="*/ 130130 w 416414"/>
                <a:gd name="connsiteY155" fmla="*/ 105923 h 935355"/>
                <a:gd name="connsiteX156" fmla="*/ 130130 w 416414"/>
                <a:gd name="connsiteY156" fmla="*/ 88868 h 935355"/>
                <a:gd name="connsiteX157" fmla="*/ 126540 w 416414"/>
                <a:gd name="connsiteY157" fmla="*/ 88868 h 935355"/>
                <a:gd name="connsiteX158" fmla="*/ 102309 w 416414"/>
                <a:gd name="connsiteY158" fmla="*/ 98742 h 935355"/>
                <a:gd name="connsiteX159" fmla="*/ 102309 w 416414"/>
                <a:gd name="connsiteY159" fmla="*/ 566420 h 935355"/>
                <a:gd name="connsiteX160" fmla="*/ 133719 w 416414"/>
                <a:gd name="connsiteY160" fmla="*/ 594247 h 935355"/>
                <a:gd name="connsiteX161" fmla="*/ 133719 w 416414"/>
                <a:gd name="connsiteY161" fmla="*/ 577192 h 935355"/>
                <a:gd name="connsiteX162" fmla="*/ 109488 w 416414"/>
                <a:gd name="connsiteY162" fmla="*/ 560136 h 935355"/>
                <a:gd name="connsiteX163" fmla="*/ 102309 w 416414"/>
                <a:gd name="connsiteY163" fmla="*/ 566420 h 935355"/>
                <a:gd name="connsiteX164" fmla="*/ 102309 w 416414"/>
                <a:gd name="connsiteY164" fmla="*/ 702863 h 935355"/>
                <a:gd name="connsiteX165" fmla="*/ 102309 w 416414"/>
                <a:gd name="connsiteY165" fmla="*/ 710045 h 935355"/>
                <a:gd name="connsiteX166" fmla="*/ 109488 w 416414"/>
                <a:gd name="connsiteY166" fmla="*/ 702863 h 935355"/>
                <a:gd name="connsiteX167" fmla="*/ 102309 w 416414"/>
                <a:gd name="connsiteY167" fmla="*/ 702863 h 935355"/>
                <a:gd name="connsiteX168" fmla="*/ 105899 w 416414"/>
                <a:gd name="connsiteY168" fmla="*/ 658878 h 935355"/>
                <a:gd name="connsiteX169" fmla="*/ 119360 w 416414"/>
                <a:gd name="connsiteY169" fmla="*/ 658878 h 935355"/>
                <a:gd name="connsiteX170" fmla="*/ 119360 w 416414"/>
                <a:gd name="connsiteY170" fmla="*/ 651697 h 935355"/>
                <a:gd name="connsiteX171" fmla="*/ 113078 w 416414"/>
                <a:gd name="connsiteY171" fmla="*/ 651697 h 935355"/>
                <a:gd name="connsiteX172" fmla="*/ 105899 w 416414"/>
                <a:gd name="connsiteY172" fmla="*/ 658878 h 935355"/>
                <a:gd name="connsiteX173" fmla="*/ 109488 w 416414"/>
                <a:gd name="connsiteY173" fmla="*/ 136443 h 935355"/>
                <a:gd name="connsiteX174" fmla="*/ 109488 w 416414"/>
                <a:gd name="connsiteY174" fmla="*/ 142727 h 935355"/>
                <a:gd name="connsiteX175" fmla="*/ 113078 w 416414"/>
                <a:gd name="connsiteY175" fmla="*/ 142727 h 935355"/>
                <a:gd name="connsiteX176" fmla="*/ 113078 w 416414"/>
                <a:gd name="connsiteY176" fmla="*/ 136443 h 935355"/>
                <a:gd name="connsiteX177" fmla="*/ 109488 w 416414"/>
                <a:gd name="connsiteY177" fmla="*/ 136443 h 935355"/>
                <a:gd name="connsiteX178" fmla="*/ 113078 w 416414"/>
                <a:gd name="connsiteY178" fmla="*/ 491017 h 935355"/>
                <a:gd name="connsiteX179" fmla="*/ 113078 w 416414"/>
                <a:gd name="connsiteY179" fmla="*/ 498198 h 935355"/>
                <a:gd name="connsiteX180" fmla="*/ 130130 w 416414"/>
                <a:gd name="connsiteY180" fmla="*/ 500891 h 935355"/>
                <a:gd name="connsiteX181" fmla="*/ 133719 w 416414"/>
                <a:gd name="connsiteY181" fmla="*/ 500891 h 935355"/>
                <a:gd name="connsiteX182" fmla="*/ 113078 w 416414"/>
                <a:gd name="connsiteY182" fmla="*/ 491017 h 935355"/>
                <a:gd name="connsiteX183" fmla="*/ 136411 w 416414"/>
                <a:gd name="connsiteY183" fmla="*/ 64631 h 935355"/>
                <a:gd name="connsiteX184" fmla="*/ 136411 w 416414"/>
                <a:gd name="connsiteY184" fmla="*/ 74505 h 935355"/>
                <a:gd name="connsiteX185" fmla="*/ 139104 w 416414"/>
                <a:gd name="connsiteY185" fmla="*/ 74505 h 935355"/>
                <a:gd name="connsiteX186" fmla="*/ 139104 w 416414"/>
                <a:gd name="connsiteY186" fmla="*/ 64631 h 935355"/>
                <a:gd name="connsiteX187" fmla="*/ 136411 w 416414"/>
                <a:gd name="connsiteY187" fmla="*/ 64631 h 935355"/>
                <a:gd name="connsiteX188" fmla="*/ 140001 w 416414"/>
                <a:gd name="connsiteY188" fmla="*/ 545774 h 935355"/>
                <a:gd name="connsiteX189" fmla="*/ 137309 w 416414"/>
                <a:gd name="connsiteY189" fmla="*/ 563727 h 935355"/>
                <a:gd name="connsiteX190" fmla="*/ 147181 w 416414"/>
                <a:gd name="connsiteY190" fmla="*/ 563727 h 935355"/>
                <a:gd name="connsiteX191" fmla="*/ 143591 w 416414"/>
                <a:gd name="connsiteY191" fmla="*/ 545774 h 935355"/>
                <a:gd name="connsiteX192" fmla="*/ 140001 w 416414"/>
                <a:gd name="connsiteY192" fmla="*/ 545774 h 935355"/>
                <a:gd name="connsiteX193" fmla="*/ 140001 w 416414"/>
                <a:gd name="connsiteY193" fmla="*/ 115797 h 935355"/>
                <a:gd name="connsiteX194" fmla="*/ 140001 w 416414"/>
                <a:gd name="connsiteY194" fmla="*/ 118490 h 935355"/>
                <a:gd name="connsiteX195" fmla="*/ 147181 w 416414"/>
                <a:gd name="connsiteY195" fmla="*/ 118490 h 935355"/>
                <a:gd name="connsiteX196" fmla="*/ 147181 w 416414"/>
                <a:gd name="connsiteY196" fmla="*/ 115797 h 935355"/>
                <a:gd name="connsiteX197" fmla="*/ 140001 w 416414"/>
                <a:gd name="connsiteY197" fmla="*/ 115797 h 935355"/>
                <a:gd name="connsiteX198" fmla="*/ 142694 w 416414"/>
                <a:gd name="connsiteY198" fmla="*/ 587066 h 935355"/>
                <a:gd name="connsiteX199" fmla="*/ 142694 w 416414"/>
                <a:gd name="connsiteY199" fmla="*/ 590657 h 935355"/>
                <a:gd name="connsiteX200" fmla="*/ 157053 w 416414"/>
                <a:gd name="connsiteY200" fmla="*/ 590657 h 935355"/>
                <a:gd name="connsiteX201" fmla="*/ 157053 w 416414"/>
                <a:gd name="connsiteY201" fmla="*/ 587066 h 935355"/>
                <a:gd name="connsiteX202" fmla="*/ 149873 w 416414"/>
                <a:gd name="connsiteY202" fmla="*/ 580782 h 935355"/>
                <a:gd name="connsiteX203" fmla="*/ 142694 w 416414"/>
                <a:gd name="connsiteY203" fmla="*/ 587066 h 935355"/>
                <a:gd name="connsiteX204" fmla="*/ 153463 w 416414"/>
                <a:gd name="connsiteY204" fmla="*/ 119388 h 935355"/>
                <a:gd name="connsiteX205" fmla="*/ 153463 w 416414"/>
                <a:gd name="connsiteY205" fmla="*/ 122979 h 935355"/>
                <a:gd name="connsiteX206" fmla="*/ 159745 w 416414"/>
                <a:gd name="connsiteY206" fmla="*/ 122979 h 935355"/>
                <a:gd name="connsiteX207" fmla="*/ 159745 w 416414"/>
                <a:gd name="connsiteY207" fmla="*/ 119388 h 935355"/>
                <a:gd name="connsiteX208" fmla="*/ 153463 w 416414"/>
                <a:gd name="connsiteY208" fmla="*/ 119388 h 935355"/>
                <a:gd name="connsiteX209" fmla="*/ 157053 w 416414"/>
                <a:gd name="connsiteY209" fmla="*/ 153499 h 935355"/>
                <a:gd name="connsiteX210" fmla="*/ 157053 w 416414"/>
                <a:gd name="connsiteY210" fmla="*/ 471269 h 935355"/>
                <a:gd name="connsiteX211" fmla="*/ 194745 w 416414"/>
                <a:gd name="connsiteY211" fmla="*/ 481143 h 935355"/>
                <a:gd name="connsiteX212" fmla="*/ 211797 w 416414"/>
                <a:gd name="connsiteY212" fmla="*/ 481143 h 935355"/>
                <a:gd name="connsiteX213" fmla="*/ 262952 w 416414"/>
                <a:gd name="connsiteY213" fmla="*/ 433567 h 935355"/>
                <a:gd name="connsiteX214" fmla="*/ 262952 w 416414"/>
                <a:gd name="connsiteY214" fmla="*/ 395866 h 935355"/>
                <a:gd name="connsiteX215" fmla="*/ 266541 w 416414"/>
                <a:gd name="connsiteY215" fmla="*/ 368936 h 935355"/>
                <a:gd name="connsiteX216" fmla="*/ 262952 w 416414"/>
                <a:gd name="connsiteY216" fmla="*/ 350983 h 935355"/>
                <a:gd name="connsiteX217" fmla="*/ 266541 w 416414"/>
                <a:gd name="connsiteY217" fmla="*/ 201075 h 935355"/>
                <a:gd name="connsiteX218" fmla="*/ 201925 w 416414"/>
                <a:gd name="connsiteY218" fmla="*/ 153499 h 935355"/>
                <a:gd name="connsiteX219" fmla="*/ 157053 w 416414"/>
                <a:gd name="connsiteY219" fmla="*/ 153499 h 935355"/>
                <a:gd name="connsiteX220" fmla="*/ 157053 w 416414"/>
                <a:gd name="connsiteY220" fmla="*/ 570011 h 935355"/>
                <a:gd name="connsiteX221" fmla="*/ 157053 w 416414"/>
                <a:gd name="connsiteY221" fmla="*/ 573601 h 935355"/>
                <a:gd name="connsiteX222" fmla="*/ 163335 w 416414"/>
                <a:gd name="connsiteY222" fmla="*/ 573601 h 935355"/>
                <a:gd name="connsiteX223" fmla="*/ 163335 w 416414"/>
                <a:gd name="connsiteY223" fmla="*/ 570011 h 935355"/>
                <a:gd name="connsiteX224" fmla="*/ 157053 w 416414"/>
                <a:gd name="connsiteY224" fmla="*/ 570011 h 935355"/>
                <a:gd name="connsiteX225" fmla="*/ 159745 w 416414"/>
                <a:gd name="connsiteY225" fmla="*/ 81686 h 935355"/>
                <a:gd name="connsiteX226" fmla="*/ 159745 w 416414"/>
                <a:gd name="connsiteY226" fmla="*/ 98742 h 935355"/>
                <a:gd name="connsiteX227" fmla="*/ 166925 w 416414"/>
                <a:gd name="connsiteY227" fmla="*/ 92458 h 935355"/>
                <a:gd name="connsiteX228" fmla="*/ 166925 w 416414"/>
                <a:gd name="connsiteY228" fmla="*/ 88868 h 935355"/>
                <a:gd name="connsiteX229" fmla="*/ 159745 w 416414"/>
                <a:gd name="connsiteY229" fmla="*/ 81686 h 935355"/>
                <a:gd name="connsiteX230" fmla="*/ 159745 w 416414"/>
                <a:gd name="connsiteY230" fmla="*/ 549365 h 935355"/>
                <a:gd name="connsiteX231" fmla="*/ 159745 w 416414"/>
                <a:gd name="connsiteY231" fmla="*/ 552955 h 935355"/>
                <a:gd name="connsiteX232" fmla="*/ 170515 w 416414"/>
                <a:gd name="connsiteY232" fmla="*/ 566420 h 935355"/>
                <a:gd name="connsiteX233" fmla="*/ 174104 w 416414"/>
                <a:gd name="connsiteY233" fmla="*/ 549365 h 935355"/>
                <a:gd name="connsiteX234" fmla="*/ 159745 w 416414"/>
                <a:gd name="connsiteY234" fmla="*/ 549365 h 935355"/>
                <a:gd name="connsiteX235" fmla="*/ 191156 w 416414"/>
                <a:gd name="connsiteY235" fmla="*/ 528718 h 935355"/>
                <a:gd name="connsiteX236" fmla="*/ 191156 w 416414"/>
                <a:gd name="connsiteY236" fmla="*/ 539490 h 935355"/>
                <a:gd name="connsiteX237" fmla="*/ 198335 w 416414"/>
                <a:gd name="connsiteY237" fmla="*/ 532309 h 935355"/>
                <a:gd name="connsiteX238" fmla="*/ 198335 w 416414"/>
                <a:gd name="connsiteY238" fmla="*/ 528718 h 935355"/>
                <a:gd name="connsiteX239" fmla="*/ 191156 w 416414"/>
                <a:gd name="connsiteY239" fmla="*/ 528718 h 935355"/>
                <a:gd name="connsiteX240" fmla="*/ 225259 w 416414"/>
                <a:gd name="connsiteY240" fmla="*/ 119388 h 935355"/>
                <a:gd name="connsiteX241" fmla="*/ 225259 w 416414"/>
                <a:gd name="connsiteY241" fmla="*/ 126569 h 935355"/>
                <a:gd name="connsiteX242" fmla="*/ 232438 w 416414"/>
                <a:gd name="connsiteY242" fmla="*/ 126569 h 935355"/>
                <a:gd name="connsiteX243" fmla="*/ 225259 w 416414"/>
                <a:gd name="connsiteY243" fmla="*/ 119388 h 935355"/>
                <a:gd name="connsiteX244" fmla="*/ 225259 w 416414"/>
                <a:gd name="connsiteY244" fmla="*/ 545774 h 935355"/>
                <a:gd name="connsiteX245" fmla="*/ 225259 w 416414"/>
                <a:gd name="connsiteY245" fmla="*/ 556546 h 935355"/>
                <a:gd name="connsiteX246" fmla="*/ 243208 w 416414"/>
                <a:gd name="connsiteY246" fmla="*/ 545774 h 935355"/>
                <a:gd name="connsiteX247" fmla="*/ 225259 w 416414"/>
                <a:gd name="connsiteY247" fmla="*/ 545774 h 935355"/>
                <a:gd name="connsiteX248" fmla="*/ 238721 w 416414"/>
                <a:gd name="connsiteY248" fmla="*/ 68222 h 935355"/>
                <a:gd name="connsiteX249" fmla="*/ 238721 w 416414"/>
                <a:gd name="connsiteY249" fmla="*/ 81686 h 935355"/>
                <a:gd name="connsiteX250" fmla="*/ 252182 w 416414"/>
                <a:gd name="connsiteY250" fmla="*/ 71812 h 935355"/>
                <a:gd name="connsiteX251" fmla="*/ 238721 w 416414"/>
                <a:gd name="connsiteY251" fmla="*/ 68222 h 935355"/>
                <a:gd name="connsiteX252" fmla="*/ 262952 w 416414"/>
                <a:gd name="connsiteY252" fmla="*/ 587066 h 935355"/>
                <a:gd name="connsiteX253" fmla="*/ 262952 w 416414"/>
                <a:gd name="connsiteY253" fmla="*/ 594247 h 935355"/>
                <a:gd name="connsiteX254" fmla="*/ 266541 w 416414"/>
                <a:gd name="connsiteY254" fmla="*/ 594247 h 935355"/>
                <a:gd name="connsiteX255" fmla="*/ 266541 w 416414"/>
                <a:gd name="connsiteY255" fmla="*/ 587066 h 935355"/>
                <a:gd name="connsiteX256" fmla="*/ 262952 w 416414"/>
                <a:gd name="connsiteY256" fmla="*/ 587066 h 935355"/>
                <a:gd name="connsiteX257" fmla="*/ 272823 w 416414"/>
                <a:gd name="connsiteY257" fmla="*/ 545774 h 935355"/>
                <a:gd name="connsiteX258" fmla="*/ 272823 w 416414"/>
                <a:gd name="connsiteY258" fmla="*/ 549365 h 935355"/>
                <a:gd name="connsiteX259" fmla="*/ 289875 w 416414"/>
                <a:gd name="connsiteY259" fmla="*/ 549365 h 935355"/>
                <a:gd name="connsiteX260" fmla="*/ 289875 w 416414"/>
                <a:gd name="connsiteY260" fmla="*/ 545774 h 935355"/>
                <a:gd name="connsiteX261" fmla="*/ 287183 w 416414"/>
                <a:gd name="connsiteY261" fmla="*/ 535900 h 935355"/>
                <a:gd name="connsiteX262" fmla="*/ 283593 w 416414"/>
                <a:gd name="connsiteY262" fmla="*/ 535900 h 935355"/>
                <a:gd name="connsiteX263" fmla="*/ 272823 w 416414"/>
                <a:gd name="connsiteY263" fmla="*/ 545774 h 935355"/>
                <a:gd name="connsiteX264" fmla="*/ 276413 w 416414"/>
                <a:gd name="connsiteY264" fmla="*/ 593350 h 935355"/>
                <a:gd name="connsiteX265" fmla="*/ 276413 w 416414"/>
                <a:gd name="connsiteY265" fmla="*/ 600531 h 935355"/>
                <a:gd name="connsiteX266" fmla="*/ 280003 w 416414"/>
                <a:gd name="connsiteY266" fmla="*/ 600531 h 935355"/>
                <a:gd name="connsiteX267" fmla="*/ 280003 w 416414"/>
                <a:gd name="connsiteY267" fmla="*/ 593350 h 935355"/>
                <a:gd name="connsiteX268" fmla="*/ 276413 w 416414"/>
                <a:gd name="connsiteY268" fmla="*/ 593350 h 935355"/>
                <a:gd name="connsiteX269" fmla="*/ 280003 w 416414"/>
                <a:gd name="connsiteY269" fmla="*/ 566420 h 935355"/>
                <a:gd name="connsiteX270" fmla="*/ 280003 w 416414"/>
                <a:gd name="connsiteY270" fmla="*/ 570011 h 935355"/>
                <a:gd name="connsiteX271" fmla="*/ 287183 w 416414"/>
                <a:gd name="connsiteY271" fmla="*/ 577192 h 935355"/>
                <a:gd name="connsiteX272" fmla="*/ 289875 w 416414"/>
                <a:gd name="connsiteY272" fmla="*/ 570011 h 935355"/>
                <a:gd name="connsiteX273" fmla="*/ 289875 w 416414"/>
                <a:gd name="connsiteY273" fmla="*/ 566420 h 935355"/>
                <a:gd name="connsiteX274" fmla="*/ 280003 w 416414"/>
                <a:gd name="connsiteY274" fmla="*/ 566420 h 935355"/>
                <a:gd name="connsiteX275" fmla="*/ 287183 w 416414"/>
                <a:gd name="connsiteY275" fmla="*/ 515254 h 935355"/>
                <a:gd name="connsiteX276" fmla="*/ 287183 w 416414"/>
                <a:gd name="connsiteY276" fmla="*/ 521537 h 935355"/>
                <a:gd name="connsiteX277" fmla="*/ 289875 w 416414"/>
                <a:gd name="connsiteY277" fmla="*/ 521537 h 935355"/>
                <a:gd name="connsiteX278" fmla="*/ 289875 w 416414"/>
                <a:gd name="connsiteY278" fmla="*/ 515254 h 935355"/>
                <a:gd name="connsiteX279" fmla="*/ 287183 w 416414"/>
                <a:gd name="connsiteY279" fmla="*/ 515254 h 935355"/>
                <a:gd name="connsiteX280" fmla="*/ 289875 w 416414"/>
                <a:gd name="connsiteY280" fmla="*/ 139136 h 935355"/>
                <a:gd name="connsiteX281" fmla="*/ 289875 w 416414"/>
                <a:gd name="connsiteY281" fmla="*/ 146318 h 935355"/>
                <a:gd name="connsiteX282" fmla="*/ 297055 w 416414"/>
                <a:gd name="connsiteY282" fmla="*/ 153499 h 935355"/>
                <a:gd name="connsiteX283" fmla="*/ 300645 w 416414"/>
                <a:gd name="connsiteY283" fmla="*/ 146318 h 935355"/>
                <a:gd name="connsiteX284" fmla="*/ 300645 w 416414"/>
                <a:gd name="connsiteY284" fmla="*/ 139136 h 935355"/>
                <a:gd name="connsiteX285" fmla="*/ 289875 w 416414"/>
                <a:gd name="connsiteY285" fmla="*/ 139136 h 935355"/>
                <a:gd name="connsiteX286" fmla="*/ 293465 w 416414"/>
                <a:gd name="connsiteY286" fmla="*/ 606814 h 935355"/>
                <a:gd name="connsiteX287" fmla="*/ 300645 w 416414"/>
                <a:gd name="connsiteY287" fmla="*/ 610405 h 935355"/>
                <a:gd name="connsiteX288" fmla="*/ 310516 w 416414"/>
                <a:gd name="connsiteY288" fmla="*/ 606814 h 935355"/>
                <a:gd name="connsiteX289" fmla="*/ 310516 w 416414"/>
                <a:gd name="connsiteY289" fmla="*/ 579885 h 935355"/>
                <a:gd name="connsiteX290" fmla="*/ 293465 w 416414"/>
                <a:gd name="connsiteY290" fmla="*/ 606814 h 935355"/>
                <a:gd name="connsiteX291" fmla="*/ 300645 w 416414"/>
                <a:gd name="connsiteY291" fmla="*/ 631051 h 935355"/>
                <a:gd name="connsiteX292" fmla="*/ 300645 w 416414"/>
                <a:gd name="connsiteY292" fmla="*/ 641823 h 935355"/>
                <a:gd name="connsiteX293" fmla="*/ 307824 w 416414"/>
                <a:gd name="connsiteY293" fmla="*/ 634642 h 935355"/>
                <a:gd name="connsiteX294" fmla="*/ 307824 w 416414"/>
                <a:gd name="connsiteY294" fmla="*/ 631051 h 935355"/>
                <a:gd name="connsiteX295" fmla="*/ 300645 w 416414"/>
                <a:gd name="connsiteY295" fmla="*/ 631051 h 935355"/>
                <a:gd name="connsiteX296" fmla="*/ 304234 w 416414"/>
                <a:gd name="connsiteY296" fmla="*/ 415614 h 935355"/>
                <a:gd name="connsiteX297" fmla="*/ 310516 w 416414"/>
                <a:gd name="connsiteY297" fmla="*/ 422795 h 935355"/>
                <a:gd name="connsiteX298" fmla="*/ 314106 w 416414"/>
                <a:gd name="connsiteY298" fmla="*/ 422795 h 935355"/>
                <a:gd name="connsiteX299" fmla="*/ 314106 w 416414"/>
                <a:gd name="connsiteY299" fmla="*/ 415614 h 935355"/>
                <a:gd name="connsiteX300" fmla="*/ 304234 w 416414"/>
                <a:gd name="connsiteY300" fmla="*/ 415614 h 935355"/>
                <a:gd name="connsiteX301" fmla="*/ 304234 w 416414"/>
                <a:gd name="connsiteY301" fmla="*/ 545774 h 935355"/>
                <a:gd name="connsiteX302" fmla="*/ 304234 w 416414"/>
                <a:gd name="connsiteY302" fmla="*/ 549365 h 935355"/>
                <a:gd name="connsiteX303" fmla="*/ 310516 w 416414"/>
                <a:gd name="connsiteY303" fmla="*/ 549365 h 935355"/>
                <a:gd name="connsiteX304" fmla="*/ 317696 w 416414"/>
                <a:gd name="connsiteY304" fmla="*/ 542183 h 935355"/>
                <a:gd name="connsiteX305" fmla="*/ 317696 w 416414"/>
                <a:gd name="connsiteY305" fmla="*/ 539490 h 935355"/>
                <a:gd name="connsiteX306" fmla="*/ 310516 w 416414"/>
                <a:gd name="connsiteY306" fmla="*/ 539490 h 935355"/>
                <a:gd name="connsiteX307" fmla="*/ 304234 w 416414"/>
                <a:gd name="connsiteY307" fmla="*/ 545774 h 935355"/>
                <a:gd name="connsiteX308" fmla="*/ 314106 w 416414"/>
                <a:gd name="connsiteY308" fmla="*/ 487426 h 935355"/>
                <a:gd name="connsiteX309" fmla="*/ 307824 w 416414"/>
                <a:gd name="connsiteY309" fmla="*/ 498198 h 935355"/>
                <a:gd name="connsiteX310" fmla="*/ 307824 w 416414"/>
                <a:gd name="connsiteY310" fmla="*/ 508072 h 935355"/>
                <a:gd name="connsiteX311" fmla="*/ 321286 w 416414"/>
                <a:gd name="connsiteY311" fmla="*/ 511663 h 935355"/>
                <a:gd name="connsiteX312" fmla="*/ 324875 w 416414"/>
                <a:gd name="connsiteY312" fmla="*/ 500891 h 935355"/>
                <a:gd name="connsiteX313" fmla="*/ 314106 w 416414"/>
                <a:gd name="connsiteY313" fmla="*/ 487426 h 935355"/>
                <a:gd name="connsiteX314" fmla="*/ 310516 w 416414"/>
                <a:gd name="connsiteY314" fmla="*/ 255832 h 935355"/>
                <a:gd name="connsiteX315" fmla="*/ 310516 w 416414"/>
                <a:gd name="connsiteY315" fmla="*/ 263013 h 935355"/>
                <a:gd name="connsiteX316" fmla="*/ 314106 w 416414"/>
                <a:gd name="connsiteY316" fmla="*/ 263013 h 935355"/>
                <a:gd name="connsiteX317" fmla="*/ 314106 w 416414"/>
                <a:gd name="connsiteY317" fmla="*/ 255832 h 935355"/>
                <a:gd name="connsiteX318" fmla="*/ 310516 w 416414"/>
                <a:gd name="connsiteY318" fmla="*/ 255832 h 935355"/>
                <a:gd name="connsiteX319" fmla="*/ 314106 w 416414"/>
                <a:gd name="connsiteY319" fmla="*/ 426386 h 935355"/>
                <a:gd name="connsiteX320" fmla="*/ 314106 w 416414"/>
                <a:gd name="connsiteY320" fmla="*/ 433567 h 935355"/>
                <a:gd name="connsiteX321" fmla="*/ 317696 w 416414"/>
                <a:gd name="connsiteY321" fmla="*/ 433567 h 935355"/>
                <a:gd name="connsiteX322" fmla="*/ 317696 w 416414"/>
                <a:gd name="connsiteY322" fmla="*/ 426386 h 935355"/>
                <a:gd name="connsiteX323" fmla="*/ 314106 w 416414"/>
                <a:gd name="connsiteY323" fmla="*/ 426386 h 935355"/>
                <a:gd name="connsiteX324" fmla="*/ 320388 w 416414"/>
                <a:gd name="connsiteY324" fmla="*/ 839307 h 935355"/>
                <a:gd name="connsiteX325" fmla="*/ 320388 w 416414"/>
                <a:gd name="connsiteY325" fmla="*/ 846488 h 935355"/>
                <a:gd name="connsiteX326" fmla="*/ 323978 w 416414"/>
                <a:gd name="connsiteY326" fmla="*/ 846488 h 935355"/>
                <a:gd name="connsiteX327" fmla="*/ 323978 w 416414"/>
                <a:gd name="connsiteY327" fmla="*/ 839307 h 935355"/>
                <a:gd name="connsiteX328" fmla="*/ 320388 w 416414"/>
                <a:gd name="connsiteY328" fmla="*/ 839307 h 935355"/>
                <a:gd name="connsiteX329" fmla="*/ 323978 w 416414"/>
                <a:gd name="connsiteY329" fmla="*/ 153499 h 935355"/>
                <a:gd name="connsiteX330" fmla="*/ 323978 w 416414"/>
                <a:gd name="connsiteY330" fmla="*/ 163373 h 935355"/>
                <a:gd name="connsiteX331" fmla="*/ 330260 w 416414"/>
                <a:gd name="connsiteY331" fmla="*/ 170554 h 935355"/>
                <a:gd name="connsiteX332" fmla="*/ 333850 w 416414"/>
                <a:gd name="connsiteY332" fmla="*/ 170554 h 935355"/>
                <a:gd name="connsiteX333" fmla="*/ 333850 w 416414"/>
                <a:gd name="connsiteY333" fmla="*/ 166964 h 935355"/>
                <a:gd name="connsiteX334" fmla="*/ 323978 w 416414"/>
                <a:gd name="connsiteY334" fmla="*/ 153499 h 935355"/>
                <a:gd name="connsiteX335" fmla="*/ 330260 w 416414"/>
                <a:gd name="connsiteY335" fmla="*/ 388684 h 935355"/>
                <a:gd name="connsiteX336" fmla="*/ 330260 w 416414"/>
                <a:gd name="connsiteY336" fmla="*/ 398559 h 935355"/>
                <a:gd name="connsiteX337" fmla="*/ 337440 w 416414"/>
                <a:gd name="connsiteY337" fmla="*/ 398559 h 935355"/>
                <a:gd name="connsiteX338" fmla="*/ 337440 w 416414"/>
                <a:gd name="connsiteY338" fmla="*/ 394968 h 935355"/>
                <a:gd name="connsiteX339" fmla="*/ 330260 w 416414"/>
                <a:gd name="connsiteY339" fmla="*/ 388684 h 935355"/>
                <a:gd name="connsiteX340" fmla="*/ 330260 w 416414"/>
                <a:gd name="connsiteY340" fmla="*/ 562829 h 935355"/>
                <a:gd name="connsiteX341" fmla="*/ 330260 w 416414"/>
                <a:gd name="connsiteY341" fmla="*/ 572704 h 935355"/>
                <a:gd name="connsiteX342" fmla="*/ 337440 w 416414"/>
                <a:gd name="connsiteY342" fmla="*/ 565522 h 935355"/>
                <a:gd name="connsiteX343" fmla="*/ 330260 w 416414"/>
                <a:gd name="connsiteY343" fmla="*/ 562829 h 935355"/>
                <a:gd name="connsiteX344" fmla="*/ 333850 w 416414"/>
                <a:gd name="connsiteY344" fmla="*/ 252241 h 935355"/>
                <a:gd name="connsiteX345" fmla="*/ 333850 w 416414"/>
                <a:gd name="connsiteY345" fmla="*/ 259422 h 935355"/>
                <a:gd name="connsiteX346" fmla="*/ 337440 w 416414"/>
                <a:gd name="connsiteY346" fmla="*/ 259422 h 935355"/>
                <a:gd name="connsiteX347" fmla="*/ 348209 w 416414"/>
                <a:gd name="connsiteY347" fmla="*/ 248650 h 935355"/>
                <a:gd name="connsiteX348" fmla="*/ 348209 w 416414"/>
                <a:gd name="connsiteY348" fmla="*/ 245060 h 935355"/>
                <a:gd name="connsiteX349" fmla="*/ 341030 w 416414"/>
                <a:gd name="connsiteY349" fmla="*/ 245060 h 935355"/>
                <a:gd name="connsiteX350" fmla="*/ 333850 w 416414"/>
                <a:gd name="connsiteY350" fmla="*/ 252241 h 935355"/>
                <a:gd name="connsiteX351" fmla="*/ 337440 w 416414"/>
                <a:gd name="connsiteY351" fmla="*/ 177736 h 935355"/>
                <a:gd name="connsiteX352" fmla="*/ 337440 w 416414"/>
                <a:gd name="connsiteY352" fmla="*/ 180428 h 935355"/>
                <a:gd name="connsiteX353" fmla="*/ 351799 w 416414"/>
                <a:gd name="connsiteY353" fmla="*/ 180428 h 935355"/>
                <a:gd name="connsiteX354" fmla="*/ 351799 w 416414"/>
                <a:gd name="connsiteY354" fmla="*/ 177736 h 935355"/>
                <a:gd name="connsiteX355" fmla="*/ 337440 w 416414"/>
                <a:gd name="connsiteY355" fmla="*/ 177736 h 935355"/>
                <a:gd name="connsiteX356" fmla="*/ 337440 w 416414"/>
                <a:gd name="connsiteY356" fmla="*/ 744156 h 935355"/>
                <a:gd name="connsiteX357" fmla="*/ 337440 w 416414"/>
                <a:gd name="connsiteY357" fmla="*/ 747746 h 935355"/>
                <a:gd name="connsiteX358" fmla="*/ 344619 w 416414"/>
                <a:gd name="connsiteY358" fmla="*/ 754927 h 935355"/>
                <a:gd name="connsiteX359" fmla="*/ 348209 w 416414"/>
                <a:gd name="connsiteY359" fmla="*/ 747746 h 935355"/>
                <a:gd name="connsiteX360" fmla="*/ 348209 w 416414"/>
                <a:gd name="connsiteY360" fmla="*/ 744156 h 935355"/>
                <a:gd name="connsiteX361" fmla="*/ 337440 w 416414"/>
                <a:gd name="connsiteY361" fmla="*/ 744156 h 935355"/>
                <a:gd name="connsiteX362" fmla="*/ 348209 w 416414"/>
                <a:gd name="connsiteY362" fmla="*/ 757620 h 935355"/>
                <a:gd name="connsiteX363" fmla="*/ 344619 w 416414"/>
                <a:gd name="connsiteY363" fmla="*/ 775573 h 935355"/>
                <a:gd name="connsiteX364" fmla="*/ 354491 w 416414"/>
                <a:gd name="connsiteY364" fmla="*/ 775573 h 935355"/>
                <a:gd name="connsiteX365" fmla="*/ 351799 w 416414"/>
                <a:gd name="connsiteY365" fmla="*/ 757620 h 935355"/>
                <a:gd name="connsiteX366" fmla="*/ 348209 w 416414"/>
                <a:gd name="connsiteY366" fmla="*/ 757620 h 935355"/>
                <a:gd name="connsiteX367" fmla="*/ 348209 w 416414"/>
                <a:gd name="connsiteY367" fmla="*/ 842898 h 935355"/>
                <a:gd name="connsiteX368" fmla="*/ 361671 w 416414"/>
                <a:gd name="connsiteY368" fmla="*/ 853669 h 935355"/>
                <a:gd name="connsiteX369" fmla="*/ 361671 w 416414"/>
                <a:gd name="connsiteY369" fmla="*/ 842898 h 935355"/>
                <a:gd name="connsiteX370" fmla="*/ 348209 w 416414"/>
                <a:gd name="connsiteY370" fmla="*/ 842898 h 935355"/>
                <a:gd name="connsiteX371" fmla="*/ 351799 w 416414"/>
                <a:gd name="connsiteY371" fmla="*/ 297124 h 935355"/>
                <a:gd name="connsiteX372" fmla="*/ 351799 w 416414"/>
                <a:gd name="connsiteY372" fmla="*/ 304305 h 935355"/>
                <a:gd name="connsiteX373" fmla="*/ 358081 w 416414"/>
                <a:gd name="connsiteY373" fmla="*/ 297124 h 935355"/>
                <a:gd name="connsiteX374" fmla="*/ 351799 w 416414"/>
                <a:gd name="connsiteY374" fmla="*/ 297124 h 935355"/>
                <a:gd name="connsiteX375" fmla="*/ 354491 w 416414"/>
                <a:gd name="connsiteY375" fmla="*/ 166964 h 935355"/>
                <a:gd name="connsiteX376" fmla="*/ 354491 w 416414"/>
                <a:gd name="connsiteY376" fmla="*/ 177736 h 935355"/>
                <a:gd name="connsiteX377" fmla="*/ 358081 w 416414"/>
                <a:gd name="connsiteY377" fmla="*/ 177736 h 935355"/>
                <a:gd name="connsiteX378" fmla="*/ 358081 w 416414"/>
                <a:gd name="connsiteY378" fmla="*/ 166964 h 935355"/>
                <a:gd name="connsiteX379" fmla="*/ 354491 w 416414"/>
                <a:gd name="connsiteY379" fmla="*/ 166964 h 93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416414" h="935355">
                  <a:moveTo>
                    <a:pt x="40385" y="0"/>
                  </a:moveTo>
                  <a:cubicBezTo>
                    <a:pt x="60128" y="2693"/>
                    <a:pt x="75385" y="3591"/>
                    <a:pt x="87950" y="3591"/>
                  </a:cubicBezTo>
                  <a:lnTo>
                    <a:pt x="95129" y="0"/>
                  </a:lnTo>
                  <a:lnTo>
                    <a:pt x="101411" y="3591"/>
                  </a:lnTo>
                  <a:cubicBezTo>
                    <a:pt x="104104" y="3591"/>
                    <a:pt x="107694" y="2693"/>
                    <a:pt x="112181" y="0"/>
                  </a:cubicBezTo>
                  <a:lnTo>
                    <a:pt x="153463" y="3591"/>
                  </a:lnTo>
                  <a:cubicBezTo>
                    <a:pt x="165130" y="3591"/>
                    <a:pt x="187566" y="2693"/>
                    <a:pt x="218079" y="0"/>
                  </a:cubicBezTo>
                  <a:cubicBezTo>
                    <a:pt x="259362" y="0"/>
                    <a:pt x="306926" y="20646"/>
                    <a:pt x="361671" y="61041"/>
                  </a:cubicBezTo>
                  <a:cubicBezTo>
                    <a:pt x="397569" y="108616"/>
                    <a:pt x="416415" y="157090"/>
                    <a:pt x="416415" y="204665"/>
                  </a:cubicBezTo>
                  <a:lnTo>
                    <a:pt x="416415" y="412921"/>
                  </a:lnTo>
                  <a:cubicBezTo>
                    <a:pt x="416415" y="466780"/>
                    <a:pt x="402056" y="511663"/>
                    <a:pt x="372440" y="549365"/>
                  </a:cubicBezTo>
                  <a:lnTo>
                    <a:pt x="372440" y="552955"/>
                  </a:lnTo>
                  <a:cubicBezTo>
                    <a:pt x="402056" y="593350"/>
                    <a:pt x="416415" y="639130"/>
                    <a:pt x="416415" y="689399"/>
                  </a:cubicBezTo>
                  <a:lnTo>
                    <a:pt x="416415" y="897654"/>
                  </a:lnTo>
                  <a:cubicBezTo>
                    <a:pt x="412825" y="922789"/>
                    <a:pt x="400261" y="935356"/>
                    <a:pt x="378722" y="935356"/>
                  </a:cubicBezTo>
                  <a:lnTo>
                    <a:pt x="293465" y="935356"/>
                  </a:lnTo>
                  <a:cubicBezTo>
                    <a:pt x="275516" y="935356"/>
                    <a:pt x="265644" y="923686"/>
                    <a:pt x="262952" y="901245"/>
                  </a:cubicBezTo>
                  <a:cubicBezTo>
                    <a:pt x="262952" y="898552"/>
                    <a:pt x="263849" y="889576"/>
                    <a:pt x="266541" y="873418"/>
                  </a:cubicBezTo>
                  <a:lnTo>
                    <a:pt x="262952" y="856362"/>
                  </a:lnTo>
                  <a:cubicBezTo>
                    <a:pt x="262952" y="853669"/>
                    <a:pt x="263849" y="852772"/>
                    <a:pt x="266541" y="852772"/>
                  </a:cubicBezTo>
                  <a:lnTo>
                    <a:pt x="262952" y="828535"/>
                  </a:lnTo>
                  <a:lnTo>
                    <a:pt x="262952" y="805196"/>
                  </a:lnTo>
                  <a:cubicBezTo>
                    <a:pt x="262952" y="798015"/>
                    <a:pt x="263849" y="791731"/>
                    <a:pt x="266541" y="788141"/>
                  </a:cubicBezTo>
                  <a:cubicBezTo>
                    <a:pt x="266541" y="785448"/>
                    <a:pt x="265644" y="781857"/>
                    <a:pt x="262952" y="777369"/>
                  </a:cubicBezTo>
                  <a:cubicBezTo>
                    <a:pt x="265644" y="738770"/>
                    <a:pt x="266541" y="710045"/>
                    <a:pt x="266541" y="689399"/>
                  </a:cubicBezTo>
                  <a:lnTo>
                    <a:pt x="266541" y="685808"/>
                  </a:lnTo>
                  <a:cubicBezTo>
                    <a:pt x="254875" y="649004"/>
                    <a:pt x="234233" y="631051"/>
                    <a:pt x="204618" y="631051"/>
                  </a:cubicBezTo>
                  <a:lnTo>
                    <a:pt x="157053" y="631051"/>
                  </a:lnTo>
                  <a:lnTo>
                    <a:pt x="157053" y="890473"/>
                  </a:lnTo>
                  <a:cubicBezTo>
                    <a:pt x="157053" y="920096"/>
                    <a:pt x="144489" y="934458"/>
                    <a:pt x="119360" y="934458"/>
                  </a:cubicBezTo>
                  <a:lnTo>
                    <a:pt x="27821" y="934458"/>
                  </a:lnTo>
                  <a:cubicBezTo>
                    <a:pt x="23333" y="934458"/>
                    <a:pt x="14359" y="922789"/>
                    <a:pt x="0" y="900347"/>
                  </a:cubicBezTo>
                  <a:lnTo>
                    <a:pt x="3589" y="866237"/>
                  </a:lnTo>
                  <a:lnTo>
                    <a:pt x="3589" y="767495"/>
                  </a:lnTo>
                  <a:lnTo>
                    <a:pt x="7179" y="746849"/>
                  </a:lnTo>
                  <a:cubicBezTo>
                    <a:pt x="2692" y="737872"/>
                    <a:pt x="0" y="725305"/>
                    <a:pt x="0" y="709147"/>
                  </a:cubicBezTo>
                  <a:lnTo>
                    <a:pt x="0" y="675036"/>
                  </a:lnTo>
                  <a:cubicBezTo>
                    <a:pt x="0" y="662469"/>
                    <a:pt x="897" y="646311"/>
                    <a:pt x="3589" y="627460"/>
                  </a:cubicBezTo>
                  <a:lnTo>
                    <a:pt x="0" y="621177"/>
                  </a:lnTo>
                  <a:cubicBezTo>
                    <a:pt x="2692" y="617586"/>
                    <a:pt x="3589" y="611303"/>
                    <a:pt x="3589" y="604122"/>
                  </a:cubicBezTo>
                  <a:lnTo>
                    <a:pt x="0" y="583475"/>
                  </a:lnTo>
                  <a:cubicBezTo>
                    <a:pt x="0" y="580782"/>
                    <a:pt x="897" y="577192"/>
                    <a:pt x="3589" y="572704"/>
                  </a:cubicBezTo>
                  <a:lnTo>
                    <a:pt x="0" y="541286"/>
                  </a:lnTo>
                  <a:cubicBezTo>
                    <a:pt x="0" y="531411"/>
                    <a:pt x="897" y="516151"/>
                    <a:pt x="3589" y="497301"/>
                  </a:cubicBezTo>
                  <a:lnTo>
                    <a:pt x="0" y="476654"/>
                  </a:lnTo>
                  <a:cubicBezTo>
                    <a:pt x="2692" y="451520"/>
                    <a:pt x="3589" y="428181"/>
                    <a:pt x="3589" y="408433"/>
                  </a:cubicBezTo>
                  <a:lnTo>
                    <a:pt x="3589" y="367141"/>
                  </a:lnTo>
                  <a:cubicBezTo>
                    <a:pt x="3589" y="359062"/>
                    <a:pt x="2692" y="348290"/>
                    <a:pt x="0" y="335723"/>
                  </a:cubicBezTo>
                  <a:cubicBezTo>
                    <a:pt x="1794" y="332132"/>
                    <a:pt x="3589" y="315974"/>
                    <a:pt x="7179" y="288147"/>
                  </a:cubicBezTo>
                  <a:cubicBezTo>
                    <a:pt x="4487" y="272887"/>
                    <a:pt x="2692" y="262115"/>
                    <a:pt x="0" y="257627"/>
                  </a:cubicBezTo>
                  <a:cubicBezTo>
                    <a:pt x="2692" y="210051"/>
                    <a:pt x="3589" y="171452"/>
                    <a:pt x="3589" y="140932"/>
                  </a:cubicBezTo>
                  <a:lnTo>
                    <a:pt x="3589" y="38599"/>
                  </a:lnTo>
                  <a:cubicBezTo>
                    <a:pt x="8077" y="13465"/>
                    <a:pt x="19743" y="0"/>
                    <a:pt x="40385" y="0"/>
                  </a:cubicBezTo>
                  <a:close/>
                  <a:moveTo>
                    <a:pt x="53847" y="136443"/>
                  </a:moveTo>
                  <a:lnTo>
                    <a:pt x="53847" y="153499"/>
                  </a:lnTo>
                  <a:lnTo>
                    <a:pt x="61026" y="153499"/>
                  </a:lnTo>
                  <a:lnTo>
                    <a:pt x="64616" y="136443"/>
                  </a:lnTo>
                  <a:lnTo>
                    <a:pt x="53847" y="136443"/>
                  </a:lnTo>
                  <a:close/>
                  <a:moveTo>
                    <a:pt x="61026" y="365345"/>
                  </a:moveTo>
                  <a:lnTo>
                    <a:pt x="57436" y="371629"/>
                  </a:lnTo>
                  <a:lnTo>
                    <a:pt x="68206" y="371629"/>
                  </a:lnTo>
                  <a:cubicBezTo>
                    <a:pt x="68206" y="367141"/>
                    <a:pt x="65513" y="365345"/>
                    <a:pt x="61026" y="365345"/>
                  </a:cubicBezTo>
                  <a:close/>
                  <a:moveTo>
                    <a:pt x="57436" y="672343"/>
                  </a:moveTo>
                  <a:lnTo>
                    <a:pt x="57436" y="675934"/>
                  </a:lnTo>
                  <a:lnTo>
                    <a:pt x="64616" y="675934"/>
                  </a:lnTo>
                  <a:lnTo>
                    <a:pt x="64616" y="672343"/>
                  </a:lnTo>
                  <a:lnTo>
                    <a:pt x="57436" y="672343"/>
                  </a:lnTo>
                  <a:close/>
                  <a:moveTo>
                    <a:pt x="61026" y="330337"/>
                  </a:moveTo>
                  <a:lnTo>
                    <a:pt x="61026" y="337518"/>
                  </a:lnTo>
                  <a:cubicBezTo>
                    <a:pt x="65513" y="337518"/>
                    <a:pt x="68206" y="334825"/>
                    <a:pt x="68206" y="330337"/>
                  </a:cubicBezTo>
                  <a:lnTo>
                    <a:pt x="61026" y="330337"/>
                  </a:lnTo>
                  <a:close/>
                  <a:moveTo>
                    <a:pt x="64616" y="712738"/>
                  </a:moveTo>
                  <a:lnTo>
                    <a:pt x="64616" y="716328"/>
                  </a:lnTo>
                  <a:lnTo>
                    <a:pt x="71796" y="716328"/>
                  </a:lnTo>
                  <a:lnTo>
                    <a:pt x="71796" y="712738"/>
                  </a:lnTo>
                  <a:lnTo>
                    <a:pt x="64616" y="712738"/>
                  </a:lnTo>
                  <a:close/>
                  <a:moveTo>
                    <a:pt x="68206" y="231595"/>
                  </a:moveTo>
                  <a:cubicBezTo>
                    <a:pt x="69103" y="236083"/>
                    <a:pt x="70898" y="238776"/>
                    <a:pt x="74488" y="238776"/>
                  </a:cubicBezTo>
                  <a:lnTo>
                    <a:pt x="74488" y="231595"/>
                  </a:lnTo>
                  <a:lnTo>
                    <a:pt x="68206" y="231595"/>
                  </a:lnTo>
                  <a:close/>
                  <a:moveTo>
                    <a:pt x="81667" y="562829"/>
                  </a:moveTo>
                  <a:cubicBezTo>
                    <a:pt x="81667" y="569113"/>
                    <a:pt x="78077" y="575396"/>
                    <a:pt x="71796" y="583475"/>
                  </a:cubicBezTo>
                  <a:cubicBezTo>
                    <a:pt x="78077" y="583475"/>
                    <a:pt x="81667" y="587066"/>
                    <a:pt x="81667" y="593350"/>
                  </a:cubicBezTo>
                  <a:lnTo>
                    <a:pt x="92437" y="593350"/>
                  </a:lnTo>
                  <a:lnTo>
                    <a:pt x="88847" y="586168"/>
                  </a:lnTo>
                  <a:lnTo>
                    <a:pt x="88847" y="562829"/>
                  </a:lnTo>
                  <a:lnTo>
                    <a:pt x="81667" y="562829"/>
                  </a:lnTo>
                  <a:close/>
                  <a:moveTo>
                    <a:pt x="71796" y="631051"/>
                  </a:moveTo>
                  <a:lnTo>
                    <a:pt x="71796" y="641823"/>
                  </a:lnTo>
                  <a:lnTo>
                    <a:pt x="74488" y="641823"/>
                  </a:lnTo>
                  <a:cubicBezTo>
                    <a:pt x="81667" y="637335"/>
                    <a:pt x="87950" y="634642"/>
                    <a:pt x="92437" y="634642"/>
                  </a:cubicBezTo>
                  <a:lnTo>
                    <a:pt x="92437" y="631051"/>
                  </a:lnTo>
                  <a:lnTo>
                    <a:pt x="71796" y="631051"/>
                  </a:lnTo>
                  <a:close/>
                  <a:moveTo>
                    <a:pt x="71796" y="761211"/>
                  </a:moveTo>
                  <a:lnTo>
                    <a:pt x="71796" y="768392"/>
                  </a:lnTo>
                  <a:lnTo>
                    <a:pt x="74488" y="768392"/>
                  </a:lnTo>
                  <a:lnTo>
                    <a:pt x="74488" y="761211"/>
                  </a:lnTo>
                  <a:lnTo>
                    <a:pt x="71796" y="761211"/>
                  </a:lnTo>
                  <a:close/>
                  <a:moveTo>
                    <a:pt x="74488" y="552955"/>
                  </a:moveTo>
                  <a:lnTo>
                    <a:pt x="74488" y="556546"/>
                  </a:lnTo>
                  <a:lnTo>
                    <a:pt x="81667" y="556546"/>
                  </a:lnTo>
                  <a:lnTo>
                    <a:pt x="81667" y="552955"/>
                  </a:lnTo>
                  <a:lnTo>
                    <a:pt x="74488" y="552955"/>
                  </a:lnTo>
                  <a:close/>
                  <a:moveTo>
                    <a:pt x="81667" y="142727"/>
                  </a:moveTo>
                  <a:lnTo>
                    <a:pt x="78077" y="159783"/>
                  </a:lnTo>
                  <a:lnTo>
                    <a:pt x="92437" y="166964"/>
                  </a:lnTo>
                  <a:lnTo>
                    <a:pt x="92437" y="159783"/>
                  </a:lnTo>
                  <a:lnTo>
                    <a:pt x="88847" y="142727"/>
                  </a:lnTo>
                  <a:lnTo>
                    <a:pt x="81667" y="142727"/>
                  </a:lnTo>
                  <a:close/>
                  <a:moveTo>
                    <a:pt x="78077" y="471269"/>
                  </a:moveTo>
                  <a:lnTo>
                    <a:pt x="78077" y="484733"/>
                  </a:lnTo>
                  <a:cubicBezTo>
                    <a:pt x="94232" y="475757"/>
                    <a:pt x="102309" y="470371"/>
                    <a:pt x="102309" y="467678"/>
                  </a:cubicBezTo>
                  <a:cubicBezTo>
                    <a:pt x="97821" y="467678"/>
                    <a:pt x="96026" y="464985"/>
                    <a:pt x="96026" y="460497"/>
                  </a:cubicBezTo>
                  <a:cubicBezTo>
                    <a:pt x="84360" y="463190"/>
                    <a:pt x="78077" y="466780"/>
                    <a:pt x="78077" y="471269"/>
                  </a:cubicBezTo>
                  <a:close/>
                  <a:moveTo>
                    <a:pt x="81667" y="525128"/>
                  </a:moveTo>
                  <a:lnTo>
                    <a:pt x="81667" y="528718"/>
                  </a:lnTo>
                  <a:cubicBezTo>
                    <a:pt x="81667" y="534104"/>
                    <a:pt x="92437" y="538593"/>
                    <a:pt x="113078" y="542183"/>
                  </a:cubicBezTo>
                  <a:lnTo>
                    <a:pt x="116668" y="542183"/>
                  </a:lnTo>
                  <a:cubicBezTo>
                    <a:pt x="121155" y="542183"/>
                    <a:pt x="122950" y="540388"/>
                    <a:pt x="122950" y="535900"/>
                  </a:cubicBezTo>
                  <a:cubicBezTo>
                    <a:pt x="117565" y="522435"/>
                    <a:pt x="113078" y="515254"/>
                    <a:pt x="109488" y="515254"/>
                  </a:cubicBezTo>
                  <a:lnTo>
                    <a:pt x="105899" y="515254"/>
                  </a:lnTo>
                  <a:lnTo>
                    <a:pt x="105899" y="521537"/>
                  </a:lnTo>
                  <a:lnTo>
                    <a:pt x="98719" y="521537"/>
                  </a:lnTo>
                  <a:lnTo>
                    <a:pt x="102309" y="515254"/>
                  </a:lnTo>
                  <a:lnTo>
                    <a:pt x="98719" y="515254"/>
                  </a:lnTo>
                  <a:cubicBezTo>
                    <a:pt x="87052" y="517947"/>
                    <a:pt x="81667" y="521537"/>
                    <a:pt x="81667" y="525128"/>
                  </a:cubicBezTo>
                  <a:close/>
                  <a:moveTo>
                    <a:pt x="85257" y="78096"/>
                  </a:moveTo>
                  <a:lnTo>
                    <a:pt x="85257" y="88868"/>
                  </a:lnTo>
                  <a:cubicBezTo>
                    <a:pt x="85257" y="91561"/>
                    <a:pt x="88847" y="95151"/>
                    <a:pt x="96026" y="98742"/>
                  </a:cubicBezTo>
                  <a:lnTo>
                    <a:pt x="96026" y="85277"/>
                  </a:lnTo>
                  <a:cubicBezTo>
                    <a:pt x="96026" y="80789"/>
                    <a:pt x="93334" y="78096"/>
                    <a:pt x="88847" y="78096"/>
                  </a:cubicBezTo>
                  <a:lnTo>
                    <a:pt x="85257" y="78096"/>
                  </a:lnTo>
                  <a:close/>
                  <a:moveTo>
                    <a:pt x="85257" y="422795"/>
                  </a:moveTo>
                  <a:lnTo>
                    <a:pt x="85257" y="429976"/>
                  </a:lnTo>
                  <a:lnTo>
                    <a:pt x="88847" y="429976"/>
                  </a:lnTo>
                  <a:lnTo>
                    <a:pt x="88847" y="422795"/>
                  </a:lnTo>
                  <a:lnTo>
                    <a:pt x="85257" y="422795"/>
                  </a:lnTo>
                  <a:close/>
                  <a:moveTo>
                    <a:pt x="98719" y="491017"/>
                  </a:moveTo>
                  <a:cubicBezTo>
                    <a:pt x="98719" y="494608"/>
                    <a:pt x="96924" y="499096"/>
                    <a:pt x="92437" y="504482"/>
                  </a:cubicBezTo>
                  <a:lnTo>
                    <a:pt x="92437" y="511663"/>
                  </a:lnTo>
                  <a:lnTo>
                    <a:pt x="96026" y="511663"/>
                  </a:lnTo>
                  <a:cubicBezTo>
                    <a:pt x="98719" y="511663"/>
                    <a:pt x="103206" y="504482"/>
                    <a:pt x="109488" y="491017"/>
                  </a:cubicBezTo>
                  <a:lnTo>
                    <a:pt x="98719" y="491017"/>
                  </a:lnTo>
                  <a:close/>
                  <a:moveTo>
                    <a:pt x="92437" y="617586"/>
                  </a:moveTo>
                  <a:cubicBezTo>
                    <a:pt x="92437" y="625665"/>
                    <a:pt x="100514" y="631051"/>
                    <a:pt x="116668" y="634642"/>
                  </a:cubicBezTo>
                  <a:lnTo>
                    <a:pt x="116668" y="610405"/>
                  </a:lnTo>
                  <a:cubicBezTo>
                    <a:pt x="116668" y="605917"/>
                    <a:pt x="113975" y="604122"/>
                    <a:pt x="109488" y="604122"/>
                  </a:cubicBezTo>
                  <a:lnTo>
                    <a:pt x="102309" y="604122"/>
                  </a:lnTo>
                  <a:cubicBezTo>
                    <a:pt x="98719" y="604122"/>
                    <a:pt x="95129" y="608610"/>
                    <a:pt x="92437" y="617586"/>
                  </a:cubicBezTo>
                  <a:close/>
                  <a:moveTo>
                    <a:pt x="98719" y="187610"/>
                  </a:moveTo>
                  <a:lnTo>
                    <a:pt x="105899" y="187610"/>
                  </a:lnTo>
                  <a:lnTo>
                    <a:pt x="105899" y="180428"/>
                  </a:lnTo>
                  <a:cubicBezTo>
                    <a:pt x="101411" y="181326"/>
                    <a:pt x="98719" y="183121"/>
                    <a:pt x="98719" y="187610"/>
                  </a:cubicBezTo>
                  <a:close/>
                  <a:moveTo>
                    <a:pt x="102309" y="98742"/>
                  </a:moveTo>
                  <a:lnTo>
                    <a:pt x="102309" y="113104"/>
                  </a:lnTo>
                  <a:cubicBezTo>
                    <a:pt x="109488" y="108616"/>
                    <a:pt x="118463" y="105923"/>
                    <a:pt x="130130" y="105923"/>
                  </a:cubicBezTo>
                  <a:lnTo>
                    <a:pt x="130130" y="88868"/>
                  </a:lnTo>
                  <a:lnTo>
                    <a:pt x="126540" y="88868"/>
                  </a:lnTo>
                  <a:cubicBezTo>
                    <a:pt x="115770" y="95151"/>
                    <a:pt x="107694" y="98742"/>
                    <a:pt x="102309" y="98742"/>
                  </a:cubicBezTo>
                  <a:close/>
                  <a:moveTo>
                    <a:pt x="102309" y="566420"/>
                  </a:moveTo>
                  <a:lnTo>
                    <a:pt x="133719" y="594247"/>
                  </a:lnTo>
                  <a:lnTo>
                    <a:pt x="133719" y="577192"/>
                  </a:lnTo>
                  <a:cubicBezTo>
                    <a:pt x="133719" y="574499"/>
                    <a:pt x="125643" y="569113"/>
                    <a:pt x="109488" y="560136"/>
                  </a:cubicBezTo>
                  <a:cubicBezTo>
                    <a:pt x="104104" y="560136"/>
                    <a:pt x="102309" y="561932"/>
                    <a:pt x="102309" y="566420"/>
                  </a:cubicBezTo>
                  <a:close/>
                  <a:moveTo>
                    <a:pt x="102309" y="702863"/>
                  </a:moveTo>
                  <a:lnTo>
                    <a:pt x="102309" y="710045"/>
                  </a:lnTo>
                  <a:cubicBezTo>
                    <a:pt x="106796" y="710045"/>
                    <a:pt x="109488" y="707352"/>
                    <a:pt x="109488" y="702863"/>
                  </a:cubicBezTo>
                  <a:lnTo>
                    <a:pt x="102309" y="702863"/>
                  </a:lnTo>
                  <a:close/>
                  <a:moveTo>
                    <a:pt x="105899" y="658878"/>
                  </a:moveTo>
                  <a:lnTo>
                    <a:pt x="119360" y="658878"/>
                  </a:lnTo>
                  <a:lnTo>
                    <a:pt x="119360" y="651697"/>
                  </a:lnTo>
                  <a:lnTo>
                    <a:pt x="113078" y="651697"/>
                  </a:lnTo>
                  <a:cubicBezTo>
                    <a:pt x="107694" y="652595"/>
                    <a:pt x="105899" y="654390"/>
                    <a:pt x="105899" y="658878"/>
                  </a:cubicBezTo>
                  <a:close/>
                  <a:moveTo>
                    <a:pt x="109488" y="136443"/>
                  </a:moveTo>
                  <a:lnTo>
                    <a:pt x="109488" y="142727"/>
                  </a:lnTo>
                  <a:lnTo>
                    <a:pt x="113078" y="142727"/>
                  </a:lnTo>
                  <a:lnTo>
                    <a:pt x="113078" y="136443"/>
                  </a:lnTo>
                  <a:lnTo>
                    <a:pt x="109488" y="136443"/>
                  </a:lnTo>
                  <a:close/>
                  <a:moveTo>
                    <a:pt x="113078" y="491017"/>
                  </a:moveTo>
                  <a:lnTo>
                    <a:pt x="113078" y="498198"/>
                  </a:lnTo>
                  <a:lnTo>
                    <a:pt x="130130" y="500891"/>
                  </a:lnTo>
                  <a:lnTo>
                    <a:pt x="133719" y="500891"/>
                  </a:lnTo>
                  <a:cubicBezTo>
                    <a:pt x="132822" y="498198"/>
                    <a:pt x="126540" y="494608"/>
                    <a:pt x="113078" y="491017"/>
                  </a:cubicBezTo>
                  <a:close/>
                  <a:moveTo>
                    <a:pt x="136411" y="64631"/>
                  </a:moveTo>
                  <a:lnTo>
                    <a:pt x="136411" y="74505"/>
                  </a:lnTo>
                  <a:lnTo>
                    <a:pt x="139104" y="74505"/>
                  </a:lnTo>
                  <a:lnTo>
                    <a:pt x="139104" y="64631"/>
                  </a:lnTo>
                  <a:lnTo>
                    <a:pt x="136411" y="64631"/>
                  </a:lnTo>
                  <a:close/>
                  <a:moveTo>
                    <a:pt x="140001" y="545774"/>
                  </a:moveTo>
                  <a:lnTo>
                    <a:pt x="137309" y="563727"/>
                  </a:lnTo>
                  <a:lnTo>
                    <a:pt x="147181" y="563727"/>
                  </a:lnTo>
                  <a:lnTo>
                    <a:pt x="143591" y="545774"/>
                  </a:lnTo>
                  <a:lnTo>
                    <a:pt x="140001" y="545774"/>
                  </a:lnTo>
                  <a:close/>
                  <a:moveTo>
                    <a:pt x="140001" y="115797"/>
                  </a:moveTo>
                  <a:lnTo>
                    <a:pt x="140001" y="118490"/>
                  </a:lnTo>
                  <a:lnTo>
                    <a:pt x="147181" y="118490"/>
                  </a:lnTo>
                  <a:lnTo>
                    <a:pt x="147181" y="115797"/>
                  </a:lnTo>
                  <a:lnTo>
                    <a:pt x="140001" y="115797"/>
                  </a:lnTo>
                  <a:close/>
                  <a:moveTo>
                    <a:pt x="142694" y="587066"/>
                  </a:moveTo>
                  <a:lnTo>
                    <a:pt x="142694" y="590657"/>
                  </a:lnTo>
                  <a:lnTo>
                    <a:pt x="157053" y="590657"/>
                  </a:lnTo>
                  <a:lnTo>
                    <a:pt x="157053" y="587066"/>
                  </a:lnTo>
                  <a:cubicBezTo>
                    <a:pt x="157053" y="582578"/>
                    <a:pt x="154360" y="580782"/>
                    <a:pt x="149873" y="580782"/>
                  </a:cubicBezTo>
                  <a:cubicBezTo>
                    <a:pt x="145386" y="580782"/>
                    <a:pt x="142694" y="583475"/>
                    <a:pt x="142694" y="587066"/>
                  </a:cubicBezTo>
                  <a:close/>
                  <a:moveTo>
                    <a:pt x="153463" y="119388"/>
                  </a:moveTo>
                  <a:lnTo>
                    <a:pt x="153463" y="122979"/>
                  </a:lnTo>
                  <a:lnTo>
                    <a:pt x="159745" y="122979"/>
                  </a:lnTo>
                  <a:lnTo>
                    <a:pt x="159745" y="119388"/>
                  </a:lnTo>
                  <a:lnTo>
                    <a:pt x="153463" y="119388"/>
                  </a:lnTo>
                  <a:close/>
                  <a:moveTo>
                    <a:pt x="157053" y="153499"/>
                  </a:moveTo>
                  <a:lnTo>
                    <a:pt x="157053" y="471269"/>
                  </a:lnTo>
                  <a:cubicBezTo>
                    <a:pt x="175002" y="477552"/>
                    <a:pt x="186669" y="481143"/>
                    <a:pt x="194745" y="481143"/>
                  </a:cubicBezTo>
                  <a:lnTo>
                    <a:pt x="211797" y="481143"/>
                  </a:lnTo>
                  <a:cubicBezTo>
                    <a:pt x="234233" y="481143"/>
                    <a:pt x="251285" y="464985"/>
                    <a:pt x="262952" y="433567"/>
                  </a:cubicBezTo>
                  <a:lnTo>
                    <a:pt x="262952" y="395866"/>
                  </a:lnTo>
                  <a:cubicBezTo>
                    <a:pt x="262952" y="386889"/>
                    <a:pt x="263849" y="377912"/>
                    <a:pt x="266541" y="368936"/>
                  </a:cubicBezTo>
                  <a:lnTo>
                    <a:pt x="262952" y="350983"/>
                  </a:lnTo>
                  <a:cubicBezTo>
                    <a:pt x="265644" y="283659"/>
                    <a:pt x="266541" y="234288"/>
                    <a:pt x="266541" y="201075"/>
                  </a:cubicBezTo>
                  <a:cubicBezTo>
                    <a:pt x="253079" y="168759"/>
                    <a:pt x="231541" y="153499"/>
                    <a:pt x="201925" y="153499"/>
                  </a:cubicBezTo>
                  <a:lnTo>
                    <a:pt x="157053" y="153499"/>
                  </a:lnTo>
                  <a:close/>
                  <a:moveTo>
                    <a:pt x="157053" y="570011"/>
                  </a:moveTo>
                  <a:lnTo>
                    <a:pt x="157053" y="573601"/>
                  </a:lnTo>
                  <a:lnTo>
                    <a:pt x="163335" y="573601"/>
                  </a:lnTo>
                  <a:lnTo>
                    <a:pt x="163335" y="570011"/>
                  </a:lnTo>
                  <a:lnTo>
                    <a:pt x="157053" y="570011"/>
                  </a:lnTo>
                  <a:close/>
                  <a:moveTo>
                    <a:pt x="159745" y="81686"/>
                  </a:moveTo>
                  <a:lnTo>
                    <a:pt x="159745" y="98742"/>
                  </a:lnTo>
                  <a:cubicBezTo>
                    <a:pt x="164233" y="98742"/>
                    <a:pt x="166925" y="96947"/>
                    <a:pt x="166925" y="92458"/>
                  </a:cubicBezTo>
                  <a:lnTo>
                    <a:pt x="166925" y="88868"/>
                  </a:lnTo>
                  <a:cubicBezTo>
                    <a:pt x="166925" y="83482"/>
                    <a:pt x="165130" y="81686"/>
                    <a:pt x="159745" y="81686"/>
                  </a:cubicBezTo>
                  <a:close/>
                  <a:moveTo>
                    <a:pt x="159745" y="549365"/>
                  </a:moveTo>
                  <a:lnTo>
                    <a:pt x="159745" y="552955"/>
                  </a:lnTo>
                  <a:cubicBezTo>
                    <a:pt x="163335" y="561932"/>
                    <a:pt x="166925" y="566420"/>
                    <a:pt x="170515" y="566420"/>
                  </a:cubicBezTo>
                  <a:lnTo>
                    <a:pt x="174104" y="549365"/>
                  </a:lnTo>
                  <a:lnTo>
                    <a:pt x="159745" y="549365"/>
                  </a:lnTo>
                  <a:close/>
                  <a:moveTo>
                    <a:pt x="191156" y="528718"/>
                  </a:moveTo>
                  <a:lnTo>
                    <a:pt x="191156" y="539490"/>
                  </a:lnTo>
                  <a:cubicBezTo>
                    <a:pt x="195643" y="539490"/>
                    <a:pt x="198335" y="536797"/>
                    <a:pt x="198335" y="532309"/>
                  </a:cubicBezTo>
                  <a:lnTo>
                    <a:pt x="198335" y="528718"/>
                  </a:lnTo>
                  <a:lnTo>
                    <a:pt x="191156" y="528718"/>
                  </a:lnTo>
                  <a:close/>
                  <a:moveTo>
                    <a:pt x="225259" y="119388"/>
                  </a:moveTo>
                  <a:lnTo>
                    <a:pt x="225259" y="126569"/>
                  </a:lnTo>
                  <a:lnTo>
                    <a:pt x="232438" y="126569"/>
                  </a:lnTo>
                  <a:cubicBezTo>
                    <a:pt x="231541" y="121183"/>
                    <a:pt x="229746" y="119388"/>
                    <a:pt x="225259" y="119388"/>
                  </a:cubicBezTo>
                  <a:close/>
                  <a:moveTo>
                    <a:pt x="225259" y="545774"/>
                  </a:moveTo>
                  <a:lnTo>
                    <a:pt x="225259" y="556546"/>
                  </a:lnTo>
                  <a:cubicBezTo>
                    <a:pt x="236926" y="553853"/>
                    <a:pt x="243208" y="550262"/>
                    <a:pt x="243208" y="545774"/>
                  </a:cubicBezTo>
                  <a:lnTo>
                    <a:pt x="225259" y="545774"/>
                  </a:lnTo>
                  <a:close/>
                  <a:moveTo>
                    <a:pt x="238721" y="68222"/>
                  </a:moveTo>
                  <a:lnTo>
                    <a:pt x="238721" y="81686"/>
                  </a:lnTo>
                  <a:cubicBezTo>
                    <a:pt x="247695" y="78096"/>
                    <a:pt x="252182" y="74505"/>
                    <a:pt x="252182" y="71812"/>
                  </a:cubicBezTo>
                  <a:cubicBezTo>
                    <a:pt x="247695" y="71812"/>
                    <a:pt x="243208" y="70915"/>
                    <a:pt x="238721" y="68222"/>
                  </a:cubicBezTo>
                  <a:close/>
                  <a:moveTo>
                    <a:pt x="262952" y="587066"/>
                  </a:moveTo>
                  <a:lnTo>
                    <a:pt x="262952" y="594247"/>
                  </a:lnTo>
                  <a:lnTo>
                    <a:pt x="266541" y="594247"/>
                  </a:lnTo>
                  <a:lnTo>
                    <a:pt x="266541" y="587066"/>
                  </a:lnTo>
                  <a:lnTo>
                    <a:pt x="262952" y="587066"/>
                  </a:lnTo>
                  <a:close/>
                  <a:moveTo>
                    <a:pt x="272823" y="545774"/>
                  </a:moveTo>
                  <a:lnTo>
                    <a:pt x="272823" y="549365"/>
                  </a:lnTo>
                  <a:lnTo>
                    <a:pt x="289875" y="549365"/>
                  </a:lnTo>
                  <a:lnTo>
                    <a:pt x="289875" y="545774"/>
                  </a:lnTo>
                  <a:cubicBezTo>
                    <a:pt x="288080" y="541286"/>
                    <a:pt x="287183" y="538593"/>
                    <a:pt x="287183" y="535900"/>
                  </a:cubicBezTo>
                  <a:lnTo>
                    <a:pt x="283593" y="535900"/>
                  </a:lnTo>
                  <a:cubicBezTo>
                    <a:pt x="280003" y="535900"/>
                    <a:pt x="276413" y="539490"/>
                    <a:pt x="272823" y="545774"/>
                  </a:cubicBezTo>
                  <a:close/>
                  <a:moveTo>
                    <a:pt x="276413" y="593350"/>
                  </a:moveTo>
                  <a:lnTo>
                    <a:pt x="276413" y="600531"/>
                  </a:lnTo>
                  <a:lnTo>
                    <a:pt x="280003" y="600531"/>
                  </a:lnTo>
                  <a:lnTo>
                    <a:pt x="280003" y="593350"/>
                  </a:lnTo>
                  <a:lnTo>
                    <a:pt x="276413" y="593350"/>
                  </a:lnTo>
                  <a:close/>
                  <a:moveTo>
                    <a:pt x="280003" y="566420"/>
                  </a:moveTo>
                  <a:lnTo>
                    <a:pt x="280003" y="570011"/>
                  </a:lnTo>
                  <a:cubicBezTo>
                    <a:pt x="280901" y="574499"/>
                    <a:pt x="282696" y="577192"/>
                    <a:pt x="287183" y="577192"/>
                  </a:cubicBezTo>
                  <a:lnTo>
                    <a:pt x="289875" y="570011"/>
                  </a:lnTo>
                  <a:lnTo>
                    <a:pt x="289875" y="566420"/>
                  </a:lnTo>
                  <a:lnTo>
                    <a:pt x="280003" y="566420"/>
                  </a:lnTo>
                  <a:close/>
                  <a:moveTo>
                    <a:pt x="287183" y="515254"/>
                  </a:moveTo>
                  <a:lnTo>
                    <a:pt x="287183" y="521537"/>
                  </a:lnTo>
                  <a:lnTo>
                    <a:pt x="289875" y="521537"/>
                  </a:lnTo>
                  <a:lnTo>
                    <a:pt x="289875" y="515254"/>
                  </a:lnTo>
                  <a:lnTo>
                    <a:pt x="287183" y="515254"/>
                  </a:lnTo>
                  <a:close/>
                  <a:moveTo>
                    <a:pt x="289875" y="139136"/>
                  </a:moveTo>
                  <a:lnTo>
                    <a:pt x="289875" y="146318"/>
                  </a:lnTo>
                  <a:cubicBezTo>
                    <a:pt x="290772" y="150806"/>
                    <a:pt x="292567" y="153499"/>
                    <a:pt x="297055" y="153499"/>
                  </a:cubicBezTo>
                  <a:lnTo>
                    <a:pt x="300645" y="146318"/>
                  </a:lnTo>
                  <a:lnTo>
                    <a:pt x="300645" y="139136"/>
                  </a:lnTo>
                  <a:lnTo>
                    <a:pt x="289875" y="139136"/>
                  </a:lnTo>
                  <a:close/>
                  <a:moveTo>
                    <a:pt x="293465" y="606814"/>
                  </a:moveTo>
                  <a:lnTo>
                    <a:pt x="300645" y="610405"/>
                  </a:lnTo>
                  <a:cubicBezTo>
                    <a:pt x="305132" y="607712"/>
                    <a:pt x="307824" y="606814"/>
                    <a:pt x="310516" y="606814"/>
                  </a:cubicBezTo>
                  <a:lnTo>
                    <a:pt x="310516" y="579885"/>
                  </a:lnTo>
                  <a:cubicBezTo>
                    <a:pt x="298850" y="586168"/>
                    <a:pt x="293465" y="595145"/>
                    <a:pt x="293465" y="606814"/>
                  </a:cubicBezTo>
                  <a:close/>
                  <a:moveTo>
                    <a:pt x="300645" y="631051"/>
                  </a:moveTo>
                  <a:lnTo>
                    <a:pt x="300645" y="641823"/>
                  </a:lnTo>
                  <a:cubicBezTo>
                    <a:pt x="305132" y="641823"/>
                    <a:pt x="307824" y="639130"/>
                    <a:pt x="307824" y="634642"/>
                  </a:cubicBezTo>
                  <a:lnTo>
                    <a:pt x="307824" y="631051"/>
                  </a:lnTo>
                  <a:lnTo>
                    <a:pt x="300645" y="631051"/>
                  </a:lnTo>
                  <a:close/>
                  <a:moveTo>
                    <a:pt x="304234" y="415614"/>
                  </a:moveTo>
                  <a:cubicBezTo>
                    <a:pt x="305132" y="420102"/>
                    <a:pt x="306926" y="422795"/>
                    <a:pt x="310516" y="422795"/>
                  </a:cubicBezTo>
                  <a:lnTo>
                    <a:pt x="314106" y="422795"/>
                  </a:lnTo>
                  <a:lnTo>
                    <a:pt x="314106" y="415614"/>
                  </a:lnTo>
                  <a:lnTo>
                    <a:pt x="304234" y="415614"/>
                  </a:lnTo>
                  <a:close/>
                  <a:moveTo>
                    <a:pt x="304234" y="545774"/>
                  </a:moveTo>
                  <a:lnTo>
                    <a:pt x="304234" y="549365"/>
                  </a:lnTo>
                  <a:lnTo>
                    <a:pt x="310516" y="549365"/>
                  </a:lnTo>
                  <a:cubicBezTo>
                    <a:pt x="315004" y="549365"/>
                    <a:pt x="317696" y="546672"/>
                    <a:pt x="317696" y="542183"/>
                  </a:cubicBezTo>
                  <a:lnTo>
                    <a:pt x="317696" y="539490"/>
                  </a:lnTo>
                  <a:lnTo>
                    <a:pt x="310516" y="539490"/>
                  </a:lnTo>
                  <a:cubicBezTo>
                    <a:pt x="306029" y="539490"/>
                    <a:pt x="304234" y="542183"/>
                    <a:pt x="304234" y="545774"/>
                  </a:cubicBezTo>
                  <a:close/>
                  <a:moveTo>
                    <a:pt x="314106" y="487426"/>
                  </a:moveTo>
                  <a:lnTo>
                    <a:pt x="307824" y="498198"/>
                  </a:lnTo>
                  <a:lnTo>
                    <a:pt x="307824" y="508072"/>
                  </a:lnTo>
                  <a:cubicBezTo>
                    <a:pt x="313209" y="508072"/>
                    <a:pt x="317696" y="508970"/>
                    <a:pt x="321286" y="511663"/>
                  </a:cubicBezTo>
                  <a:cubicBezTo>
                    <a:pt x="321286" y="508970"/>
                    <a:pt x="322183" y="505380"/>
                    <a:pt x="324875" y="500891"/>
                  </a:cubicBezTo>
                  <a:cubicBezTo>
                    <a:pt x="320388" y="491915"/>
                    <a:pt x="317696" y="487426"/>
                    <a:pt x="314106" y="487426"/>
                  </a:cubicBezTo>
                  <a:close/>
                  <a:moveTo>
                    <a:pt x="310516" y="255832"/>
                  </a:moveTo>
                  <a:lnTo>
                    <a:pt x="310516" y="263013"/>
                  </a:lnTo>
                  <a:lnTo>
                    <a:pt x="314106" y="263013"/>
                  </a:lnTo>
                  <a:lnTo>
                    <a:pt x="314106" y="255832"/>
                  </a:lnTo>
                  <a:lnTo>
                    <a:pt x="310516" y="255832"/>
                  </a:lnTo>
                  <a:close/>
                  <a:moveTo>
                    <a:pt x="314106" y="426386"/>
                  </a:moveTo>
                  <a:lnTo>
                    <a:pt x="314106" y="433567"/>
                  </a:lnTo>
                  <a:lnTo>
                    <a:pt x="317696" y="433567"/>
                  </a:lnTo>
                  <a:lnTo>
                    <a:pt x="317696" y="426386"/>
                  </a:lnTo>
                  <a:lnTo>
                    <a:pt x="314106" y="426386"/>
                  </a:lnTo>
                  <a:close/>
                  <a:moveTo>
                    <a:pt x="320388" y="839307"/>
                  </a:moveTo>
                  <a:lnTo>
                    <a:pt x="320388" y="846488"/>
                  </a:lnTo>
                  <a:lnTo>
                    <a:pt x="323978" y="846488"/>
                  </a:lnTo>
                  <a:lnTo>
                    <a:pt x="323978" y="839307"/>
                  </a:lnTo>
                  <a:lnTo>
                    <a:pt x="320388" y="839307"/>
                  </a:lnTo>
                  <a:close/>
                  <a:moveTo>
                    <a:pt x="323978" y="153499"/>
                  </a:moveTo>
                  <a:lnTo>
                    <a:pt x="323978" y="163373"/>
                  </a:lnTo>
                  <a:cubicBezTo>
                    <a:pt x="324875" y="167861"/>
                    <a:pt x="326670" y="170554"/>
                    <a:pt x="330260" y="170554"/>
                  </a:cubicBezTo>
                  <a:lnTo>
                    <a:pt x="333850" y="170554"/>
                  </a:lnTo>
                  <a:lnTo>
                    <a:pt x="333850" y="166964"/>
                  </a:lnTo>
                  <a:cubicBezTo>
                    <a:pt x="331157" y="157987"/>
                    <a:pt x="327568" y="153499"/>
                    <a:pt x="323978" y="153499"/>
                  </a:cubicBezTo>
                  <a:close/>
                  <a:moveTo>
                    <a:pt x="330260" y="388684"/>
                  </a:moveTo>
                  <a:lnTo>
                    <a:pt x="330260" y="398559"/>
                  </a:lnTo>
                  <a:lnTo>
                    <a:pt x="337440" y="398559"/>
                  </a:lnTo>
                  <a:lnTo>
                    <a:pt x="337440" y="394968"/>
                  </a:lnTo>
                  <a:cubicBezTo>
                    <a:pt x="337440" y="391377"/>
                    <a:pt x="335645" y="388684"/>
                    <a:pt x="330260" y="388684"/>
                  </a:cubicBezTo>
                  <a:close/>
                  <a:moveTo>
                    <a:pt x="330260" y="562829"/>
                  </a:moveTo>
                  <a:lnTo>
                    <a:pt x="330260" y="572704"/>
                  </a:lnTo>
                  <a:cubicBezTo>
                    <a:pt x="334747" y="572704"/>
                    <a:pt x="337440" y="570011"/>
                    <a:pt x="337440" y="565522"/>
                  </a:cubicBezTo>
                  <a:lnTo>
                    <a:pt x="330260" y="562829"/>
                  </a:lnTo>
                  <a:close/>
                  <a:moveTo>
                    <a:pt x="333850" y="252241"/>
                  </a:moveTo>
                  <a:lnTo>
                    <a:pt x="333850" y="259422"/>
                  </a:lnTo>
                  <a:lnTo>
                    <a:pt x="337440" y="259422"/>
                  </a:lnTo>
                  <a:cubicBezTo>
                    <a:pt x="341030" y="259422"/>
                    <a:pt x="344619" y="255832"/>
                    <a:pt x="348209" y="248650"/>
                  </a:cubicBezTo>
                  <a:lnTo>
                    <a:pt x="348209" y="245060"/>
                  </a:lnTo>
                  <a:lnTo>
                    <a:pt x="341030" y="245060"/>
                  </a:lnTo>
                  <a:cubicBezTo>
                    <a:pt x="336542" y="245957"/>
                    <a:pt x="333850" y="248650"/>
                    <a:pt x="333850" y="252241"/>
                  </a:cubicBezTo>
                  <a:close/>
                  <a:moveTo>
                    <a:pt x="337440" y="177736"/>
                  </a:moveTo>
                  <a:lnTo>
                    <a:pt x="337440" y="180428"/>
                  </a:lnTo>
                  <a:lnTo>
                    <a:pt x="351799" y="180428"/>
                  </a:lnTo>
                  <a:lnTo>
                    <a:pt x="351799" y="177736"/>
                  </a:lnTo>
                  <a:lnTo>
                    <a:pt x="337440" y="177736"/>
                  </a:lnTo>
                  <a:close/>
                  <a:moveTo>
                    <a:pt x="337440" y="744156"/>
                  </a:moveTo>
                  <a:lnTo>
                    <a:pt x="337440" y="747746"/>
                  </a:lnTo>
                  <a:cubicBezTo>
                    <a:pt x="338337" y="752234"/>
                    <a:pt x="340132" y="754927"/>
                    <a:pt x="344619" y="754927"/>
                  </a:cubicBezTo>
                  <a:lnTo>
                    <a:pt x="348209" y="747746"/>
                  </a:lnTo>
                  <a:lnTo>
                    <a:pt x="348209" y="744156"/>
                  </a:lnTo>
                  <a:lnTo>
                    <a:pt x="337440" y="744156"/>
                  </a:lnTo>
                  <a:close/>
                  <a:moveTo>
                    <a:pt x="348209" y="757620"/>
                  </a:moveTo>
                  <a:lnTo>
                    <a:pt x="344619" y="775573"/>
                  </a:lnTo>
                  <a:lnTo>
                    <a:pt x="354491" y="775573"/>
                  </a:lnTo>
                  <a:lnTo>
                    <a:pt x="351799" y="757620"/>
                  </a:lnTo>
                  <a:lnTo>
                    <a:pt x="348209" y="757620"/>
                  </a:lnTo>
                  <a:close/>
                  <a:moveTo>
                    <a:pt x="348209" y="842898"/>
                  </a:moveTo>
                  <a:cubicBezTo>
                    <a:pt x="348209" y="846488"/>
                    <a:pt x="352696" y="850079"/>
                    <a:pt x="361671" y="853669"/>
                  </a:cubicBezTo>
                  <a:lnTo>
                    <a:pt x="361671" y="842898"/>
                  </a:lnTo>
                  <a:lnTo>
                    <a:pt x="348209" y="842898"/>
                  </a:lnTo>
                  <a:close/>
                  <a:moveTo>
                    <a:pt x="351799" y="297124"/>
                  </a:moveTo>
                  <a:lnTo>
                    <a:pt x="351799" y="304305"/>
                  </a:lnTo>
                  <a:cubicBezTo>
                    <a:pt x="356286" y="304305"/>
                    <a:pt x="358081" y="301612"/>
                    <a:pt x="358081" y="297124"/>
                  </a:cubicBezTo>
                  <a:lnTo>
                    <a:pt x="351799" y="297124"/>
                  </a:lnTo>
                  <a:close/>
                  <a:moveTo>
                    <a:pt x="354491" y="166964"/>
                  </a:moveTo>
                  <a:lnTo>
                    <a:pt x="354491" y="177736"/>
                  </a:lnTo>
                  <a:lnTo>
                    <a:pt x="358081" y="177736"/>
                  </a:lnTo>
                  <a:lnTo>
                    <a:pt x="358081" y="166964"/>
                  </a:lnTo>
                  <a:lnTo>
                    <a:pt x="354491" y="166964"/>
                  </a:lnTo>
                  <a:close/>
                </a:path>
              </a:pathLst>
            </a:custGeom>
            <a:solidFill>
              <a:srgbClr val="FFFFFF"/>
            </a:solidFill>
            <a:ln w="8971"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D02EE2D-9139-3B79-2641-42A353C978DE}"/>
                </a:ext>
              </a:extLst>
            </p:cNvPr>
            <p:cNvSpPr/>
            <p:nvPr/>
          </p:nvSpPr>
          <p:spPr>
            <a:xfrm>
              <a:off x="3554785" y="4951665"/>
              <a:ext cx="331157" cy="936253"/>
            </a:xfrm>
            <a:custGeom>
              <a:avLst/>
              <a:gdLst>
                <a:gd name="connsiteX0" fmla="*/ 47565 w 331157"/>
                <a:gd name="connsiteY0" fmla="*/ 0 h 936253"/>
                <a:gd name="connsiteX1" fmla="*/ 91539 w 331157"/>
                <a:gd name="connsiteY1" fmla="*/ 7181 h 936253"/>
                <a:gd name="connsiteX2" fmla="*/ 122053 w 331157"/>
                <a:gd name="connsiteY2" fmla="*/ 3591 h 936253"/>
                <a:gd name="connsiteX3" fmla="*/ 136412 w 331157"/>
                <a:gd name="connsiteY3" fmla="*/ 3591 h 936253"/>
                <a:gd name="connsiteX4" fmla="*/ 159745 w 331157"/>
                <a:gd name="connsiteY4" fmla="*/ 7181 h 936253"/>
                <a:gd name="connsiteX5" fmla="*/ 191156 w 331157"/>
                <a:gd name="connsiteY5" fmla="*/ 3591 h 936253"/>
                <a:gd name="connsiteX6" fmla="*/ 245900 w 331157"/>
                <a:gd name="connsiteY6" fmla="*/ 3591 h 936253"/>
                <a:gd name="connsiteX7" fmla="*/ 293465 w 331157"/>
                <a:gd name="connsiteY7" fmla="*/ 0 h 936253"/>
                <a:gd name="connsiteX8" fmla="*/ 331158 w 331157"/>
                <a:gd name="connsiteY8" fmla="*/ 24237 h 936253"/>
                <a:gd name="connsiteX9" fmla="*/ 331158 w 331157"/>
                <a:gd name="connsiteY9" fmla="*/ 119388 h 936253"/>
                <a:gd name="connsiteX10" fmla="*/ 297055 w 331157"/>
                <a:gd name="connsiteY10" fmla="*/ 153499 h 936253"/>
                <a:gd name="connsiteX11" fmla="*/ 164233 w 331157"/>
                <a:gd name="connsiteY11" fmla="*/ 153499 h 936253"/>
                <a:gd name="connsiteX12" fmla="*/ 157951 w 331157"/>
                <a:gd name="connsiteY12" fmla="*/ 159783 h 936253"/>
                <a:gd name="connsiteX13" fmla="*/ 157951 w 331157"/>
                <a:gd name="connsiteY13" fmla="*/ 378810 h 936253"/>
                <a:gd name="connsiteX14" fmla="*/ 192054 w 331157"/>
                <a:gd name="connsiteY14" fmla="*/ 395866 h 936253"/>
                <a:gd name="connsiteX15" fmla="*/ 236028 w 331157"/>
                <a:gd name="connsiteY15" fmla="*/ 389582 h 936253"/>
                <a:gd name="connsiteX16" fmla="*/ 290773 w 331157"/>
                <a:gd name="connsiteY16" fmla="*/ 430874 h 936253"/>
                <a:gd name="connsiteX17" fmla="*/ 290773 w 331157"/>
                <a:gd name="connsiteY17" fmla="*/ 499096 h 936253"/>
                <a:gd name="connsiteX18" fmla="*/ 243208 w 331157"/>
                <a:gd name="connsiteY18" fmla="*/ 546672 h 936253"/>
                <a:gd name="connsiteX19" fmla="*/ 157951 w 331157"/>
                <a:gd name="connsiteY19" fmla="*/ 546672 h 936253"/>
                <a:gd name="connsiteX20" fmla="*/ 157951 w 331157"/>
                <a:gd name="connsiteY20" fmla="*/ 884190 h 936253"/>
                <a:gd name="connsiteX21" fmla="*/ 160643 w 331157"/>
                <a:gd name="connsiteY21" fmla="*/ 898552 h 936253"/>
                <a:gd name="connsiteX22" fmla="*/ 122950 w 331157"/>
                <a:gd name="connsiteY22" fmla="*/ 936254 h 936253"/>
                <a:gd name="connsiteX23" fmla="*/ 37693 w 331157"/>
                <a:gd name="connsiteY23" fmla="*/ 936254 h 936253"/>
                <a:gd name="connsiteX24" fmla="*/ 7179 w 331157"/>
                <a:gd name="connsiteY24" fmla="*/ 878804 h 936253"/>
                <a:gd name="connsiteX25" fmla="*/ 3590 w 331157"/>
                <a:gd name="connsiteY25" fmla="*/ 847386 h 936253"/>
                <a:gd name="connsiteX26" fmla="*/ 7179 w 331157"/>
                <a:gd name="connsiteY26" fmla="*/ 758518 h 936253"/>
                <a:gd name="connsiteX27" fmla="*/ 3590 w 331157"/>
                <a:gd name="connsiteY27" fmla="*/ 717226 h 936253"/>
                <a:gd name="connsiteX28" fmla="*/ 7179 w 331157"/>
                <a:gd name="connsiteY28" fmla="*/ 611303 h 936253"/>
                <a:gd name="connsiteX29" fmla="*/ 7179 w 331157"/>
                <a:gd name="connsiteY29" fmla="*/ 594247 h 936253"/>
                <a:gd name="connsiteX30" fmla="*/ 3590 w 331157"/>
                <a:gd name="connsiteY30" fmla="*/ 526025 h 936253"/>
                <a:gd name="connsiteX31" fmla="*/ 7179 w 331157"/>
                <a:gd name="connsiteY31" fmla="*/ 457804 h 936253"/>
                <a:gd name="connsiteX32" fmla="*/ 7179 w 331157"/>
                <a:gd name="connsiteY32" fmla="*/ 434465 h 936253"/>
                <a:gd name="connsiteX33" fmla="*/ 3590 w 331157"/>
                <a:gd name="connsiteY33" fmla="*/ 349188 h 936253"/>
                <a:gd name="connsiteX34" fmla="*/ 7179 w 331157"/>
                <a:gd name="connsiteY34" fmla="*/ 321360 h 936253"/>
                <a:gd name="connsiteX35" fmla="*/ 3590 w 331157"/>
                <a:gd name="connsiteY35" fmla="*/ 314179 h 936253"/>
                <a:gd name="connsiteX36" fmla="*/ 10769 w 331157"/>
                <a:gd name="connsiteY36" fmla="*/ 280068 h 936253"/>
                <a:gd name="connsiteX37" fmla="*/ 3590 w 331157"/>
                <a:gd name="connsiteY37" fmla="*/ 166964 h 936253"/>
                <a:gd name="connsiteX38" fmla="*/ 7179 w 331157"/>
                <a:gd name="connsiteY38" fmla="*/ 125672 h 936253"/>
                <a:gd name="connsiteX39" fmla="*/ 0 w 331157"/>
                <a:gd name="connsiteY39" fmla="*/ 101435 h 936253"/>
                <a:gd name="connsiteX40" fmla="*/ 3590 w 331157"/>
                <a:gd name="connsiteY40" fmla="*/ 63733 h 936253"/>
                <a:gd name="connsiteX41" fmla="*/ 3590 w 331157"/>
                <a:gd name="connsiteY41" fmla="*/ 43087 h 936253"/>
                <a:gd name="connsiteX42" fmla="*/ 47565 w 331157"/>
                <a:gd name="connsiteY42" fmla="*/ 0 h 936253"/>
                <a:gd name="connsiteX43" fmla="*/ 68206 w 331157"/>
                <a:gd name="connsiteY43" fmla="*/ 792629 h 936253"/>
                <a:gd name="connsiteX44" fmla="*/ 71796 w 331157"/>
                <a:gd name="connsiteY44" fmla="*/ 806094 h 936253"/>
                <a:gd name="connsiteX45" fmla="*/ 81668 w 331157"/>
                <a:gd name="connsiteY45" fmla="*/ 806094 h 936253"/>
                <a:gd name="connsiteX46" fmla="*/ 85257 w 331157"/>
                <a:gd name="connsiteY46" fmla="*/ 796220 h 936253"/>
                <a:gd name="connsiteX47" fmla="*/ 78078 w 331157"/>
                <a:gd name="connsiteY47" fmla="*/ 792629 h 936253"/>
                <a:gd name="connsiteX48" fmla="*/ 68206 w 331157"/>
                <a:gd name="connsiteY48" fmla="*/ 792629 h 936253"/>
                <a:gd name="connsiteX49" fmla="*/ 71796 w 331157"/>
                <a:gd name="connsiteY49" fmla="*/ 590657 h 936253"/>
                <a:gd name="connsiteX50" fmla="*/ 71796 w 331157"/>
                <a:gd name="connsiteY50" fmla="*/ 605019 h 936253"/>
                <a:gd name="connsiteX51" fmla="*/ 78078 w 331157"/>
                <a:gd name="connsiteY51" fmla="*/ 605019 h 936253"/>
                <a:gd name="connsiteX52" fmla="*/ 78078 w 331157"/>
                <a:gd name="connsiteY52" fmla="*/ 590657 h 936253"/>
                <a:gd name="connsiteX53" fmla="*/ 71796 w 331157"/>
                <a:gd name="connsiteY53" fmla="*/ 590657 h 936253"/>
                <a:gd name="connsiteX54" fmla="*/ 78078 w 331157"/>
                <a:gd name="connsiteY54" fmla="*/ 317770 h 936253"/>
                <a:gd name="connsiteX55" fmla="*/ 78078 w 331157"/>
                <a:gd name="connsiteY55" fmla="*/ 328541 h 936253"/>
                <a:gd name="connsiteX56" fmla="*/ 81668 w 331157"/>
                <a:gd name="connsiteY56" fmla="*/ 328541 h 936253"/>
                <a:gd name="connsiteX57" fmla="*/ 81668 w 331157"/>
                <a:gd name="connsiteY57" fmla="*/ 317770 h 936253"/>
                <a:gd name="connsiteX58" fmla="*/ 78078 w 331157"/>
                <a:gd name="connsiteY58" fmla="*/ 317770 h 936253"/>
                <a:gd name="connsiteX59" fmla="*/ 78078 w 331157"/>
                <a:gd name="connsiteY59" fmla="*/ 416512 h 936253"/>
                <a:gd name="connsiteX60" fmla="*/ 78078 w 331157"/>
                <a:gd name="connsiteY60" fmla="*/ 427283 h 936253"/>
                <a:gd name="connsiteX61" fmla="*/ 95129 w 331157"/>
                <a:gd name="connsiteY61" fmla="*/ 430874 h 936253"/>
                <a:gd name="connsiteX62" fmla="*/ 95129 w 331157"/>
                <a:gd name="connsiteY62" fmla="*/ 410228 h 936253"/>
                <a:gd name="connsiteX63" fmla="*/ 92437 w 331157"/>
                <a:gd name="connsiteY63" fmla="*/ 410228 h 936253"/>
                <a:gd name="connsiteX64" fmla="*/ 78078 w 331157"/>
                <a:gd name="connsiteY64" fmla="*/ 416512 h 936253"/>
                <a:gd name="connsiteX65" fmla="*/ 81668 w 331157"/>
                <a:gd name="connsiteY65" fmla="*/ 92458 h 936253"/>
                <a:gd name="connsiteX66" fmla="*/ 81668 w 331157"/>
                <a:gd name="connsiteY66" fmla="*/ 98742 h 936253"/>
                <a:gd name="connsiteX67" fmla="*/ 85257 w 331157"/>
                <a:gd name="connsiteY67" fmla="*/ 98742 h 936253"/>
                <a:gd name="connsiteX68" fmla="*/ 102309 w 331157"/>
                <a:gd name="connsiteY68" fmla="*/ 96049 h 936253"/>
                <a:gd name="connsiteX69" fmla="*/ 102309 w 331157"/>
                <a:gd name="connsiteY69" fmla="*/ 92458 h 936253"/>
                <a:gd name="connsiteX70" fmla="*/ 81668 w 331157"/>
                <a:gd name="connsiteY70" fmla="*/ 92458 h 936253"/>
                <a:gd name="connsiteX71" fmla="*/ 85257 w 331157"/>
                <a:gd name="connsiteY71" fmla="*/ 359062 h 936253"/>
                <a:gd name="connsiteX72" fmla="*/ 85257 w 331157"/>
                <a:gd name="connsiteY72" fmla="*/ 369834 h 936253"/>
                <a:gd name="connsiteX73" fmla="*/ 92437 w 331157"/>
                <a:gd name="connsiteY73" fmla="*/ 372527 h 936253"/>
                <a:gd name="connsiteX74" fmla="*/ 102309 w 331157"/>
                <a:gd name="connsiteY74" fmla="*/ 369834 h 936253"/>
                <a:gd name="connsiteX75" fmla="*/ 85257 w 331157"/>
                <a:gd name="connsiteY75" fmla="*/ 359062 h 936253"/>
                <a:gd name="connsiteX76" fmla="*/ 88847 w 331157"/>
                <a:gd name="connsiteY76" fmla="*/ 826740 h 936253"/>
                <a:gd name="connsiteX77" fmla="*/ 85257 w 331157"/>
                <a:gd name="connsiteY77" fmla="*/ 840205 h 936253"/>
                <a:gd name="connsiteX78" fmla="*/ 92437 w 331157"/>
                <a:gd name="connsiteY78" fmla="*/ 843795 h 936253"/>
                <a:gd name="connsiteX79" fmla="*/ 98719 w 331157"/>
                <a:gd name="connsiteY79" fmla="*/ 830331 h 936253"/>
                <a:gd name="connsiteX80" fmla="*/ 98719 w 331157"/>
                <a:gd name="connsiteY80" fmla="*/ 826740 h 936253"/>
                <a:gd name="connsiteX81" fmla="*/ 88847 w 331157"/>
                <a:gd name="connsiteY81" fmla="*/ 826740 h 936253"/>
                <a:gd name="connsiteX82" fmla="*/ 92437 w 331157"/>
                <a:gd name="connsiteY82" fmla="*/ 307896 h 936253"/>
                <a:gd name="connsiteX83" fmla="*/ 88847 w 331157"/>
                <a:gd name="connsiteY83" fmla="*/ 314179 h 936253"/>
                <a:gd name="connsiteX84" fmla="*/ 113078 w 331157"/>
                <a:gd name="connsiteY84" fmla="*/ 324951 h 936253"/>
                <a:gd name="connsiteX85" fmla="*/ 113078 w 331157"/>
                <a:gd name="connsiteY85" fmla="*/ 314179 h 936253"/>
                <a:gd name="connsiteX86" fmla="*/ 92437 w 331157"/>
                <a:gd name="connsiteY86" fmla="*/ 307896 h 936253"/>
                <a:gd name="connsiteX87" fmla="*/ 105899 w 331157"/>
                <a:gd name="connsiteY87" fmla="*/ 495505 h 936253"/>
                <a:gd name="connsiteX88" fmla="*/ 92437 w 331157"/>
                <a:gd name="connsiteY88" fmla="*/ 536797 h 936253"/>
                <a:gd name="connsiteX89" fmla="*/ 98719 w 331157"/>
                <a:gd name="connsiteY89" fmla="*/ 540388 h 936253"/>
                <a:gd name="connsiteX90" fmla="*/ 113078 w 331157"/>
                <a:gd name="connsiteY90" fmla="*/ 540388 h 936253"/>
                <a:gd name="connsiteX91" fmla="*/ 113078 w 331157"/>
                <a:gd name="connsiteY91" fmla="*/ 536797 h 936253"/>
                <a:gd name="connsiteX92" fmla="*/ 109488 w 331157"/>
                <a:gd name="connsiteY92" fmla="*/ 512561 h 936253"/>
                <a:gd name="connsiteX93" fmla="*/ 119360 w 331157"/>
                <a:gd name="connsiteY93" fmla="*/ 495505 h 936253"/>
                <a:gd name="connsiteX94" fmla="*/ 105899 w 331157"/>
                <a:gd name="connsiteY94" fmla="*/ 495505 h 936253"/>
                <a:gd name="connsiteX95" fmla="*/ 95129 w 331157"/>
                <a:gd name="connsiteY95" fmla="*/ 727998 h 936253"/>
                <a:gd name="connsiteX96" fmla="*/ 95129 w 331157"/>
                <a:gd name="connsiteY96" fmla="*/ 731589 h 936253"/>
                <a:gd name="connsiteX97" fmla="*/ 102309 w 331157"/>
                <a:gd name="connsiteY97" fmla="*/ 731589 h 936253"/>
                <a:gd name="connsiteX98" fmla="*/ 102309 w 331157"/>
                <a:gd name="connsiteY98" fmla="*/ 727998 h 936253"/>
                <a:gd name="connsiteX99" fmla="*/ 95129 w 331157"/>
                <a:gd name="connsiteY99" fmla="*/ 727998 h 936253"/>
                <a:gd name="connsiteX100" fmla="*/ 102309 w 331157"/>
                <a:gd name="connsiteY100" fmla="*/ 798913 h 936253"/>
                <a:gd name="connsiteX101" fmla="*/ 98719 w 331157"/>
                <a:gd name="connsiteY101" fmla="*/ 813275 h 936253"/>
                <a:gd name="connsiteX102" fmla="*/ 109488 w 331157"/>
                <a:gd name="connsiteY102" fmla="*/ 813275 h 936253"/>
                <a:gd name="connsiteX103" fmla="*/ 109488 w 331157"/>
                <a:gd name="connsiteY103" fmla="*/ 809684 h 936253"/>
                <a:gd name="connsiteX104" fmla="*/ 105899 w 331157"/>
                <a:gd name="connsiteY104" fmla="*/ 798913 h 936253"/>
                <a:gd name="connsiteX105" fmla="*/ 102309 w 331157"/>
                <a:gd name="connsiteY105" fmla="*/ 798913 h 936253"/>
                <a:gd name="connsiteX106" fmla="*/ 102309 w 331157"/>
                <a:gd name="connsiteY106" fmla="*/ 113104 h 936253"/>
                <a:gd name="connsiteX107" fmla="*/ 102309 w 331157"/>
                <a:gd name="connsiteY107" fmla="*/ 122979 h 936253"/>
                <a:gd name="connsiteX108" fmla="*/ 109488 w 331157"/>
                <a:gd name="connsiteY108" fmla="*/ 130160 h 936253"/>
                <a:gd name="connsiteX109" fmla="*/ 113078 w 331157"/>
                <a:gd name="connsiteY109" fmla="*/ 130160 h 936253"/>
                <a:gd name="connsiteX110" fmla="*/ 113078 w 331157"/>
                <a:gd name="connsiteY110" fmla="*/ 119388 h 936253"/>
                <a:gd name="connsiteX111" fmla="*/ 105899 w 331157"/>
                <a:gd name="connsiteY111" fmla="*/ 113104 h 936253"/>
                <a:gd name="connsiteX112" fmla="*/ 102309 w 331157"/>
                <a:gd name="connsiteY112" fmla="*/ 113104 h 936253"/>
                <a:gd name="connsiteX113" fmla="*/ 105899 w 331157"/>
                <a:gd name="connsiteY113" fmla="*/ 645414 h 936253"/>
                <a:gd name="connsiteX114" fmla="*/ 102309 w 331157"/>
                <a:gd name="connsiteY114" fmla="*/ 651697 h 936253"/>
                <a:gd name="connsiteX115" fmla="*/ 102309 w 331157"/>
                <a:gd name="connsiteY115" fmla="*/ 662469 h 936253"/>
                <a:gd name="connsiteX116" fmla="*/ 109488 w 331157"/>
                <a:gd name="connsiteY116" fmla="*/ 662469 h 936253"/>
                <a:gd name="connsiteX117" fmla="*/ 119360 w 331157"/>
                <a:gd name="connsiteY117" fmla="*/ 651697 h 936253"/>
                <a:gd name="connsiteX118" fmla="*/ 119360 w 331157"/>
                <a:gd name="connsiteY118" fmla="*/ 648107 h 936253"/>
                <a:gd name="connsiteX119" fmla="*/ 105899 w 331157"/>
                <a:gd name="connsiteY119" fmla="*/ 645414 h 936253"/>
                <a:gd name="connsiteX120" fmla="*/ 109488 w 331157"/>
                <a:gd name="connsiteY120" fmla="*/ 382401 h 936253"/>
                <a:gd name="connsiteX121" fmla="*/ 122950 w 331157"/>
                <a:gd name="connsiteY121" fmla="*/ 395866 h 936253"/>
                <a:gd name="connsiteX122" fmla="*/ 126540 w 331157"/>
                <a:gd name="connsiteY122" fmla="*/ 395866 h 936253"/>
                <a:gd name="connsiteX123" fmla="*/ 126540 w 331157"/>
                <a:gd name="connsiteY123" fmla="*/ 389582 h 936253"/>
                <a:gd name="connsiteX124" fmla="*/ 119360 w 331157"/>
                <a:gd name="connsiteY124" fmla="*/ 382401 h 936253"/>
                <a:gd name="connsiteX125" fmla="*/ 109488 w 331157"/>
                <a:gd name="connsiteY125" fmla="*/ 382401 h 936253"/>
                <a:gd name="connsiteX126" fmla="*/ 109488 w 331157"/>
                <a:gd name="connsiteY126" fmla="*/ 447930 h 936253"/>
                <a:gd name="connsiteX127" fmla="*/ 109488 w 331157"/>
                <a:gd name="connsiteY127" fmla="*/ 451520 h 936253"/>
                <a:gd name="connsiteX128" fmla="*/ 122950 w 331157"/>
                <a:gd name="connsiteY128" fmla="*/ 479348 h 936253"/>
                <a:gd name="connsiteX129" fmla="*/ 137309 w 331157"/>
                <a:gd name="connsiteY129" fmla="*/ 468576 h 936253"/>
                <a:gd name="connsiteX130" fmla="*/ 137309 w 331157"/>
                <a:gd name="connsiteY130" fmla="*/ 464985 h 936253"/>
                <a:gd name="connsiteX131" fmla="*/ 119360 w 331157"/>
                <a:gd name="connsiteY131" fmla="*/ 437158 h 936253"/>
                <a:gd name="connsiteX132" fmla="*/ 109488 w 331157"/>
                <a:gd name="connsiteY132" fmla="*/ 447930 h 936253"/>
                <a:gd name="connsiteX133" fmla="*/ 119360 w 331157"/>
                <a:gd name="connsiteY133" fmla="*/ 58348 h 936253"/>
                <a:gd name="connsiteX134" fmla="*/ 119360 w 331157"/>
                <a:gd name="connsiteY134" fmla="*/ 61938 h 936253"/>
                <a:gd name="connsiteX135" fmla="*/ 126540 w 331157"/>
                <a:gd name="connsiteY135" fmla="*/ 61938 h 936253"/>
                <a:gd name="connsiteX136" fmla="*/ 126540 w 331157"/>
                <a:gd name="connsiteY136" fmla="*/ 58348 h 936253"/>
                <a:gd name="connsiteX137" fmla="*/ 119360 w 331157"/>
                <a:gd name="connsiteY137" fmla="*/ 58348 h 936253"/>
                <a:gd name="connsiteX138" fmla="*/ 119360 w 331157"/>
                <a:gd name="connsiteY138" fmla="*/ 96049 h 936253"/>
                <a:gd name="connsiteX139" fmla="*/ 119360 w 331157"/>
                <a:gd name="connsiteY139" fmla="*/ 102333 h 936253"/>
                <a:gd name="connsiteX140" fmla="*/ 143591 w 331157"/>
                <a:gd name="connsiteY140" fmla="*/ 113104 h 936253"/>
                <a:gd name="connsiteX141" fmla="*/ 147181 w 331157"/>
                <a:gd name="connsiteY141" fmla="*/ 105923 h 936253"/>
                <a:gd name="connsiteX142" fmla="*/ 126540 w 331157"/>
                <a:gd name="connsiteY142" fmla="*/ 96049 h 936253"/>
                <a:gd name="connsiteX143" fmla="*/ 119360 w 331157"/>
                <a:gd name="connsiteY143" fmla="*/ 96049 h 936253"/>
                <a:gd name="connsiteX144" fmla="*/ 129232 w 331157"/>
                <a:gd name="connsiteY144" fmla="*/ 122979 h 936253"/>
                <a:gd name="connsiteX145" fmla="*/ 132822 w 331157"/>
                <a:gd name="connsiteY145" fmla="*/ 140034 h 936253"/>
                <a:gd name="connsiteX146" fmla="*/ 139104 w 331157"/>
                <a:gd name="connsiteY146" fmla="*/ 140034 h 936253"/>
                <a:gd name="connsiteX147" fmla="*/ 153463 w 331157"/>
                <a:gd name="connsiteY147" fmla="*/ 126569 h 936253"/>
                <a:gd name="connsiteX148" fmla="*/ 153463 w 331157"/>
                <a:gd name="connsiteY148" fmla="*/ 119388 h 936253"/>
                <a:gd name="connsiteX149" fmla="*/ 129232 w 331157"/>
                <a:gd name="connsiteY149" fmla="*/ 122979 h 936253"/>
                <a:gd name="connsiteX150" fmla="*/ 136412 w 331157"/>
                <a:gd name="connsiteY150" fmla="*/ 495505 h 936253"/>
                <a:gd name="connsiteX151" fmla="*/ 136412 w 331157"/>
                <a:gd name="connsiteY151" fmla="*/ 501789 h 936253"/>
                <a:gd name="connsiteX152" fmla="*/ 139104 w 331157"/>
                <a:gd name="connsiteY152" fmla="*/ 501789 h 936253"/>
                <a:gd name="connsiteX153" fmla="*/ 139104 w 331157"/>
                <a:gd name="connsiteY153" fmla="*/ 495505 h 936253"/>
                <a:gd name="connsiteX154" fmla="*/ 136412 w 331157"/>
                <a:gd name="connsiteY154" fmla="*/ 495505 h 936253"/>
                <a:gd name="connsiteX155" fmla="*/ 142694 w 331157"/>
                <a:gd name="connsiteY155" fmla="*/ 82584 h 936253"/>
                <a:gd name="connsiteX156" fmla="*/ 146284 w 331157"/>
                <a:gd name="connsiteY156" fmla="*/ 82584 h 936253"/>
                <a:gd name="connsiteX157" fmla="*/ 153463 w 331157"/>
                <a:gd name="connsiteY157" fmla="*/ 75403 h 936253"/>
                <a:gd name="connsiteX158" fmla="*/ 149873 w 331157"/>
                <a:gd name="connsiteY158" fmla="*/ 75403 h 936253"/>
                <a:gd name="connsiteX159" fmla="*/ 142694 w 331157"/>
                <a:gd name="connsiteY159" fmla="*/ 82584 h 936253"/>
                <a:gd name="connsiteX160" fmla="*/ 146284 w 331157"/>
                <a:gd name="connsiteY160" fmla="*/ 471269 h 936253"/>
                <a:gd name="connsiteX161" fmla="*/ 146284 w 331157"/>
                <a:gd name="connsiteY161" fmla="*/ 481143 h 936253"/>
                <a:gd name="connsiteX162" fmla="*/ 159745 w 331157"/>
                <a:gd name="connsiteY162" fmla="*/ 474859 h 936253"/>
                <a:gd name="connsiteX163" fmla="*/ 159745 w 331157"/>
                <a:gd name="connsiteY163" fmla="*/ 471269 h 936253"/>
                <a:gd name="connsiteX164" fmla="*/ 146284 w 331157"/>
                <a:gd name="connsiteY164" fmla="*/ 471269 h 936253"/>
                <a:gd name="connsiteX165" fmla="*/ 149873 w 331157"/>
                <a:gd name="connsiteY165" fmla="*/ 512561 h 936253"/>
                <a:gd name="connsiteX166" fmla="*/ 149873 w 331157"/>
                <a:gd name="connsiteY166" fmla="*/ 526025 h 936253"/>
                <a:gd name="connsiteX167" fmla="*/ 153463 w 331157"/>
                <a:gd name="connsiteY167" fmla="*/ 526025 h 936253"/>
                <a:gd name="connsiteX168" fmla="*/ 153463 w 331157"/>
                <a:gd name="connsiteY168" fmla="*/ 512561 h 936253"/>
                <a:gd name="connsiteX169" fmla="*/ 149873 w 331157"/>
                <a:gd name="connsiteY169" fmla="*/ 512561 h 936253"/>
                <a:gd name="connsiteX170" fmla="*/ 170515 w 331157"/>
                <a:gd name="connsiteY170" fmla="*/ 119388 h 936253"/>
                <a:gd name="connsiteX171" fmla="*/ 177694 w 331157"/>
                <a:gd name="connsiteY171" fmla="*/ 126569 h 936253"/>
                <a:gd name="connsiteX172" fmla="*/ 183977 w 331157"/>
                <a:gd name="connsiteY172" fmla="*/ 119388 h 936253"/>
                <a:gd name="connsiteX173" fmla="*/ 170515 w 331157"/>
                <a:gd name="connsiteY173" fmla="*/ 119388 h 936253"/>
                <a:gd name="connsiteX174" fmla="*/ 201028 w 331157"/>
                <a:gd name="connsiteY174" fmla="*/ 474859 h 936253"/>
                <a:gd name="connsiteX175" fmla="*/ 201028 w 331157"/>
                <a:gd name="connsiteY175" fmla="*/ 481143 h 936253"/>
                <a:gd name="connsiteX176" fmla="*/ 207310 w 331157"/>
                <a:gd name="connsiteY176" fmla="*/ 481143 h 936253"/>
                <a:gd name="connsiteX177" fmla="*/ 207310 w 331157"/>
                <a:gd name="connsiteY177" fmla="*/ 474859 h 936253"/>
                <a:gd name="connsiteX178" fmla="*/ 201028 w 331157"/>
                <a:gd name="connsiteY178" fmla="*/ 474859 h 936253"/>
                <a:gd name="connsiteX179" fmla="*/ 214490 w 331157"/>
                <a:gd name="connsiteY179" fmla="*/ 85277 h 936253"/>
                <a:gd name="connsiteX180" fmla="*/ 214490 w 331157"/>
                <a:gd name="connsiteY180" fmla="*/ 92458 h 936253"/>
                <a:gd name="connsiteX181" fmla="*/ 221669 w 331157"/>
                <a:gd name="connsiteY181" fmla="*/ 92458 h 936253"/>
                <a:gd name="connsiteX182" fmla="*/ 221669 w 331157"/>
                <a:gd name="connsiteY182" fmla="*/ 85277 h 936253"/>
                <a:gd name="connsiteX183" fmla="*/ 214490 w 331157"/>
                <a:gd name="connsiteY183" fmla="*/ 85277 h 93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31157" h="936253">
                  <a:moveTo>
                    <a:pt x="47565" y="0"/>
                  </a:moveTo>
                  <a:cubicBezTo>
                    <a:pt x="74488" y="2693"/>
                    <a:pt x="89745" y="4488"/>
                    <a:pt x="91539" y="7181"/>
                  </a:cubicBezTo>
                  <a:cubicBezTo>
                    <a:pt x="103206" y="4488"/>
                    <a:pt x="113976" y="3591"/>
                    <a:pt x="122053" y="3591"/>
                  </a:cubicBezTo>
                  <a:lnTo>
                    <a:pt x="136412" y="3591"/>
                  </a:lnTo>
                  <a:cubicBezTo>
                    <a:pt x="148976" y="3591"/>
                    <a:pt x="157053" y="4488"/>
                    <a:pt x="159745" y="7181"/>
                  </a:cubicBezTo>
                  <a:cubicBezTo>
                    <a:pt x="172310" y="4488"/>
                    <a:pt x="182182" y="3591"/>
                    <a:pt x="191156" y="3591"/>
                  </a:cubicBezTo>
                  <a:lnTo>
                    <a:pt x="245900" y="3591"/>
                  </a:lnTo>
                  <a:cubicBezTo>
                    <a:pt x="258465" y="3591"/>
                    <a:pt x="274619" y="2693"/>
                    <a:pt x="293465" y="0"/>
                  </a:cubicBezTo>
                  <a:cubicBezTo>
                    <a:pt x="318594" y="8977"/>
                    <a:pt x="331158" y="17056"/>
                    <a:pt x="331158" y="24237"/>
                  </a:cubicBezTo>
                  <a:lnTo>
                    <a:pt x="331158" y="119388"/>
                  </a:lnTo>
                  <a:cubicBezTo>
                    <a:pt x="328466" y="142727"/>
                    <a:pt x="316799" y="153499"/>
                    <a:pt x="297055" y="153499"/>
                  </a:cubicBezTo>
                  <a:lnTo>
                    <a:pt x="164233" y="153499"/>
                  </a:lnTo>
                  <a:cubicBezTo>
                    <a:pt x="159745" y="154397"/>
                    <a:pt x="157951" y="156192"/>
                    <a:pt x="157951" y="159783"/>
                  </a:cubicBezTo>
                  <a:lnTo>
                    <a:pt x="157951" y="378810"/>
                  </a:lnTo>
                  <a:cubicBezTo>
                    <a:pt x="157951" y="381503"/>
                    <a:pt x="169617" y="386889"/>
                    <a:pt x="192054" y="395866"/>
                  </a:cubicBezTo>
                  <a:lnTo>
                    <a:pt x="236028" y="389582"/>
                  </a:lnTo>
                  <a:cubicBezTo>
                    <a:pt x="271926" y="389582"/>
                    <a:pt x="290773" y="403047"/>
                    <a:pt x="290773" y="430874"/>
                  </a:cubicBezTo>
                  <a:lnTo>
                    <a:pt x="290773" y="499096"/>
                  </a:lnTo>
                  <a:cubicBezTo>
                    <a:pt x="290773" y="530514"/>
                    <a:pt x="274619" y="546672"/>
                    <a:pt x="243208" y="546672"/>
                  </a:cubicBezTo>
                  <a:lnTo>
                    <a:pt x="157951" y="546672"/>
                  </a:lnTo>
                  <a:lnTo>
                    <a:pt x="157951" y="884190"/>
                  </a:lnTo>
                  <a:cubicBezTo>
                    <a:pt x="157951" y="889576"/>
                    <a:pt x="158848" y="894064"/>
                    <a:pt x="160643" y="898552"/>
                  </a:cubicBezTo>
                  <a:cubicBezTo>
                    <a:pt x="153463" y="923687"/>
                    <a:pt x="140899" y="936254"/>
                    <a:pt x="122950" y="936254"/>
                  </a:cubicBezTo>
                  <a:lnTo>
                    <a:pt x="37693" y="936254"/>
                  </a:lnTo>
                  <a:cubicBezTo>
                    <a:pt x="17051" y="936254"/>
                    <a:pt x="7179" y="917403"/>
                    <a:pt x="7179" y="878804"/>
                  </a:cubicBezTo>
                  <a:cubicBezTo>
                    <a:pt x="4487" y="877008"/>
                    <a:pt x="3590" y="867134"/>
                    <a:pt x="3590" y="847386"/>
                  </a:cubicBezTo>
                  <a:cubicBezTo>
                    <a:pt x="3590" y="833023"/>
                    <a:pt x="4487" y="803401"/>
                    <a:pt x="7179" y="758518"/>
                  </a:cubicBezTo>
                  <a:cubicBezTo>
                    <a:pt x="7179" y="747746"/>
                    <a:pt x="6282" y="734281"/>
                    <a:pt x="3590" y="717226"/>
                  </a:cubicBezTo>
                  <a:cubicBezTo>
                    <a:pt x="6282" y="683115"/>
                    <a:pt x="7179" y="648107"/>
                    <a:pt x="7179" y="611303"/>
                  </a:cubicBezTo>
                  <a:lnTo>
                    <a:pt x="7179" y="594247"/>
                  </a:lnTo>
                  <a:cubicBezTo>
                    <a:pt x="7179" y="564625"/>
                    <a:pt x="6282" y="542183"/>
                    <a:pt x="3590" y="526025"/>
                  </a:cubicBezTo>
                  <a:cubicBezTo>
                    <a:pt x="6282" y="509868"/>
                    <a:pt x="7179" y="487426"/>
                    <a:pt x="7179" y="457804"/>
                  </a:cubicBezTo>
                  <a:lnTo>
                    <a:pt x="7179" y="434465"/>
                  </a:lnTo>
                  <a:cubicBezTo>
                    <a:pt x="7179" y="411126"/>
                    <a:pt x="6282" y="383298"/>
                    <a:pt x="3590" y="349188"/>
                  </a:cubicBezTo>
                  <a:cubicBezTo>
                    <a:pt x="6282" y="340211"/>
                    <a:pt x="7179" y="331235"/>
                    <a:pt x="7179" y="321360"/>
                  </a:cubicBezTo>
                  <a:lnTo>
                    <a:pt x="3590" y="314179"/>
                  </a:lnTo>
                  <a:lnTo>
                    <a:pt x="10769" y="280068"/>
                  </a:lnTo>
                  <a:cubicBezTo>
                    <a:pt x="8077" y="260320"/>
                    <a:pt x="6282" y="222618"/>
                    <a:pt x="3590" y="166964"/>
                  </a:cubicBezTo>
                  <a:cubicBezTo>
                    <a:pt x="6282" y="150806"/>
                    <a:pt x="7179" y="137341"/>
                    <a:pt x="7179" y="125672"/>
                  </a:cubicBezTo>
                  <a:cubicBezTo>
                    <a:pt x="7179" y="121183"/>
                    <a:pt x="4487" y="113104"/>
                    <a:pt x="0" y="101435"/>
                  </a:cubicBezTo>
                  <a:cubicBezTo>
                    <a:pt x="2692" y="86175"/>
                    <a:pt x="3590" y="73608"/>
                    <a:pt x="3590" y="63733"/>
                  </a:cubicBezTo>
                  <a:lnTo>
                    <a:pt x="3590" y="43087"/>
                  </a:lnTo>
                  <a:cubicBezTo>
                    <a:pt x="9872" y="15260"/>
                    <a:pt x="25128" y="0"/>
                    <a:pt x="47565" y="0"/>
                  </a:cubicBezTo>
                  <a:close/>
                  <a:moveTo>
                    <a:pt x="68206" y="792629"/>
                  </a:moveTo>
                  <a:cubicBezTo>
                    <a:pt x="70898" y="796220"/>
                    <a:pt x="71796" y="800708"/>
                    <a:pt x="71796" y="806094"/>
                  </a:cubicBezTo>
                  <a:lnTo>
                    <a:pt x="81668" y="806094"/>
                  </a:lnTo>
                  <a:cubicBezTo>
                    <a:pt x="81668" y="803401"/>
                    <a:pt x="82565" y="800708"/>
                    <a:pt x="85257" y="796220"/>
                  </a:cubicBezTo>
                  <a:lnTo>
                    <a:pt x="78078" y="792629"/>
                  </a:lnTo>
                  <a:lnTo>
                    <a:pt x="68206" y="792629"/>
                  </a:lnTo>
                  <a:close/>
                  <a:moveTo>
                    <a:pt x="71796" y="590657"/>
                  </a:moveTo>
                  <a:lnTo>
                    <a:pt x="71796" y="605019"/>
                  </a:lnTo>
                  <a:lnTo>
                    <a:pt x="78078" y="605019"/>
                  </a:lnTo>
                  <a:lnTo>
                    <a:pt x="78078" y="590657"/>
                  </a:lnTo>
                  <a:lnTo>
                    <a:pt x="71796" y="590657"/>
                  </a:lnTo>
                  <a:close/>
                  <a:moveTo>
                    <a:pt x="78078" y="317770"/>
                  </a:moveTo>
                  <a:lnTo>
                    <a:pt x="78078" y="328541"/>
                  </a:lnTo>
                  <a:lnTo>
                    <a:pt x="81668" y="328541"/>
                  </a:lnTo>
                  <a:lnTo>
                    <a:pt x="81668" y="317770"/>
                  </a:lnTo>
                  <a:lnTo>
                    <a:pt x="78078" y="317770"/>
                  </a:lnTo>
                  <a:close/>
                  <a:moveTo>
                    <a:pt x="78078" y="416512"/>
                  </a:moveTo>
                  <a:lnTo>
                    <a:pt x="78078" y="427283"/>
                  </a:lnTo>
                  <a:lnTo>
                    <a:pt x="95129" y="430874"/>
                  </a:lnTo>
                  <a:lnTo>
                    <a:pt x="95129" y="410228"/>
                  </a:lnTo>
                  <a:lnTo>
                    <a:pt x="92437" y="410228"/>
                  </a:lnTo>
                  <a:cubicBezTo>
                    <a:pt x="86155" y="414716"/>
                    <a:pt x="81668" y="416512"/>
                    <a:pt x="78078" y="416512"/>
                  </a:cubicBezTo>
                  <a:close/>
                  <a:moveTo>
                    <a:pt x="81668" y="92458"/>
                  </a:moveTo>
                  <a:lnTo>
                    <a:pt x="81668" y="98742"/>
                  </a:lnTo>
                  <a:lnTo>
                    <a:pt x="85257" y="98742"/>
                  </a:lnTo>
                  <a:lnTo>
                    <a:pt x="102309" y="96049"/>
                  </a:lnTo>
                  <a:lnTo>
                    <a:pt x="102309" y="92458"/>
                  </a:lnTo>
                  <a:lnTo>
                    <a:pt x="81668" y="92458"/>
                  </a:lnTo>
                  <a:close/>
                  <a:moveTo>
                    <a:pt x="85257" y="359062"/>
                  </a:moveTo>
                  <a:lnTo>
                    <a:pt x="85257" y="369834"/>
                  </a:lnTo>
                  <a:cubicBezTo>
                    <a:pt x="89745" y="369834"/>
                    <a:pt x="92437" y="370731"/>
                    <a:pt x="92437" y="372527"/>
                  </a:cubicBezTo>
                  <a:cubicBezTo>
                    <a:pt x="96924" y="370731"/>
                    <a:pt x="99617" y="369834"/>
                    <a:pt x="102309" y="369834"/>
                  </a:cubicBezTo>
                  <a:cubicBezTo>
                    <a:pt x="102309" y="363550"/>
                    <a:pt x="96027" y="359959"/>
                    <a:pt x="85257" y="359062"/>
                  </a:cubicBezTo>
                  <a:close/>
                  <a:moveTo>
                    <a:pt x="88847" y="826740"/>
                  </a:moveTo>
                  <a:cubicBezTo>
                    <a:pt x="88847" y="832126"/>
                    <a:pt x="87950" y="836614"/>
                    <a:pt x="85257" y="840205"/>
                  </a:cubicBezTo>
                  <a:lnTo>
                    <a:pt x="92437" y="843795"/>
                  </a:lnTo>
                  <a:cubicBezTo>
                    <a:pt x="92437" y="840205"/>
                    <a:pt x="94232" y="835716"/>
                    <a:pt x="98719" y="830331"/>
                  </a:cubicBezTo>
                  <a:lnTo>
                    <a:pt x="98719" y="826740"/>
                  </a:lnTo>
                  <a:lnTo>
                    <a:pt x="88847" y="826740"/>
                  </a:lnTo>
                  <a:close/>
                  <a:moveTo>
                    <a:pt x="92437" y="307896"/>
                  </a:moveTo>
                  <a:lnTo>
                    <a:pt x="88847" y="314179"/>
                  </a:lnTo>
                  <a:cubicBezTo>
                    <a:pt x="88847" y="319565"/>
                    <a:pt x="96924" y="323156"/>
                    <a:pt x="113078" y="324951"/>
                  </a:cubicBezTo>
                  <a:lnTo>
                    <a:pt x="113078" y="314179"/>
                  </a:lnTo>
                  <a:cubicBezTo>
                    <a:pt x="108591" y="314179"/>
                    <a:pt x="101411" y="312384"/>
                    <a:pt x="92437" y="307896"/>
                  </a:cubicBezTo>
                  <a:close/>
                  <a:moveTo>
                    <a:pt x="105899" y="495505"/>
                  </a:moveTo>
                  <a:cubicBezTo>
                    <a:pt x="96924" y="515254"/>
                    <a:pt x="92437" y="528719"/>
                    <a:pt x="92437" y="536797"/>
                  </a:cubicBezTo>
                  <a:lnTo>
                    <a:pt x="98719" y="540388"/>
                  </a:lnTo>
                  <a:lnTo>
                    <a:pt x="113078" y="540388"/>
                  </a:lnTo>
                  <a:lnTo>
                    <a:pt x="113078" y="536797"/>
                  </a:lnTo>
                  <a:lnTo>
                    <a:pt x="109488" y="512561"/>
                  </a:lnTo>
                  <a:cubicBezTo>
                    <a:pt x="113078" y="512561"/>
                    <a:pt x="116668" y="507175"/>
                    <a:pt x="119360" y="495505"/>
                  </a:cubicBezTo>
                  <a:lnTo>
                    <a:pt x="105899" y="495505"/>
                  </a:lnTo>
                  <a:close/>
                  <a:moveTo>
                    <a:pt x="95129" y="727998"/>
                  </a:moveTo>
                  <a:lnTo>
                    <a:pt x="95129" y="731589"/>
                  </a:lnTo>
                  <a:lnTo>
                    <a:pt x="102309" y="731589"/>
                  </a:lnTo>
                  <a:lnTo>
                    <a:pt x="102309" y="727998"/>
                  </a:lnTo>
                  <a:lnTo>
                    <a:pt x="95129" y="727998"/>
                  </a:lnTo>
                  <a:close/>
                  <a:moveTo>
                    <a:pt x="102309" y="798913"/>
                  </a:moveTo>
                  <a:lnTo>
                    <a:pt x="98719" y="813275"/>
                  </a:lnTo>
                  <a:lnTo>
                    <a:pt x="109488" y="813275"/>
                  </a:lnTo>
                  <a:lnTo>
                    <a:pt x="109488" y="809684"/>
                  </a:lnTo>
                  <a:cubicBezTo>
                    <a:pt x="106796" y="805196"/>
                    <a:pt x="105899" y="801605"/>
                    <a:pt x="105899" y="798913"/>
                  </a:cubicBezTo>
                  <a:lnTo>
                    <a:pt x="102309" y="798913"/>
                  </a:lnTo>
                  <a:close/>
                  <a:moveTo>
                    <a:pt x="102309" y="113104"/>
                  </a:moveTo>
                  <a:lnTo>
                    <a:pt x="102309" y="122979"/>
                  </a:lnTo>
                  <a:cubicBezTo>
                    <a:pt x="103206" y="127467"/>
                    <a:pt x="105001" y="130160"/>
                    <a:pt x="109488" y="130160"/>
                  </a:cubicBezTo>
                  <a:lnTo>
                    <a:pt x="113078" y="130160"/>
                  </a:lnTo>
                  <a:lnTo>
                    <a:pt x="113078" y="119388"/>
                  </a:lnTo>
                  <a:cubicBezTo>
                    <a:pt x="113078" y="114900"/>
                    <a:pt x="110386" y="113104"/>
                    <a:pt x="105899" y="113104"/>
                  </a:cubicBezTo>
                  <a:lnTo>
                    <a:pt x="102309" y="113104"/>
                  </a:lnTo>
                  <a:close/>
                  <a:moveTo>
                    <a:pt x="105899" y="645414"/>
                  </a:moveTo>
                  <a:lnTo>
                    <a:pt x="102309" y="651697"/>
                  </a:lnTo>
                  <a:lnTo>
                    <a:pt x="102309" y="662469"/>
                  </a:lnTo>
                  <a:lnTo>
                    <a:pt x="109488" y="662469"/>
                  </a:lnTo>
                  <a:cubicBezTo>
                    <a:pt x="109488" y="655288"/>
                    <a:pt x="113078" y="651697"/>
                    <a:pt x="119360" y="651697"/>
                  </a:cubicBezTo>
                  <a:lnTo>
                    <a:pt x="119360" y="648107"/>
                  </a:lnTo>
                  <a:lnTo>
                    <a:pt x="105899" y="645414"/>
                  </a:lnTo>
                  <a:close/>
                  <a:moveTo>
                    <a:pt x="109488" y="382401"/>
                  </a:moveTo>
                  <a:cubicBezTo>
                    <a:pt x="109488" y="385992"/>
                    <a:pt x="113976" y="390480"/>
                    <a:pt x="122950" y="395866"/>
                  </a:cubicBezTo>
                  <a:lnTo>
                    <a:pt x="126540" y="395866"/>
                  </a:lnTo>
                  <a:lnTo>
                    <a:pt x="126540" y="389582"/>
                  </a:lnTo>
                  <a:cubicBezTo>
                    <a:pt x="126540" y="385094"/>
                    <a:pt x="123848" y="382401"/>
                    <a:pt x="119360" y="382401"/>
                  </a:cubicBezTo>
                  <a:lnTo>
                    <a:pt x="109488" y="382401"/>
                  </a:lnTo>
                  <a:close/>
                  <a:moveTo>
                    <a:pt x="109488" y="447930"/>
                  </a:moveTo>
                  <a:lnTo>
                    <a:pt x="109488" y="451520"/>
                  </a:lnTo>
                  <a:cubicBezTo>
                    <a:pt x="115771" y="469473"/>
                    <a:pt x="120258" y="479348"/>
                    <a:pt x="122950" y="479348"/>
                  </a:cubicBezTo>
                  <a:cubicBezTo>
                    <a:pt x="131924" y="475757"/>
                    <a:pt x="137309" y="472166"/>
                    <a:pt x="137309" y="468576"/>
                  </a:cubicBezTo>
                  <a:lnTo>
                    <a:pt x="137309" y="464985"/>
                  </a:lnTo>
                  <a:cubicBezTo>
                    <a:pt x="128335" y="447032"/>
                    <a:pt x="122950" y="437158"/>
                    <a:pt x="119360" y="437158"/>
                  </a:cubicBezTo>
                  <a:cubicBezTo>
                    <a:pt x="115771" y="437158"/>
                    <a:pt x="112181" y="440748"/>
                    <a:pt x="109488" y="447930"/>
                  </a:cubicBezTo>
                  <a:close/>
                  <a:moveTo>
                    <a:pt x="119360" y="58348"/>
                  </a:moveTo>
                  <a:lnTo>
                    <a:pt x="119360" y="61938"/>
                  </a:lnTo>
                  <a:lnTo>
                    <a:pt x="126540" y="61938"/>
                  </a:lnTo>
                  <a:lnTo>
                    <a:pt x="126540" y="58348"/>
                  </a:lnTo>
                  <a:lnTo>
                    <a:pt x="119360" y="58348"/>
                  </a:lnTo>
                  <a:close/>
                  <a:moveTo>
                    <a:pt x="119360" y="96049"/>
                  </a:moveTo>
                  <a:lnTo>
                    <a:pt x="119360" y="102333"/>
                  </a:lnTo>
                  <a:cubicBezTo>
                    <a:pt x="119360" y="105923"/>
                    <a:pt x="127437" y="109514"/>
                    <a:pt x="143591" y="113104"/>
                  </a:cubicBezTo>
                  <a:lnTo>
                    <a:pt x="147181" y="105923"/>
                  </a:lnTo>
                  <a:cubicBezTo>
                    <a:pt x="141796" y="105923"/>
                    <a:pt x="135514" y="102333"/>
                    <a:pt x="126540" y="96049"/>
                  </a:cubicBezTo>
                  <a:lnTo>
                    <a:pt x="119360" y="96049"/>
                  </a:lnTo>
                  <a:close/>
                  <a:moveTo>
                    <a:pt x="129232" y="122979"/>
                  </a:moveTo>
                  <a:lnTo>
                    <a:pt x="132822" y="140034"/>
                  </a:lnTo>
                  <a:lnTo>
                    <a:pt x="139104" y="140034"/>
                  </a:lnTo>
                  <a:cubicBezTo>
                    <a:pt x="139104" y="131057"/>
                    <a:pt x="143591" y="126569"/>
                    <a:pt x="153463" y="126569"/>
                  </a:cubicBezTo>
                  <a:lnTo>
                    <a:pt x="153463" y="119388"/>
                  </a:lnTo>
                  <a:lnTo>
                    <a:pt x="129232" y="122979"/>
                  </a:lnTo>
                  <a:close/>
                  <a:moveTo>
                    <a:pt x="136412" y="495505"/>
                  </a:moveTo>
                  <a:lnTo>
                    <a:pt x="136412" y="501789"/>
                  </a:lnTo>
                  <a:lnTo>
                    <a:pt x="139104" y="501789"/>
                  </a:lnTo>
                  <a:lnTo>
                    <a:pt x="139104" y="495505"/>
                  </a:lnTo>
                  <a:lnTo>
                    <a:pt x="136412" y="495505"/>
                  </a:lnTo>
                  <a:close/>
                  <a:moveTo>
                    <a:pt x="142694" y="82584"/>
                  </a:moveTo>
                  <a:lnTo>
                    <a:pt x="146284" y="82584"/>
                  </a:lnTo>
                  <a:cubicBezTo>
                    <a:pt x="150771" y="82584"/>
                    <a:pt x="153463" y="79891"/>
                    <a:pt x="153463" y="75403"/>
                  </a:cubicBezTo>
                  <a:lnTo>
                    <a:pt x="149873" y="75403"/>
                  </a:lnTo>
                  <a:cubicBezTo>
                    <a:pt x="145386" y="76301"/>
                    <a:pt x="142694" y="78096"/>
                    <a:pt x="142694" y="82584"/>
                  </a:cubicBezTo>
                  <a:close/>
                  <a:moveTo>
                    <a:pt x="146284" y="471269"/>
                  </a:moveTo>
                  <a:lnTo>
                    <a:pt x="146284" y="481143"/>
                  </a:lnTo>
                  <a:cubicBezTo>
                    <a:pt x="151668" y="476654"/>
                    <a:pt x="156156" y="474859"/>
                    <a:pt x="159745" y="474859"/>
                  </a:cubicBezTo>
                  <a:lnTo>
                    <a:pt x="159745" y="471269"/>
                  </a:lnTo>
                  <a:lnTo>
                    <a:pt x="146284" y="471269"/>
                  </a:lnTo>
                  <a:close/>
                  <a:moveTo>
                    <a:pt x="149873" y="512561"/>
                  </a:moveTo>
                  <a:lnTo>
                    <a:pt x="149873" y="526025"/>
                  </a:lnTo>
                  <a:lnTo>
                    <a:pt x="153463" y="526025"/>
                  </a:lnTo>
                  <a:lnTo>
                    <a:pt x="153463" y="512561"/>
                  </a:lnTo>
                  <a:lnTo>
                    <a:pt x="149873" y="512561"/>
                  </a:lnTo>
                  <a:close/>
                  <a:moveTo>
                    <a:pt x="170515" y="119388"/>
                  </a:moveTo>
                  <a:cubicBezTo>
                    <a:pt x="171412" y="123876"/>
                    <a:pt x="173207" y="126569"/>
                    <a:pt x="177694" y="126569"/>
                  </a:cubicBezTo>
                  <a:cubicBezTo>
                    <a:pt x="182182" y="126569"/>
                    <a:pt x="183977" y="123876"/>
                    <a:pt x="183977" y="119388"/>
                  </a:cubicBezTo>
                  <a:lnTo>
                    <a:pt x="170515" y="119388"/>
                  </a:lnTo>
                  <a:close/>
                  <a:moveTo>
                    <a:pt x="201028" y="474859"/>
                  </a:moveTo>
                  <a:lnTo>
                    <a:pt x="201028" y="481143"/>
                  </a:lnTo>
                  <a:lnTo>
                    <a:pt x="207310" y="481143"/>
                  </a:lnTo>
                  <a:lnTo>
                    <a:pt x="207310" y="474859"/>
                  </a:lnTo>
                  <a:lnTo>
                    <a:pt x="201028" y="474859"/>
                  </a:lnTo>
                  <a:close/>
                  <a:moveTo>
                    <a:pt x="214490" y="85277"/>
                  </a:moveTo>
                  <a:lnTo>
                    <a:pt x="214490" y="92458"/>
                  </a:lnTo>
                  <a:lnTo>
                    <a:pt x="221669" y="92458"/>
                  </a:lnTo>
                  <a:lnTo>
                    <a:pt x="221669" y="85277"/>
                  </a:lnTo>
                  <a:lnTo>
                    <a:pt x="214490" y="85277"/>
                  </a:lnTo>
                  <a:close/>
                </a:path>
              </a:pathLst>
            </a:custGeom>
            <a:solidFill>
              <a:srgbClr val="FFFFFF"/>
            </a:solidFill>
            <a:ln w="8971"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EA37E54-156B-6685-45A4-79ECC77A5769}"/>
                </a:ext>
              </a:extLst>
            </p:cNvPr>
            <p:cNvSpPr/>
            <p:nvPr/>
          </p:nvSpPr>
          <p:spPr>
            <a:xfrm>
              <a:off x="3867994" y="4951665"/>
              <a:ext cx="526801" cy="935355"/>
            </a:xfrm>
            <a:custGeom>
              <a:avLst/>
              <a:gdLst>
                <a:gd name="connsiteX0" fmla="*/ 275516 w 526801"/>
                <a:gd name="connsiteY0" fmla="*/ 0 h 935355"/>
                <a:gd name="connsiteX1" fmla="*/ 350004 w 526801"/>
                <a:gd name="connsiteY1" fmla="*/ 70915 h 935355"/>
                <a:gd name="connsiteX2" fmla="*/ 526801 w 526801"/>
                <a:gd name="connsiteY2" fmla="*/ 901245 h 935355"/>
                <a:gd name="connsiteX3" fmla="*/ 485519 w 526801"/>
                <a:gd name="connsiteY3" fmla="*/ 935356 h 935355"/>
                <a:gd name="connsiteX4" fmla="*/ 403851 w 526801"/>
                <a:gd name="connsiteY4" fmla="*/ 935356 h 935355"/>
                <a:gd name="connsiteX5" fmla="*/ 363466 w 526801"/>
                <a:gd name="connsiteY5" fmla="*/ 867134 h 935355"/>
                <a:gd name="connsiteX6" fmla="*/ 352696 w 526801"/>
                <a:gd name="connsiteY6" fmla="*/ 846488 h 935355"/>
                <a:gd name="connsiteX7" fmla="*/ 169617 w 526801"/>
                <a:gd name="connsiteY7" fmla="*/ 846488 h 935355"/>
                <a:gd name="connsiteX8" fmla="*/ 122053 w 526801"/>
                <a:gd name="connsiteY8" fmla="*/ 934458 h 935355"/>
                <a:gd name="connsiteX9" fmla="*/ 34103 w 526801"/>
                <a:gd name="connsiteY9" fmla="*/ 934458 h 935355"/>
                <a:gd name="connsiteX10" fmla="*/ 0 w 526801"/>
                <a:gd name="connsiteY10" fmla="*/ 903938 h 935355"/>
                <a:gd name="connsiteX11" fmla="*/ 43975 w 526801"/>
                <a:gd name="connsiteY11" fmla="*/ 717226 h 935355"/>
                <a:gd name="connsiteX12" fmla="*/ 84360 w 526801"/>
                <a:gd name="connsiteY12" fmla="*/ 523333 h 935355"/>
                <a:gd name="connsiteX13" fmla="*/ 102309 w 526801"/>
                <a:gd name="connsiteY13" fmla="*/ 435363 h 935355"/>
                <a:gd name="connsiteX14" fmla="*/ 186669 w 526801"/>
                <a:gd name="connsiteY14" fmla="*/ 47576 h 935355"/>
                <a:gd name="connsiteX15" fmla="*/ 227951 w 526801"/>
                <a:gd name="connsiteY15" fmla="*/ 7181 h 935355"/>
                <a:gd name="connsiteX16" fmla="*/ 275516 w 526801"/>
                <a:gd name="connsiteY16" fmla="*/ 0 h 935355"/>
                <a:gd name="connsiteX17" fmla="*/ 78078 w 526801"/>
                <a:gd name="connsiteY17" fmla="*/ 833023 h 935355"/>
                <a:gd name="connsiteX18" fmla="*/ 78078 w 526801"/>
                <a:gd name="connsiteY18" fmla="*/ 850976 h 935355"/>
                <a:gd name="connsiteX19" fmla="*/ 84360 w 526801"/>
                <a:gd name="connsiteY19" fmla="*/ 850976 h 935355"/>
                <a:gd name="connsiteX20" fmla="*/ 81668 w 526801"/>
                <a:gd name="connsiteY20" fmla="*/ 833023 h 935355"/>
                <a:gd name="connsiteX21" fmla="*/ 78078 w 526801"/>
                <a:gd name="connsiteY21" fmla="*/ 833023 h 935355"/>
                <a:gd name="connsiteX22" fmla="*/ 84360 w 526801"/>
                <a:gd name="connsiteY22" fmla="*/ 765699 h 935355"/>
                <a:gd name="connsiteX23" fmla="*/ 84360 w 526801"/>
                <a:gd name="connsiteY23" fmla="*/ 772880 h 935355"/>
                <a:gd name="connsiteX24" fmla="*/ 91540 w 526801"/>
                <a:gd name="connsiteY24" fmla="*/ 765699 h 935355"/>
                <a:gd name="connsiteX25" fmla="*/ 84360 w 526801"/>
                <a:gd name="connsiteY25" fmla="*/ 765699 h 935355"/>
                <a:gd name="connsiteX26" fmla="*/ 91540 w 526801"/>
                <a:gd name="connsiteY26" fmla="*/ 731589 h 935355"/>
                <a:gd name="connsiteX27" fmla="*/ 91540 w 526801"/>
                <a:gd name="connsiteY27" fmla="*/ 738770 h 935355"/>
                <a:gd name="connsiteX28" fmla="*/ 95129 w 526801"/>
                <a:gd name="connsiteY28" fmla="*/ 738770 h 935355"/>
                <a:gd name="connsiteX29" fmla="*/ 95129 w 526801"/>
                <a:gd name="connsiteY29" fmla="*/ 731589 h 935355"/>
                <a:gd name="connsiteX30" fmla="*/ 91540 w 526801"/>
                <a:gd name="connsiteY30" fmla="*/ 731589 h 935355"/>
                <a:gd name="connsiteX31" fmla="*/ 95129 w 526801"/>
                <a:gd name="connsiteY31" fmla="*/ 782755 h 935355"/>
                <a:gd name="connsiteX32" fmla="*/ 95129 w 526801"/>
                <a:gd name="connsiteY32" fmla="*/ 786345 h 935355"/>
                <a:gd name="connsiteX33" fmla="*/ 102309 w 526801"/>
                <a:gd name="connsiteY33" fmla="*/ 786345 h 935355"/>
                <a:gd name="connsiteX34" fmla="*/ 102309 w 526801"/>
                <a:gd name="connsiteY34" fmla="*/ 782755 h 935355"/>
                <a:gd name="connsiteX35" fmla="*/ 95129 w 526801"/>
                <a:gd name="connsiteY35" fmla="*/ 782755 h 935355"/>
                <a:gd name="connsiteX36" fmla="*/ 105001 w 526801"/>
                <a:gd name="connsiteY36" fmla="*/ 792629 h 935355"/>
                <a:gd name="connsiteX37" fmla="*/ 112181 w 526801"/>
                <a:gd name="connsiteY37" fmla="*/ 819559 h 935355"/>
                <a:gd name="connsiteX38" fmla="*/ 122053 w 526801"/>
                <a:gd name="connsiteY38" fmla="*/ 819559 h 935355"/>
                <a:gd name="connsiteX39" fmla="*/ 122053 w 526801"/>
                <a:gd name="connsiteY39" fmla="*/ 815968 h 935355"/>
                <a:gd name="connsiteX40" fmla="*/ 119360 w 526801"/>
                <a:gd name="connsiteY40" fmla="*/ 792629 h 935355"/>
                <a:gd name="connsiteX41" fmla="*/ 105001 w 526801"/>
                <a:gd name="connsiteY41" fmla="*/ 792629 h 935355"/>
                <a:gd name="connsiteX42" fmla="*/ 112181 w 526801"/>
                <a:gd name="connsiteY42" fmla="*/ 636437 h 935355"/>
                <a:gd name="connsiteX43" fmla="*/ 112181 w 526801"/>
                <a:gd name="connsiteY43" fmla="*/ 640028 h 935355"/>
                <a:gd name="connsiteX44" fmla="*/ 119360 w 526801"/>
                <a:gd name="connsiteY44" fmla="*/ 646311 h 935355"/>
                <a:gd name="connsiteX45" fmla="*/ 122053 w 526801"/>
                <a:gd name="connsiteY45" fmla="*/ 646311 h 935355"/>
                <a:gd name="connsiteX46" fmla="*/ 122053 w 526801"/>
                <a:gd name="connsiteY46" fmla="*/ 636437 h 935355"/>
                <a:gd name="connsiteX47" fmla="*/ 112181 w 526801"/>
                <a:gd name="connsiteY47" fmla="*/ 636437 h 935355"/>
                <a:gd name="connsiteX48" fmla="*/ 119360 w 526801"/>
                <a:gd name="connsiteY48" fmla="*/ 666957 h 935355"/>
                <a:gd name="connsiteX49" fmla="*/ 119360 w 526801"/>
                <a:gd name="connsiteY49" fmla="*/ 674138 h 935355"/>
                <a:gd name="connsiteX50" fmla="*/ 129232 w 526801"/>
                <a:gd name="connsiteY50" fmla="*/ 674138 h 935355"/>
                <a:gd name="connsiteX51" fmla="*/ 129232 w 526801"/>
                <a:gd name="connsiteY51" fmla="*/ 666957 h 935355"/>
                <a:gd name="connsiteX52" fmla="*/ 119360 w 526801"/>
                <a:gd name="connsiteY52" fmla="*/ 666957 h 935355"/>
                <a:gd name="connsiteX53" fmla="*/ 119360 w 526801"/>
                <a:gd name="connsiteY53" fmla="*/ 823149 h 935355"/>
                <a:gd name="connsiteX54" fmla="*/ 119360 w 526801"/>
                <a:gd name="connsiteY54" fmla="*/ 830331 h 935355"/>
                <a:gd name="connsiteX55" fmla="*/ 122053 w 526801"/>
                <a:gd name="connsiteY55" fmla="*/ 830331 h 935355"/>
                <a:gd name="connsiteX56" fmla="*/ 122053 w 526801"/>
                <a:gd name="connsiteY56" fmla="*/ 823149 h 935355"/>
                <a:gd name="connsiteX57" fmla="*/ 119360 w 526801"/>
                <a:gd name="connsiteY57" fmla="*/ 823149 h 935355"/>
                <a:gd name="connsiteX58" fmla="*/ 125643 w 526801"/>
                <a:gd name="connsiteY58" fmla="*/ 765699 h 935355"/>
                <a:gd name="connsiteX59" fmla="*/ 132822 w 526801"/>
                <a:gd name="connsiteY59" fmla="*/ 772880 h 935355"/>
                <a:gd name="connsiteX60" fmla="*/ 140002 w 526801"/>
                <a:gd name="connsiteY60" fmla="*/ 772880 h 935355"/>
                <a:gd name="connsiteX61" fmla="*/ 140002 w 526801"/>
                <a:gd name="connsiteY61" fmla="*/ 755825 h 935355"/>
                <a:gd name="connsiteX62" fmla="*/ 125643 w 526801"/>
                <a:gd name="connsiteY62" fmla="*/ 765699 h 935355"/>
                <a:gd name="connsiteX63" fmla="*/ 125643 w 526801"/>
                <a:gd name="connsiteY63" fmla="*/ 779164 h 935355"/>
                <a:gd name="connsiteX64" fmla="*/ 125643 w 526801"/>
                <a:gd name="connsiteY64" fmla="*/ 786345 h 935355"/>
                <a:gd name="connsiteX65" fmla="*/ 140002 w 526801"/>
                <a:gd name="connsiteY65" fmla="*/ 796220 h 935355"/>
                <a:gd name="connsiteX66" fmla="*/ 136412 w 526801"/>
                <a:gd name="connsiteY66" fmla="*/ 803401 h 935355"/>
                <a:gd name="connsiteX67" fmla="*/ 136412 w 526801"/>
                <a:gd name="connsiteY67" fmla="*/ 806991 h 935355"/>
                <a:gd name="connsiteX68" fmla="*/ 146284 w 526801"/>
                <a:gd name="connsiteY68" fmla="*/ 806991 h 935355"/>
                <a:gd name="connsiteX69" fmla="*/ 146284 w 526801"/>
                <a:gd name="connsiteY69" fmla="*/ 803401 h 935355"/>
                <a:gd name="connsiteX70" fmla="*/ 142694 w 526801"/>
                <a:gd name="connsiteY70" fmla="*/ 793527 h 935355"/>
                <a:gd name="connsiteX71" fmla="*/ 146284 w 526801"/>
                <a:gd name="connsiteY71" fmla="*/ 793527 h 935355"/>
                <a:gd name="connsiteX72" fmla="*/ 142694 w 526801"/>
                <a:gd name="connsiteY72" fmla="*/ 776471 h 935355"/>
                <a:gd name="connsiteX73" fmla="*/ 125643 w 526801"/>
                <a:gd name="connsiteY73" fmla="*/ 779164 h 935355"/>
                <a:gd name="connsiteX74" fmla="*/ 129232 w 526801"/>
                <a:gd name="connsiteY74" fmla="*/ 707352 h 935355"/>
                <a:gd name="connsiteX75" fmla="*/ 129232 w 526801"/>
                <a:gd name="connsiteY75" fmla="*/ 720817 h 935355"/>
                <a:gd name="connsiteX76" fmla="*/ 140002 w 526801"/>
                <a:gd name="connsiteY76" fmla="*/ 731589 h 935355"/>
                <a:gd name="connsiteX77" fmla="*/ 142694 w 526801"/>
                <a:gd name="connsiteY77" fmla="*/ 731589 h 935355"/>
                <a:gd name="connsiteX78" fmla="*/ 142694 w 526801"/>
                <a:gd name="connsiteY78" fmla="*/ 714533 h 935355"/>
                <a:gd name="connsiteX79" fmla="*/ 129232 w 526801"/>
                <a:gd name="connsiteY79" fmla="*/ 707352 h 935355"/>
                <a:gd name="connsiteX80" fmla="*/ 142694 w 526801"/>
                <a:gd name="connsiteY80" fmla="*/ 735179 h 935355"/>
                <a:gd name="connsiteX81" fmla="*/ 149874 w 526801"/>
                <a:gd name="connsiteY81" fmla="*/ 741463 h 935355"/>
                <a:gd name="connsiteX82" fmla="*/ 157053 w 526801"/>
                <a:gd name="connsiteY82" fmla="*/ 735179 h 935355"/>
                <a:gd name="connsiteX83" fmla="*/ 142694 w 526801"/>
                <a:gd name="connsiteY83" fmla="*/ 735179 h 935355"/>
                <a:gd name="connsiteX84" fmla="*/ 152566 w 526801"/>
                <a:gd name="connsiteY84" fmla="*/ 720817 h 935355"/>
                <a:gd name="connsiteX85" fmla="*/ 173207 w 526801"/>
                <a:gd name="connsiteY85" fmla="*/ 735179 h 935355"/>
                <a:gd name="connsiteX86" fmla="*/ 173207 w 526801"/>
                <a:gd name="connsiteY86" fmla="*/ 741463 h 935355"/>
                <a:gd name="connsiteX87" fmla="*/ 183079 w 526801"/>
                <a:gd name="connsiteY87" fmla="*/ 718124 h 935355"/>
                <a:gd name="connsiteX88" fmla="*/ 176797 w 526801"/>
                <a:gd name="connsiteY88" fmla="*/ 714533 h 935355"/>
                <a:gd name="connsiteX89" fmla="*/ 152566 w 526801"/>
                <a:gd name="connsiteY89" fmla="*/ 720817 h 935355"/>
                <a:gd name="connsiteX90" fmla="*/ 156156 w 526801"/>
                <a:gd name="connsiteY90" fmla="*/ 758518 h 935355"/>
                <a:gd name="connsiteX91" fmla="*/ 158848 w 526801"/>
                <a:gd name="connsiteY91" fmla="*/ 776471 h 935355"/>
                <a:gd name="connsiteX92" fmla="*/ 162438 w 526801"/>
                <a:gd name="connsiteY92" fmla="*/ 776471 h 935355"/>
                <a:gd name="connsiteX93" fmla="*/ 169617 w 526801"/>
                <a:gd name="connsiteY93" fmla="*/ 769290 h 935355"/>
                <a:gd name="connsiteX94" fmla="*/ 169617 w 526801"/>
                <a:gd name="connsiteY94" fmla="*/ 765699 h 935355"/>
                <a:gd name="connsiteX95" fmla="*/ 162438 w 526801"/>
                <a:gd name="connsiteY95" fmla="*/ 758518 h 935355"/>
                <a:gd name="connsiteX96" fmla="*/ 156156 w 526801"/>
                <a:gd name="connsiteY96" fmla="*/ 758518 h 935355"/>
                <a:gd name="connsiteX97" fmla="*/ 163335 w 526801"/>
                <a:gd name="connsiteY97" fmla="*/ 585271 h 935355"/>
                <a:gd name="connsiteX98" fmla="*/ 163335 w 526801"/>
                <a:gd name="connsiteY98" fmla="*/ 591554 h 935355"/>
                <a:gd name="connsiteX99" fmla="*/ 166925 w 526801"/>
                <a:gd name="connsiteY99" fmla="*/ 591554 h 935355"/>
                <a:gd name="connsiteX100" fmla="*/ 166925 w 526801"/>
                <a:gd name="connsiteY100" fmla="*/ 585271 h 935355"/>
                <a:gd name="connsiteX101" fmla="*/ 163335 w 526801"/>
                <a:gd name="connsiteY101" fmla="*/ 585271 h 935355"/>
                <a:gd name="connsiteX102" fmla="*/ 163335 w 526801"/>
                <a:gd name="connsiteY102" fmla="*/ 680422 h 935355"/>
                <a:gd name="connsiteX103" fmla="*/ 163335 w 526801"/>
                <a:gd name="connsiteY103" fmla="*/ 686706 h 935355"/>
                <a:gd name="connsiteX104" fmla="*/ 166925 w 526801"/>
                <a:gd name="connsiteY104" fmla="*/ 686706 h 935355"/>
                <a:gd name="connsiteX105" fmla="*/ 166925 w 526801"/>
                <a:gd name="connsiteY105" fmla="*/ 680422 h 935355"/>
                <a:gd name="connsiteX106" fmla="*/ 163335 w 526801"/>
                <a:gd name="connsiteY106" fmla="*/ 680422 h 935355"/>
                <a:gd name="connsiteX107" fmla="*/ 163335 w 526801"/>
                <a:gd name="connsiteY107" fmla="*/ 693887 h 935355"/>
                <a:gd name="connsiteX108" fmla="*/ 163335 w 526801"/>
                <a:gd name="connsiteY108" fmla="*/ 697478 h 935355"/>
                <a:gd name="connsiteX109" fmla="*/ 170515 w 526801"/>
                <a:gd name="connsiteY109" fmla="*/ 697478 h 935355"/>
                <a:gd name="connsiteX110" fmla="*/ 170515 w 526801"/>
                <a:gd name="connsiteY110" fmla="*/ 693887 h 935355"/>
                <a:gd name="connsiteX111" fmla="*/ 163335 w 526801"/>
                <a:gd name="connsiteY111" fmla="*/ 693887 h 935355"/>
                <a:gd name="connsiteX112" fmla="*/ 173207 w 526801"/>
                <a:gd name="connsiteY112" fmla="*/ 476654 h 935355"/>
                <a:gd name="connsiteX113" fmla="*/ 173207 w 526801"/>
                <a:gd name="connsiteY113" fmla="*/ 479348 h 935355"/>
                <a:gd name="connsiteX114" fmla="*/ 179489 w 526801"/>
                <a:gd name="connsiteY114" fmla="*/ 473064 h 935355"/>
                <a:gd name="connsiteX115" fmla="*/ 179489 w 526801"/>
                <a:gd name="connsiteY115" fmla="*/ 469473 h 935355"/>
                <a:gd name="connsiteX116" fmla="*/ 173207 w 526801"/>
                <a:gd name="connsiteY116" fmla="*/ 476654 h 935355"/>
                <a:gd name="connsiteX117" fmla="*/ 183079 w 526801"/>
                <a:gd name="connsiteY117" fmla="*/ 496403 h 935355"/>
                <a:gd name="connsiteX118" fmla="*/ 190259 w 526801"/>
                <a:gd name="connsiteY118" fmla="*/ 496403 h 935355"/>
                <a:gd name="connsiteX119" fmla="*/ 190259 w 526801"/>
                <a:gd name="connsiteY119" fmla="*/ 490119 h 935355"/>
                <a:gd name="connsiteX120" fmla="*/ 183079 w 526801"/>
                <a:gd name="connsiteY120" fmla="*/ 496403 h 935355"/>
                <a:gd name="connsiteX121" fmla="*/ 183079 w 526801"/>
                <a:gd name="connsiteY121" fmla="*/ 762109 h 935355"/>
                <a:gd name="connsiteX122" fmla="*/ 193849 w 526801"/>
                <a:gd name="connsiteY122" fmla="*/ 762109 h 935355"/>
                <a:gd name="connsiteX123" fmla="*/ 193849 w 526801"/>
                <a:gd name="connsiteY123" fmla="*/ 755825 h 935355"/>
                <a:gd name="connsiteX124" fmla="*/ 190259 w 526801"/>
                <a:gd name="connsiteY124" fmla="*/ 755825 h 935355"/>
                <a:gd name="connsiteX125" fmla="*/ 183079 w 526801"/>
                <a:gd name="connsiteY125" fmla="*/ 762109 h 935355"/>
                <a:gd name="connsiteX126" fmla="*/ 186669 w 526801"/>
                <a:gd name="connsiteY126" fmla="*/ 537695 h 935355"/>
                <a:gd name="connsiteX127" fmla="*/ 186669 w 526801"/>
                <a:gd name="connsiteY127" fmla="*/ 541286 h 935355"/>
                <a:gd name="connsiteX128" fmla="*/ 193849 w 526801"/>
                <a:gd name="connsiteY128" fmla="*/ 541286 h 935355"/>
                <a:gd name="connsiteX129" fmla="*/ 193849 w 526801"/>
                <a:gd name="connsiteY129" fmla="*/ 537695 h 935355"/>
                <a:gd name="connsiteX130" fmla="*/ 186669 w 526801"/>
                <a:gd name="connsiteY130" fmla="*/ 537695 h 935355"/>
                <a:gd name="connsiteX131" fmla="*/ 190259 w 526801"/>
                <a:gd name="connsiteY131" fmla="*/ 370731 h 935355"/>
                <a:gd name="connsiteX132" fmla="*/ 190259 w 526801"/>
                <a:gd name="connsiteY132" fmla="*/ 374322 h 935355"/>
                <a:gd name="connsiteX133" fmla="*/ 196541 w 526801"/>
                <a:gd name="connsiteY133" fmla="*/ 374322 h 935355"/>
                <a:gd name="connsiteX134" fmla="*/ 196541 w 526801"/>
                <a:gd name="connsiteY134" fmla="*/ 370731 h 935355"/>
                <a:gd name="connsiteX135" fmla="*/ 190259 w 526801"/>
                <a:gd name="connsiteY135" fmla="*/ 370731 h 935355"/>
                <a:gd name="connsiteX136" fmla="*/ 196541 w 526801"/>
                <a:gd name="connsiteY136" fmla="*/ 377912 h 935355"/>
                <a:gd name="connsiteX137" fmla="*/ 196541 w 526801"/>
                <a:gd name="connsiteY137" fmla="*/ 384196 h 935355"/>
                <a:gd name="connsiteX138" fmla="*/ 207310 w 526801"/>
                <a:gd name="connsiteY138" fmla="*/ 398559 h 935355"/>
                <a:gd name="connsiteX139" fmla="*/ 207310 w 526801"/>
                <a:gd name="connsiteY139" fmla="*/ 402149 h 935355"/>
                <a:gd name="connsiteX140" fmla="*/ 203720 w 526801"/>
                <a:gd name="connsiteY140" fmla="*/ 404842 h 935355"/>
                <a:gd name="connsiteX141" fmla="*/ 207310 w 526801"/>
                <a:gd name="connsiteY141" fmla="*/ 412023 h 935355"/>
                <a:gd name="connsiteX142" fmla="*/ 203720 w 526801"/>
                <a:gd name="connsiteY142" fmla="*/ 436260 h 935355"/>
                <a:gd name="connsiteX143" fmla="*/ 224362 w 526801"/>
                <a:gd name="connsiteY143" fmla="*/ 429079 h 935355"/>
                <a:gd name="connsiteX144" fmla="*/ 224362 w 526801"/>
                <a:gd name="connsiteY144" fmla="*/ 398559 h 935355"/>
                <a:gd name="connsiteX145" fmla="*/ 207310 w 526801"/>
                <a:gd name="connsiteY145" fmla="*/ 377912 h 935355"/>
                <a:gd name="connsiteX146" fmla="*/ 196541 w 526801"/>
                <a:gd name="connsiteY146" fmla="*/ 377912 h 935355"/>
                <a:gd name="connsiteX147" fmla="*/ 200130 w 526801"/>
                <a:gd name="connsiteY147" fmla="*/ 269296 h 935355"/>
                <a:gd name="connsiteX148" fmla="*/ 207310 w 526801"/>
                <a:gd name="connsiteY148" fmla="*/ 275580 h 935355"/>
                <a:gd name="connsiteX149" fmla="*/ 214490 w 526801"/>
                <a:gd name="connsiteY149" fmla="*/ 275580 h 935355"/>
                <a:gd name="connsiteX150" fmla="*/ 217182 w 526801"/>
                <a:gd name="connsiteY150" fmla="*/ 269296 h 935355"/>
                <a:gd name="connsiteX151" fmla="*/ 214490 w 526801"/>
                <a:gd name="connsiteY151" fmla="*/ 258525 h 935355"/>
                <a:gd name="connsiteX152" fmla="*/ 200130 w 526801"/>
                <a:gd name="connsiteY152" fmla="*/ 269296 h 935355"/>
                <a:gd name="connsiteX153" fmla="*/ 200130 w 526801"/>
                <a:gd name="connsiteY153" fmla="*/ 456009 h 935355"/>
                <a:gd name="connsiteX154" fmla="*/ 200130 w 526801"/>
                <a:gd name="connsiteY154" fmla="*/ 462292 h 935355"/>
                <a:gd name="connsiteX155" fmla="*/ 214490 w 526801"/>
                <a:gd name="connsiteY155" fmla="*/ 462292 h 935355"/>
                <a:gd name="connsiteX156" fmla="*/ 207310 w 526801"/>
                <a:gd name="connsiteY156" fmla="*/ 456009 h 935355"/>
                <a:gd name="connsiteX157" fmla="*/ 200130 w 526801"/>
                <a:gd name="connsiteY157" fmla="*/ 456009 h 935355"/>
                <a:gd name="connsiteX158" fmla="*/ 258465 w 526801"/>
                <a:gd name="connsiteY158" fmla="*/ 425488 h 935355"/>
                <a:gd name="connsiteX159" fmla="*/ 203720 w 526801"/>
                <a:gd name="connsiteY159" fmla="*/ 691194 h 935355"/>
                <a:gd name="connsiteX160" fmla="*/ 207310 w 526801"/>
                <a:gd name="connsiteY160" fmla="*/ 691194 h 935355"/>
                <a:gd name="connsiteX161" fmla="*/ 237823 w 526801"/>
                <a:gd name="connsiteY161" fmla="*/ 698375 h 935355"/>
                <a:gd name="connsiteX162" fmla="*/ 241413 w 526801"/>
                <a:gd name="connsiteY162" fmla="*/ 698375 h 935355"/>
                <a:gd name="connsiteX163" fmla="*/ 319491 w 526801"/>
                <a:gd name="connsiteY163" fmla="*/ 691194 h 935355"/>
                <a:gd name="connsiteX164" fmla="*/ 319491 w 526801"/>
                <a:gd name="connsiteY164" fmla="*/ 657083 h 935355"/>
                <a:gd name="connsiteX165" fmla="*/ 271926 w 526801"/>
                <a:gd name="connsiteY165" fmla="*/ 453316 h 935355"/>
                <a:gd name="connsiteX166" fmla="*/ 261157 w 526801"/>
                <a:gd name="connsiteY166" fmla="*/ 425488 h 935355"/>
                <a:gd name="connsiteX167" fmla="*/ 258465 w 526801"/>
                <a:gd name="connsiteY167" fmla="*/ 425488 h 935355"/>
                <a:gd name="connsiteX168" fmla="*/ 203720 w 526801"/>
                <a:gd name="connsiteY168" fmla="*/ 765699 h 935355"/>
                <a:gd name="connsiteX169" fmla="*/ 203720 w 526801"/>
                <a:gd name="connsiteY169" fmla="*/ 782755 h 935355"/>
                <a:gd name="connsiteX170" fmla="*/ 214490 w 526801"/>
                <a:gd name="connsiteY170" fmla="*/ 782755 h 935355"/>
                <a:gd name="connsiteX171" fmla="*/ 214490 w 526801"/>
                <a:gd name="connsiteY171" fmla="*/ 779164 h 935355"/>
                <a:gd name="connsiteX172" fmla="*/ 203720 w 526801"/>
                <a:gd name="connsiteY172" fmla="*/ 765699 h 935355"/>
                <a:gd name="connsiteX173" fmla="*/ 207310 w 526801"/>
                <a:gd name="connsiteY173" fmla="*/ 469473 h 935355"/>
                <a:gd name="connsiteX174" fmla="*/ 207310 w 526801"/>
                <a:gd name="connsiteY174" fmla="*/ 473064 h 935355"/>
                <a:gd name="connsiteX175" fmla="*/ 214490 w 526801"/>
                <a:gd name="connsiteY175" fmla="*/ 473064 h 935355"/>
                <a:gd name="connsiteX176" fmla="*/ 214490 w 526801"/>
                <a:gd name="connsiteY176" fmla="*/ 469473 h 935355"/>
                <a:gd name="connsiteX177" fmla="*/ 207310 w 526801"/>
                <a:gd name="connsiteY177" fmla="*/ 469473 h 935355"/>
                <a:gd name="connsiteX178" fmla="*/ 210900 w 526801"/>
                <a:gd name="connsiteY178" fmla="*/ 292635 h 935355"/>
                <a:gd name="connsiteX179" fmla="*/ 210900 w 526801"/>
                <a:gd name="connsiteY179" fmla="*/ 299817 h 935355"/>
                <a:gd name="connsiteX180" fmla="*/ 214490 w 526801"/>
                <a:gd name="connsiteY180" fmla="*/ 299817 h 935355"/>
                <a:gd name="connsiteX181" fmla="*/ 214490 w 526801"/>
                <a:gd name="connsiteY181" fmla="*/ 292635 h 935355"/>
                <a:gd name="connsiteX182" fmla="*/ 210900 w 526801"/>
                <a:gd name="connsiteY182" fmla="*/ 292635 h 935355"/>
                <a:gd name="connsiteX183" fmla="*/ 217182 w 526801"/>
                <a:gd name="connsiteY183" fmla="*/ 357267 h 935355"/>
                <a:gd name="connsiteX184" fmla="*/ 217182 w 526801"/>
                <a:gd name="connsiteY184" fmla="*/ 367141 h 935355"/>
                <a:gd name="connsiteX185" fmla="*/ 224362 w 526801"/>
                <a:gd name="connsiteY185" fmla="*/ 360857 h 935355"/>
                <a:gd name="connsiteX186" fmla="*/ 217182 w 526801"/>
                <a:gd name="connsiteY186" fmla="*/ 357267 h 935355"/>
                <a:gd name="connsiteX187" fmla="*/ 224362 w 526801"/>
                <a:gd name="connsiteY187" fmla="*/ 157090 h 935355"/>
                <a:gd name="connsiteX188" fmla="*/ 235131 w 526801"/>
                <a:gd name="connsiteY188" fmla="*/ 159783 h 935355"/>
                <a:gd name="connsiteX189" fmla="*/ 248593 w 526801"/>
                <a:gd name="connsiteY189" fmla="*/ 153499 h 935355"/>
                <a:gd name="connsiteX190" fmla="*/ 269234 w 526801"/>
                <a:gd name="connsiteY190" fmla="*/ 157090 h 935355"/>
                <a:gd name="connsiteX191" fmla="*/ 275516 w 526801"/>
                <a:gd name="connsiteY191" fmla="*/ 157090 h 935355"/>
                <a:gd name="connsiteX192" fmla="*/ 282696 w 526801"/>
                <a:gd name="connsiteY192" fmla="*/ 149908 h 935355"/>
                <a:gd name="connsiteX193" fmla="*/ 282696 w 526801"/>
                <a:gd name="connsiteY193" fmla="*/ 146318 h 935355"/>
                <a:gd name="connsiteX194" fmla="*/ 275516 w 526801"/>
                <a:gd name="connsiteY194" fmla="*/ 140034 h 935355"/>
                <a:gd name="connsiteX195" fmla="*/ 254875 w 526801"/>
                <a:gd name="connsiteY195" fmla="*/ 140034 h 935355"/>
                <a:gd name="connsiteX196" fmla="*/ 248593 w 526801"/>
                <a:gd name="connsiteY196" fmla="*/ 149908 h 935355"/>
                <a:gd name="connsiteX197" fmla="*/ 245003 w 526801"/>
                <a:gd name="connsiteY197" fmla="*/ 142727 h 935355"/>
                <a:gd name="connsiteX198" fmla="*/ 248593 w 526801"/>
                <a:gd name="connsiteY198" fmla="*/ 140034 h 935355"/>
                <a:gd name="connsiteX199" fmla="*/ 224362 w 526801"/>
                <a:gd name="connsiteY199" fmla="*/ 157090 h 935355"/>
                <a:gd name="connsiteX200" fmla="*/ 268336 w 526801"/>
                <a:gd name="connsiteY200" fmla="*/ 224414 h 935355"/>
                <a:gd name="connsiteX201" fmla="*/ 240516 w 526801"/>
                <a:gd name="connsiteY201" fmla="*/ 252241 h 935355"/>
                <a:gd name="connsiteX202" fmla="*/ 240516 w 526801"/>
                <a:gd name="connsiteY202" fmla="*/ 262115 h 935355"/>
                <a:gd name="connsiteX203" fmla="*/ 261157 w 526801"/>
                <a:gd name="connsiteY203" fmla="*/ 289942 h 935355"/>
                <a:gd name="connsiteX204" fmla="*/ 271926 w 526801"/>
                <a:gd name="connsiteY204" fmla="*/ 296226 h 935355"/>
                <a:gd name="connsiteX205" fmla="*/ 271926 w 526801"/>
                <a:gd name="connsiteY205" fmla="*/ 306998 h 935355"/>
                <a:gd name="connsiteX206" fmla="*/ 253977 w 526801"/>
                <a:gd name="connsiteY206" fmla="*/ 313282 h 935355"/>
                <a:gd name="connsiteX207" fmla="*/ 244106 w 526801"/>
                <a:gd name="connsiteY207" fmla="*/ 313282 h 935355"/>
                <a:gd name="connsiteX208" fmla="*/ 244106 w 526801"/>
                <a:gd name="connsiteY208" fmla="*/ 306998 h 935355"/>
                <a:gd name="connsiteX209" fmla="*/ 253977 w 526801"/>
                <a:gd name="connsiteY209" fmla="*/ 292635 h 935355"/>
                <a:gd name="connsiteX210" fmla="*/ 253977 w 526801"/>
                <a:gd name="connsiteY210" fmla="*/ 286352 h 935355"/>
                <a:gd name="connsiteX211" fmla="*/ 240516 w 526801"/>
                <a:gd name="connsiteY211" fmla="*/ 286352 h 935355"/>
                <a:gd name="connsiteX212" fmla="*/ 230644 w 526801"/>
                <a:gd name="connsiteY212" fmla="*/ 296226 h 935355"/>
                <a:gd name="connsiteX213" fmla="*/ 230644 w 526801"/>
                <a:gd name="connsiteY213" fmla="*/ 303407 h 935355"/>
                <a:gd name="connsiteX214" fmla="*/ 234234 w 526801"/>
                <a:gd name="connsiteY214" fmla="*/ 309691 h 935355"/>
                <a:gd name="connsiteX215" fmla="*/ 223464 w 526801"/>
                <a:gd name="connsiteY215" fmla="*/ 313282 h 935355"/>
                <a:gd name="connsiteX216" fmla="*/ 230644 w 526801"/>
                <a:gd name="connsiteY216" fmla="*/ 324053 h 935355"/>
                <a:gd name="connsiteX217" fmla="*/ 227054 w 526801"/>
                <a:gd name="connsiteY217" fmla="*/ 327644 h 935355"/>
                <a:gd name="connsiteX218" fmla="*/ 230644 w 526801"/>
                <a:gd name="connsiteY218" fmla="*/ 330337 h 935355"/>
                <a:gd name="connsiteX219" fmla="*/ 227054 w 526801"/>
                <a:gd name="connsiteY219" fmla="*/ 347392 h 935355"/>
                <a:gd name="connsiteX220" fmla="*/ 227054 w 526801"/>
                <a:gd name="connsiteY220" fmla="*/ 354574 h 935355"/>
                <a:gd name="connsiteX221" fmla="*/ 234234 w 526801"/>
                <a:gd name="connsiteY221" fmla="*/ 361755 h 935355"/>
                <a:gd name="connsiteX222" fmla="*/ 236926 w 526801"/>
                <a:gd name="connsiteY222" fmla="*/ 358164 h 935355"/>
                <a:gd name="connsiteX223" fmla="*/ 244106 w 526801"/>
                <a:gd name="connsiteY223" fmla="*/ 368038 h 935355"/>
                <a:gd name="connsiteX224" fmla="*/ 261157 w 526801"/>
                <a:gd name="connsiteY224" fmla="*/ 365345 h 935355"/>
                <a:gd name="connsiteX225" fmla="*/ 261157 w 526801"/>
                <a:gd name="connsiteY225" fmla="*/ 357267 h 935355"/>
                <a:gd name="connsiteX226" fmla="*/ 244106 w 526801"/>
                <a:gd name="connsiteY226" fmla="*/ 336621 h 935355"/>
                <a:gd name="connsiteX227" fmla="*/ 274619 w 526801"/>
                <a:gd name="connsiteY227" fmla="*/ 319565 h 935355"/>
                <a:gd name="connsiteX228" fmla="*/ 302440 w 526801"/>
                <a:gd name="connsiteY228" fmla="*/ 346495 h 935355"/>
                <a:gd name="connsiteX229" fmla="*/ 306029 w 526801"/>
                <a:gd name="connsiteY229" fmla="*/ 346495 h 935355"/>
                <a:gd name="connsiteX230" fmla="*/ 306029 w 526801"/>
                <a:gd name="connsiteY230" fmla="*/ 340211 h 935355"/>
                <a:gd name="connsiteX231" fmla="*/ 312311 w 526801"/>
                <a:gd name="connsiteY231" fmla="*/ 340211 h 935355"/>
                <a:gd name="connsiteX232" fmla="*/ 309619 w 526801"/>
                <a:gd name="connsiteY232" fmla="*/ 346495 h 935355"/>
                <a:gd name="connsiteX233" fmla="*/ 326671 w 526801"/>
                <a:gd name="connsiteY233" fmla="*/ 346495 h 935355"/>
                <a:gd name="connsiteX234" fmla="*/ 326671 w 526801"/>
                <a:gd name="connsiteY234" fmla="*/ 343802 h 935355"/>
                <a:gd name="connsiteX235" fmla="*/ 319491 w 526801"/>
                <a:gd name="connsiteY235" fmla="*/ 333030 h 935355"/>
                <a:gd name="connsiteX236" fmla="*/ 323081 w 526801"/>
                <a:gd name="connsiteY236" fmla="*/ 308793 h 935355"/>
                <a:gd name="connsiteX237" fmla="*/ 315901 w 526801"/>
                <a:gd name="connsiteY237" fmla="*/ 306100 h 935355"/>
                <a:gd name="connsiteX238" fmla="*/ 302440 w 526801"/>
                <a:gd name="connsiteY238" fmla="*/ 319565 h 935355"/>
                <a:gd name="connsiteX239" fmla="*/ 295260 w 526801"/>
                <a:gd name="connsiteY239" fmla="*/ 312384 h 935355"/>
                <a:gd name="connsiteX240" fmla="*/ 295260 w 526801"/>
                <a:gd name="connsiteY240" fmla="*/ 306100 h 935355"/>
                <a:gd name="connsiteX241" fmla="*/ 302440 w 526801"/>
                <a:gd name="connsiteY241" fmla="*/ 295328 h 935355"/>
                <a:gd name="connsiteX242" fmla="*/ 302440 w 526801"/>
                <a:gd name="connsiteY242" fmla="*/ 291738 h 935355"/>
                <a:gd name="connsiteX243" fmla="*/ 274619 w 526801"/>
                <a:gd name="connsiteY243" fmla="*/ 257627 h 935355"/>
                <a:gd name="connsiteX244" fmla="*/ 268336 w 526801"/>
                <a:gd name="connsiteY244" fmla="*/ 261217 h 935355"/>
                <a:gd name="connsiteX245" fmla="*/ 264747 w 526801"/>
                <a:gd name="connsiteY245" fmla="*/ 261217 h 935355"/>
                <a:gd name="connsiteX246" fmla="*/ 257567 w 526801"/>
                <a:gd name="connsiteY246" fmla="*/ 254036 h 935355"/>
                <a:gd name="connsiteX247" fmla="*/ 285388 w 526801"/>
                <a:gd name="connsiteY247" fmla="*/ 240571 h 935355"/>
                <a:gd name="connsiteX248" fmla="*/ 281798 w 526801"/>
                <a:gd name="connsiteY248" fmla="*/ 233390 h 935355"/>
                <a:gd name="connsiteX249" fmla="*/ 288978 w 526801"/>
                <a:gd name="connsiteY249" fmla="*/ 233390 h 935355"/>
                <a:gd name="connsiteX250" fmla="*/ 298850 w 526801"/>
                <a:gd name="connsiteY250" fmla="*/ 244162 h 935355"/>
                <a:gd name="connsiteX251" fmla="*/ 298850 w 526801"/>
                <a:gd name="connsiteY251" fmla="*/ 251343 h 935355"/>
                <a:gd name="connsiteX252" fmla="*/ 291670 w 526801"/>
                <a:gd name="connsiteY252" fmla="*/ 251343 h 935355"/>
                <a:gd name="connsiteX253" fmla="*/ 291670 w 526801"/>
                <a:gd name="connsiteY253" fmla="*/ 264808 h 935355"/>
                <a:gd name="connsiteX254" fmla="*/ 323081 w 526801"/>
                <a:gd name="connsiteY254" fmla="*/ 289045 h 935355"/>
                <a:gd name="connsiteX255" fmla="*/ 323081 w 526801"/>
                <a:gd name="connsiteY255" fmla="*/ 274682 h 935355"/>
                <a:gd name="connsiteX256" fmla="*/ 306029 w 526801"/>
                <a:gd name="connsiteY256" fmla="*/ 261217 h 935355"/>
                <a:gd name="connsiteX257" fmla="*/ 309619 w 526801"/>
                <a:gd name="connsiteY257" fmla="*/ 227107 h 935355"/>
                <a:gd name="connsiteX258" fmla="*/ 302440 w 526801"/>
                <a:gd name="connsiteY258" fmla="*/ 227107 h 935355"/>
                <a:gd name="connsiteX259" fmla="*/ 268336 w 526801"/>
                <a:gd name="connsiteY259" fmla="*/ 224414 h 935355"/>
                <a:gd name="connsiteX260" fmla="*/ 224362 w 526801"/>
                <a:gd name="connsiteY260" fmla="*/ 779164 h 935355"/>
                <a:gd name="connsiteX261" fmla="*/ 224362 w 526801"/>
                <a:gd name="connsiteY261" fmla="*/ 786345 h 935355"/>
                <a:gd name="connsiteX262" fmla="*/ 235131 w 526801"/>
                <a:gd name="connsiteY262" fmla="*/ 786345 h 935355"/>
                <a:gd name="connsiteX263" fmla="*/ 235131 w 526801"/>
                <a:gd name="connsiteY263" fmla="*/ 779164 h 935355"/>
                <a:gd name="connsiteX264" fmla="*/ 224362 w 526801"/>
                <a:gd name="connsiteY264" fmla="*/ 779164 h 935355"/>
                <a:gd name="connsiteX265" fmla="*/ 231541 w 526801"/>
                <a:gd name="connsiteY265" fmla="*/ 119388 h 935355"/>
                <a:gd name="connsiteX266" fmla="*/ 231541 w 526801"/>
                <a:gd name="connsiteY266" fmla="*/ 125672 h 935355"/>
                <a:gd name="connsiteX267" fmla="*/ 237823 w 526801"/>
                <a:gd name="connsiteY267" fmla="*/ 119388 h 935355"/>
                <a:gd name="connsiteX268" fmla="*/ 231541 w 526801"/>
                <a:gd name="connsiteY268" fmla="*/ 119388 h 935355"/>
                <a:gd name="connsiteX269" fmla="*/ 231541 w 526801"/>
                <a:gd name="connsiteY269" fmla="*/ 218130 h 935355"/>
                <a:gd name="connsiteX270" fmla="*/ 231541 w 526801"/>
                <a:gd name="connsiteY270" fmla="*/ 228902 h 935355"/>
                <a:gd name="connsiteX271" fmla="*/ 235131 w 526801"/>
                <a:gd name="connsiteY271" fmla="*/ 228902 h 935355"/>
                <a:gd name="connsiteX272" fmla="*/ 235131 w 526801"/>
                <a:gd name="connsiteY272" fmla="*/ 218130 h 935355"/>
                <a:gd name="connsiteX273" fmla="*/ 231541 w 526801"/>
                <a:gd name="connsiteY273" fmla="*/ 218130 h 935355"/>
                <a:gd name="connsiteX274" fmla="*/ 231541 w 526801"/>
                <a:gd name="connsiteY274" fmla="*/ 265706 h 935355"/>
                <a:gd name="connsiteX275" fmla="*/ 231541 w 526801"/>
                <a:gd name="connsiteY275" fmla="*/ 275580 h 935355"/>
                <a:gd name="connsiteX276" fmla="*/ 235131 w 526801"/>
                <a:gd name="connsiteY276" fmla="*/ 275580 h 935355"/>
                <a:gd name="connsiteX277" fmla="*/ 235131 w 526801"/>
                <a:gd name="connsiteY277" fmla="*/ 265706 h 935355"/>
                <a:gd name="connsiteX278" fmla="*/ 231541 w 526801"/>
                <a:gd name="connsiteY278" fmla="*/ 265706 h 935355"/>
                <a:gd name="connsiteX279" fmla="*/ 231541 w 526801"/>
                <a:gd name="connsiteY279" fmla="*/ 381503 h 935355"/>
                <a:gd name="connsiteX280" fmla="*/ 252183 w 526801"/>
                <a:gd name="connsiteY280" fmla="*/ 381503 h 935355"/>
                <a:gd name="connsiteX281" fmla="*/ 245003 w 526801"/>
                <a:gd name="connsiteY281" fmla="*/ 374322 h 935355"/>
                <a:gd name="connsiteX282" fmla="*/ 237823 w 526801"/>
                <a:gd name="connsiteY282" fmla="*/ 374322 h 935355"/>
                <a:gd name="connsiteX283" fmla="*/ 231541 w 526801"/>
                <a:gd name="connsiteY283" fmla="*/ 381503 h 935355"/>
                <a:gd name="connsiteX284" fmla="*/ 237823 w 526801"/>
                <a:gd name="connsiteY284" fmla="*/ 187610 h 935355"/>
                <a:gd name="connsiteX285" fmla="*/ 241413 w 526801"/>
                <a:gd name="connsiteY285" fmla="*/ 204665 h 935355"/>
                <a:gd name="connsiteX286" fmla="*/ 248593 w 526801"/>
                <a:gd name="connsiteY286" fmla="*/ 204665 h 935355"/>
                <a:gd name="connsiteX287" fmla="*/ 248593 w 526801"/>
                <a:gd name="connsiteY287" fmla="*/ 187610 h 935355"/>
                <a:gd name="connsiteX288" fmla="*/ 237823 w 526801"/>
                <a:gd name="connsiteY288" fmla="*/ 187610 h 935355"/>
                <a:gd name="connsiteX289" fmla="*/ 258465 w 526801"/>
                <a:gd name="connsiteY289" fmla="*/ 180428 h 935355"/>
                <a:gd name="connsiteX290" fmla="*/ 258465 w 526801"/>
                <a:gd name="connsiteY290" fmla="*/ 197484 h 935355"/>
                <a:gd name="connsiteX291" fmla="*/ 245003 w 526801"/>
                <a:gd name="connsiteY291" fmla="*/ 208256 h 935355"/>
                <a:gd name="connsiteX292" fmla="*/ 245003 w 526801"/>
                <a:gd name="connsiteY292" fmla="*/ 211846 h 935355"/>
                <a:gd name="connsiteX293" fmla="*/ 248593 w 526801"/>
                <a:gd name="connsiteY293" fmla="*/ 215437 h 935355"/>
                <a:gd name="connsiteX294" fmla="*/ 241413 w 526801"/>
                <a:gd name="connsiteY294" fmla="*/ 235185 h 935355"/>
                <a:gd name="connsiteX295" fmla="*/ 248593 w 526801"/>
                <a:gd name="connsiteY295" fmla="*/ 235185 h 935355"/>
                <a:gd name="connsiteX296" fmla="*/ 254875 w 526801"/>
                <a:gd name="connsiteY296" fmla="*/ 218130 h 935355"/>
                <a:gd name="connsiteX297" fmla="*/ 275516 w 526801"/>
                <a:gd name="connsiteY297" fmla="*/ 187610 h 935355"/>
                <a:gd name="connsiteX298" fmla="*/ 258465 w 526801"/>
                <a:gd name="connsiteY298" fmla="*/ 180428 h 935355"/>
                <a:gd name="connsiteX299" fmla="*/ 254875 w 526801"/>
                <a:gd name="connsiteY299" fmla="*/ 398559 h 935355"/>
                <a:gd name="connsiteX300" fmla="*/ 254875 w 526801"/>
                <a:gd name="connsiteY300" fmla="*/ 404842 h 935355"/>
                <a:gd name="connsiteX301" fmla="*/ 258465 w 526801"/>
                <a:gd name="connsiteY301" fmla="*/ 404842 h 935355"/>
                <a:gd name="connsiteX302" fmla="*/ 258465 w 526801"/>
                <a:gd name="connsiteY302" fmla="*/ 398559 h 935355"/>
                <a:gd name="connsiteX303" fmla="*/ 254875 w 526801"/>
                <a:gd name="connsiteY303" fmla="*/ 398559 h 935355"/>
                <a:gd name="connsiteX304" fmla="*/ 262055 w 526801"/>
                <a:gd name="connsiteY304" fmla="*/ 350085 h 935355"/>
                <a:gd name="connsiteX305" fmla="*/ 272824 w 526801"/>
                <a:gd name="connsiteY305" fmla="*/ 367141 h 935355"/>
                <a:gd name="connsiteX306" fmla="*/ 262055 w 526801"/>
                <a:gd name="connsiteY306" fmla="*/ 391377 h 935355"/>
                <a:gd name="connsiteX307" fmla="*/ 265644 w 526801"/>
                <a:gd name="connsiteY307" fmla="*/ 394968 h 935355"/>
                <a:gd name="connsiteX308" fmla="*/ 279106 w 526801"/>
                <a:gd name="connsiteY308" fmla="*/ 391377 h 935355"/>
                <a:gd name="connsiteX309" fmla="*/ 296157 w 526801"/>
                <a:gd name="connsiteY309" fmla="*/ 394968 h 935355"/>
                <a:gd name="connsiteX310" fmla="*/ 327568 w 526801"/>
                <a:gd name="connsiteY310" fmla="*/ 384196 h 935355"/>
                <a:gd name="connsiteX311" fmla="*/ 341030 w 526801"/>
                <a:gd name="connsiteY311" fmla="*/ 387787 h 935355"/>
                <a:gd name="connsiteX312" fmla="*/ 341030 w 526801"/>
                <a:gd name="connsiteY312" fmla="*/ 377912 h 935355"/>
                <a:gd name="connsiteX313" fmla="*/ 316799 w 526801"/>
                <a:gd name="connsiteY313" fmla="*/ 377912 h 935355"/>
                <a:gd name="connsiteX314" fmla="*/ 310517 w 526801"/>
                <a:gd name="connsiteY314" fmla="*/ 370731 h 935355"/>
                <a:gd name="connsiteX315" fmla="*/ 313209 w 526801"/>
                <a:gd name="connsiteY315" fmla="*/ 353676 h 935355"/>
                <a:gd name="connsiteX316" fmla="*/ 303337 w 526801"/>
                <a:gd name="connsiteY316" fmla="*/ 353676 h 935355"/>
                <a:gd name="connsiteX317" fmla="*/ 303337 w 526801"/>
                <a:gd name="connsiteY317" fmla="*/ 357267 h 935355"/>
                <a:gd name="connsiteX318" fmla="*/ 306927 w 526801"/>
                <a:gd name="connsiteY318" fmla="*/ 367141 h 935355"/>
                <a:gd name="connsiteX319" fmla="*/ 299747 w 526801"/>
                <a:gd name="connsiteY319" fmla="*/ 370731 h 935355"/>
                <a:gd name="connsiteX320" fmla="*/ 296157 w 526801"/>
                <a:gd name="connsiteY320" fmla="*/ 367141 h 935355"/>
                <a:gd name="connsiteX321" fmla="*/ 292568 w 526801"/>
                <a:gd name="connsiteY321" fmla="*/ 370731 h 935355"/>
                <a:gd name="connsiteX322" fmla="*/ 275516 w 526801"/>
                <a:gd name="connsiteY322" fmla="*/ 353676 h 935355"/>
                <a:gd name="connsiteX323" fmla="*/ 279106 w 526801"/>
                <a:gd name="connsiteY323" fmla="*/ 346495 h 935355"/>
                <a:gd name="connsiteX324" fmla="*/ 279106 w 526801"/>
                <a:gd name="connsiteY324" fmla="*/ 330337 h 935355"/>
                <a:gd name="connsiteX325" fmla="*/ 272824 w 526801"/>
                <a:gd name="connsiteY325" fmla="*/ 330337 h 935355"/>
                <a:gd name="connsiteX326" fmla="*/ 262055 w 526801"/>
                <a:gd name="connsiteY326" fmla="*/ 350085 h 935355"/>
                <a:gd name="connsiteX327" fmla="*/ 265644 w 526801"/>
                <a:gd name="connsiteY327" fmla="*/ 109514 h 935355"/>
                <a:gd name="connsiteX328" fmla="*/ 265644 w 526801"/>
                <a:gd name="connsiteY328" fmla="*/ 122979 h 935355"/>
                <a:gd name="connsiteX329" fmla="*/ 275516 w 526801"/>
                <a:gd name="connsiteY329" fmla="*/ 113104 h 935355"/>
                <a:gd name="connsiteX330" fmla="*/ 269234 w 526801"/>
                <a:gd name="connsiteY330" fmla="*/ 109514 h 935355"/>
                <a:gd name="connsiteX331" fmla="*/ 265644 w 526801"/>
                <a:gd name="connsiteY331" fmla="*/ 109514 h 935355"/>
                <a:gd name="connsiteX332" fmla="*/ 268336 w 526801"/>
                <a:gd name="connsiteY332" fmla="*/ 398559 h 935355"/>
                <a:gd name="connsiteX333" fmla="*/ 268336 w 526801"/>
                <a:gd name="connsiteY333" fmla="*/ 408433 h 935355"/>
                <a:gd name="connsiteX334" fmla="*/ 271926 w 526801"/>
                <a:gd name="connsiteY334" fmla="*/ 408433 h 935355"/>
                <a:gd name="connsiteX335" fmla="*/ 271926 w 526801"/>
                <a:gd name="connsiteY335" fmla="*/ 398559 h 935355"/>
                <a:gd name="connsiteX336" fmla="*/ 268336 w 526801"/>
                <a:gd name="connsiteY336" fmla="*/ 398559 h 935355"/>
                <a:gd name="connsiteX337" fmla="*/ 268336 w 526801"/>
                <a:gd name="connsiteY337" fmla="*/ 741463 h 935355"/>
                <a:gd name="connsiteX338" fmla="*/ 268336 w 526801"/>
                <a:gd name="connsiteY338" fmla="*/ 755825 h 935355"/>
                <a:gd name="connsiteX339" fmla="*/ 274619 w 526801"/>
                <a:gd name="connsiteY339" fmla="*/ 755825 h 935355"/>
                <a:gd name="connsiteX340" fmla="*/ 274619 w 526801"/>
                <a:gd name="connsiteY340" fmla="*/ 741463 h 935355"/>
                <a:gd name="connsiteX341" fmla="*/ 268336 w 526801"/>
                <a:gd name="connsiteY341" fmla="*/ 741463 h 935355"/>
                <a:gd name="connsiteX342" fmla="*/ 302440 w 526801"/>
                <a:gd name="connsiteY342" fmla="*/ 419205 h 935355"/>
                <a:gd name="connsiteX343" fmla="*/ 306029 w 526801"/>
                <a:gd name="connsiteY343" fmla="*/ 425488 h 935355"/>
                <a:gd name="connsiteX344" fmla="*/ 306029 w 526801"/>
                <a:gd name="connsiteY344" fmla="*/ 429079 h 935355"/>
                <a:gd name="connsiteX345" fmla="*/ 291670 w 526801"/>
                <a:gd name="connsiteY345" fmla="*/ 439851 h 935355"/>
                <a:gd name="connsiteX346" fmla="*/ 291670 w 526801"/>
                <a:gd name="connsiteY346" fmla="*/ 446134 h 935355"/>
                <a:gd name="connsiteX347" fmla="*/ 298850 w 526801"/>
                <a:gd name="connsiteY347" fmla="*/ 442544 h 935355"/>
                <a:gd name="connsiteX348" fmla="*/ 306029 w 526801"/>
                <a:gd name="connsiteY348" fmla="*/ 446134 h 935355"/>
                <a:gd name="connsiteX349" fmla="*/ 312311 w 526801"/>
                <a:gd name="connsiteY349" fmla="*/ 439851 h 935355"/>
                <a:gd name="connsiteX350" fmla="*/ 323081 w 526801"/>
                <a:gd name="connsiteY350" fmla="*/ 446134 h 935355"/>
                <a:gd name="connsiteX351" fmla="*/ 332953 w 526801"/>
                <a:gd name="connsiteY351" fmla="*/ 446134 h 935355"/>
                <a:gd name="connsiteX352" fmla="*/ 347312 w 526801"/>
                <a:gd name="connsiteY352" fmla="*/ 432669 h 935355"/>
                <a:gd name="connsiteX353" fmla="*/ 347312 w 526801"/>
                <a:gd name="connsiteY353" fmla="*/ 429079 h 935355"/>
                <a:gd name="connsiteX354" fmla="*/ 343722 w 526801"/>
                <a:gd name="connsiteY354" fmla="*/ 429079 h 935355"/>
                <a:gd name="connsiteX355" fmla="*/ 326671 w 526801"/>
                <a:gd name="connsiteY355" fmla="*/ 436260 h 935355"/>
                <a:gd name="connsiteX356" fmla="*/ 309619 w 526801"/>
                <a:gd name="connsiteY356" fmla="*/ 419205 h 935355"/>
                <a:gd name="connsiteX357" fmla="*/ 302440 w 526801"/>
                <a:gd name="connsiteY357" fmla="*/ 419205 h 935355"/>
                <a:gd name="connsiteX358" fmla="*/ 291670 w 526801"/>
                <a:gd name="connsiteY358" fmla="*/ 449725 h 935355"/>
                <a:gd name="connsiteX359" fmla="*/ 291670 w 526801"/>
                <a:gd name="connsiteY359" fmla="*/ 453316 h 935355"/>
                <a:gd name="connsiteX360" fmla="*/ 302440 w 526801"/>
                <a:gd name="connsiteY360" fmla="*/ 453316 h 935355"/>
                <a:gd name="connsiteX361" fmla="*/ 302440 w 526801"/>
                <a:gd name="connsiteY361" fmla="*/ 449725 h 935355"/>
                <a:gd name="connsiteX362" fmla="*/ 291670 w 526801"/>
                <a:gd name="connsiteY362" fmla="*/ 449725 h 935355"/>
                <a:gd name="connsiteX363" fmla="*/ 309619 w 526801"/>
                <a:gd name="connsiteY363" fmla="*/ 752234 h 935355"/>
                <a:gd name="connsiteX364" fmla="*/ 302440 w 526801"/>
                <a:gd name="connsiteY364" fmla="*/ 769290 h 935355"/>
                <a:gd name="connsiteX365" fmla="*/ 309619 w 526801"/>
                <a:gd name="connsiteY365" fmla="*/ 769290 h 935355"/>
                <a:gd name="connsiteX366" fmla="*/ 319491 w 526801"/>
                <a:gd name="connsiteY366" fmla="*/ 755825 h 935355"/>
                <a:gd name="connsiteX367" fmla="*/ 312311 w 526801"/>
                <a:gd name="connsiteY367" fmla="*/ 752234 h 935355"/>
                <a:gd name="connsiteX368" fmla="*/ 309619 w 526801"/>
                <a:gd name="connsiteY368" fmla="*/ 752234 h 935355"/>
                <a:gd name="connsiteX369" fmla="*/ 326671 w 526801"/>
                <a:gd name="connsiteY369" fmla="*/ 320463 h 935355"/>
                <a:gd name="connsiteX370" fmla="*/ 326671 w 526801"/>
                <a:gd name="connsiteY370" fmla="*/ 337518 h 935355"/>
                <a:gd name="connsiteX371" fmla="*/ 329363 w 526801"/>
                <a:gd name="connsiteY371" fmla="*/ 337518 h 935355"/>
                <a:gd name="connsiteX372" fmla="*/ 343722 w 526801"/>
                <a:gd name="connsiteY372" fmla="*/ 320463 h 935355"/>
                <a:gd name="connsiteX373" fmla="*/ 326671 w 526801"/>
                <a:gd name="connsiteY373" fmla="*/ 320463 h 935355"/>
                <a:gd name="connsiteX374" fmla="*/ 340132 w 526801"/>
                <a:gd name="connsiteY374" fmla="*/ 772880 h 935355"/>
                <a:gd name="connsiteX375" fmla="*/ 340132 w 526801"/>
                <a:gd name="connsiteY375" fmla="*/ 779164 h 935355"/>
                <a:gd name="connsiteX376" fmla="*/ 350004 w 526801"/>
                <a:gd name="connsiteY376" fmla="*/ 789936 h 935355"/>
                <a:gd name="connsiteX377" fmla="*/ 357184 w 526801"/>
                <a:gd name="connsiteY377" fmla="*/ 772880 h 935355"/>
                <a:gd name="connsiteX378" fmla="*/ 353594 w 526801"/>
                <a:gd name="connsiteY378" fmla="*/ 755825 h 935355"/>
                <a:gd name="connsiteX379" fmla="*/ 340132 w 526801"/>
                <a:gd name="connsiteY379" fmla="*/ 772880 h 935355"/>
                <a:gd name="connsiteX380" fmla="*/ 350004 w 526801"/>
                <a:gd name="connsiteY380" fmla="*/ 350085 h 935355"/>
                <a:gd name="connsiteX381" fmla="*/ 350004 w 526801"/>
                <a:gd name="connsiteY381" fmla="*/ 364448 h 935355"/>
                <a:gd name="connsiteX382" fmla="*/ 353594 w 526801"/>
                <a:gd name="connsiteY382" fmla="*/ 364448 h 935355"/>
                <a:gd name="connsiteX383" fmla="*/ 353594 w 526801"/>
                <a:gd name="connsiteY383" fmla="*/ 350085 h 935355"/>
                <a:gd name="connsiteX384" fmla="*/ 350004 w 526801"/>
                <a:gd name="connsiteY384" fmla="*/ 350085 h 935355"/>
                <a:gd name="connsiteX385" fmla="*/ 350004 w 526801"/>
                <a:gd name="connsiteY385" fmla="*/ 367141 h 935355"/>
                <a:gd name="connsiteX386" fmla="*/ 350004 w 526801"/>
                <a:gd name="connsiteY386" fmla="*/ 374322 h 935355"/>
                <a:gd name="connsiteX387" fmla="*/ 353594 w 526801"/>
                <a:gd name="connsiteY387" fmla="*/ 374322 h 935355"/>
                <a:gd name="connsiteX388" fmla="*/ 353594 w 526801"/>
                <a:gd name="connsiteY388" fmla="*/ 367141 h 935355"/>
                <a:gd name="connsiteX389" fmla="*/ 350004 w 526801"/>
                <a:gd name="connsiteY389" fmla="*/ 367141 h 935355"/>
                <a:gd name="connsiteX390" fmla="*/ 353594 w 526801"/>
                <a:gd name="connsiteY390" fmla="*/ 687603 h 935355"/>
                <a:gd name="connsiteX391" fmla="*/ 353594 w 526801"/>
                <a:gd name="connsiteY391" fmla="*/ 698375 h 935355"/>
                <a:gd name="connsiteX392" fmla="*/ 367056 w 526801"/>
                <a:gd name="connsiteY392" fmla="*/ 701966 h 935355"/>
                <a:gd name="connsiteX393" fmla="*/ 367056 w 526801"/>
                <a:gd name="connsiteY393" fmla="*/ 687603 h 935355"/>
                <a:gd name="connsiteX394" fmla="*/ 353594 w 526801"/>
                <a:gd name="connsiteY394" fmla="*/ 687603 h 935355"/>
                <a:gd name="connsiteX395" fmla="*/ 360774 w 526801"/>
                <a:gd name="connsiteY395" fmla="*/ 765699 h 935355"/>
                <a:gd name="connsiteX396" fmla="*/ 370645 w 526801"/>
                <a:gd name="connsiteY396" fmla="*/ 776471 h 935355"/>
                <a:gd name="connsiteX397" fmla="*/ 370645 w 526801"/>
                <a:gd name="connsiteY397" fmla="*/ 765699 h 935355"/>
                <a:gd name="connsiteX398" fmla="*/ 360774 w 526801"/>
                <a:gd name="connsiteY398" fmla="*/ 765699 h 935355"/>
                <a:gd name="connsiteX399" fmla="*/ 374235 w 526801"/>
                <a:gd name="connsiteY399" fmla="*/ 499994 h 935355"/>
                <a:gd name="connsiteX400" fmla="*/ 374235 w 526801"/>
                <a:gd name="connsiteY400" fmla="*/ 517049 h 935355"/>
                <a:gd name="connsiteX401" fmla="*/ 377825 w 526801"/>
                <a:gd name="connsiteY401" fmla="*/ 517049 h 935355"/>
                <a:gd name="connsiteX402" fmla="*/ 385005 w 526801"/>
                <a:gd name="connsiteY402" fmla="*/ 503584 h 935355"/>
                <a:gd name="connsiteX403" fmla="*/ 377825 w 526801"/>
                <a:gd name="connsiteY403" fmla="*/ 499994 h 935355"/>
                <a:gd name="connsiteX404" fmla="*/ 374235 w 526801"/>
                <a:gd name="connsiteY404" fmla="*/ 499994 h 935355"/>
                <a:gd name="connsiteX405" fmla="*/ 374235 w 526801"/>
                <a:gd name="connsiteY405" fmla="*/ 796220 h 935355"/>
                <a:gd name="connsiteX406" fmla="*/ 374235 w 526801"/>
                <a:gd name="connsiteY406" fmla="*/ 803401 h 935355"/>
                <a:gd name="connsiteX407" fmla="*/ 381415 w 526801"/>
                <a:gd name="connsiteY407" fmla="*/ 810582 h 935355"/>
                <a:gd name="connsiteX408" fmla="*/ 385005 w 526801"/>
                <a:gd name="connsiteY408" fmla="*/ 803401 h 935355"/>
                <a:gd name="connsiteX409" fmla="*/ 377825 w 526801"/>
                <a:gd name="connsiteY409" fmla="*/ 796220 h 935355"/>
                <a:gd name="connsiteX410" fmla="*/ 374235 w 526801"/>
                <a:gd name="connsiteY410" fmla="*/ 796220 h 935355"/>
                <a:gd name="connsiteX411" fmla="*/ 377825 w 526801"/>
                <a:gd name="connsiteY411" fmla="*/ 643618 h 935355"/>
                <a:gd name="connsiteX412" fmla="*/ 377825 w 526801"/>
                <a:gd name="connsiteY412" fmla="*/ 653493 h 935355"/>
                <a:gd name="connsiteX413" fmla="*/ 385005 w 526801"/>
                <a:gd name="connsiteY413" fmla="*/ 660674 h 935355"/>
                <a:gd name="connsiteX414" fmla="*/ 385005 w 526801"/>
                <a:gd name="connsiteY414" fmla="*/ 649902 h 935355"/>
                <a:gd name="connsiteX415" fmla="*/ 377825 w 526801"/>
                <a:gd name="connsiteY415" fmla="*/ 643618 h 935355"/>
                <a:gd name="connsiteX416" fmla="*/ 380517 w 526801"/>
                <a:gd name="connsiteY416" fmla="*/ 731589 h 935355"/>
                <a:gd name="connsiteX417" fmla="*/ 401159 w 526801"/>
                <a:gd name="connsiteY417" fmla="*/ 779164 h 935355"/>
                <a:gd name="connsiteX418" fmla="*/ 401159 w 526801"/>
                <a:gd name="connsiteY418" fmla="*/ 789936 h 935355"/>
                <a:gd name="connsiteX419" fmla="*/ 390389 w 526801"/>
                <a:gd name="connsiteY419" fmla="*/ 796220 h 935355"/>
                <a:gd name="connsiteX420" fmla="*/ 390389 w 526801"/>
                <a:gd name="connsiteY420" fmla="*/ 799810 h 935355"/>
                <a:gd name="connsiteX421" fmla="*/ 407441 w 526801"/>
                <a:gd name="connsiteY421" fmla="*/ 831228 h 935355"/>
                <a:gd name="connsiteX422" fmla="*/ 411030 w 526801"/>
                <a:gd name="connsiteY422" fmla="*/ 831228 h 935355"/>
                <a:gd name="connsiteX423" fmla="*/ 418210 w 526801"/>
                <a:gd name="connsiteY423" fmla="*/ 824047 h 935355"/>
                <a:gd name="connsiteX424" fmla="*/ 407441 w 526801"/>
                <a:gd name="connsiteY424" fmla="*/ 799810 h 935355"/>
                <a:gd name="connsiteX425" fmla="*/ 421800 w 526801"/>
                <a:gd name="connsiteY425" fmla="*/ 779164 h 935355"/>
                <a:gd name="connsiteX426" fmla="*/ 421800 w 526801"/>
                <a:gd name="connsiteY426" fmla="*/ 748644 h 935355"/>
                <a:gd name="connsiteX427" fmla="*/ 414620 w 526801"/>
                <a:gd name="connsiteY427" fmla="*/ 741463 h 935355"/>
                <a:gd name="connsiteX428" fmla="*/ 414620 w 526801"/>
                <a:gd name="connsiteY428" fmla="*/ 762109 h 935355"/>
                <a:gd name="connsiteX429" fmla="*/ 403851 w 526801"/>
                <a:gd name="connsiteY429" fmla="*/ 762109 h 935355"/>
                <a:gd name="connsiteX430" fmla="*/ 390389 w 526801"/>
                <a:gd name="connsiteY430" fmla="*/ 735179 h 935355"/>
                <a:gd name="connsiteX431" fmla="*/ 386800 w 526801"/>
                <a:gd name="connsiteY431" fmla="*/ 735179 h 935355"/>
                <a:gd name="connsiteX432" fmla="*/ 390389 w 526801"/>
                <a:gd name="connsiteY432" fmla="*/ 727998 h 935355"/>
                <a:gd name="connsiteX433" fmla="*/ 390389 w 526801"/>
                <a:gd name="connsiteY433" fmla="*/ 724407 h 935355"/>
                <a:gd name="connsiteX434" fmla="*/ 386800 w 526801"/>
                <a:gd name="connsiteY434" fmla="*/ 724407 h 935355"/>
                <a:gd name="connsiteX435" fmla="*/ 380517 w 526801"/>
                <a:gd name="connsiteY435" fmla="*/ 731589 h 935355"/>
                <a:gd name="connsiteX436" fmla="*/ 387697 w 526801"/>
                <a:gd name="connsiteY436" fmla="*/ 693887 h 935355"/>
                <a:gd name="connsiteX437" fmla="*/ 387697 w 526801"/>
                <a:gd name="connsiteY437" fmla="*/ 697478 h 935355"/>
                <a:gd name="connsiteX438" fmla="*/ 394877 w 526801"/>
                <a:gd name="connsiteY438" fmla="*/ 697478 h 935355"/>
                <a:gd name="connsiteX439" fmla="*/ 394877 w 526801"/>
                <a:gd name="connsiteY439" fmla="*/ 693887 h 935355"/>
                <a:gd name="connsiteX440" fmla="*/ 387697 w 526801"/>
                <a:gd name="connsiteY440" fmla="*/ 693887 h 935355"/>
                <a:gd name="connsiteX441" fmla="*/ 397569 w 526801"/>
                <a:gd name="connsiteY441" fmla="*/ 537695 h 935355"/>
                <a:gd name="connsiteX442" fmla="*/ 397569 w 526801"/>
                <a:gd name="connsiteY442" fmla="*/ 544876 h 935355"/>
                <a:gd name="connsiteX443" fmla="*/ 401159 w 526801"/>
                <a:gd name="connsiteY443" fmla="*/ 544876 h 935355"/>
                <a:gd name="connsiteX444" fmla="*/ 401159 w 526801"/>
                <a:gd name="connsiteY444" fmla="*/ 537695 h 935355"/>
                <a:gd name="connsiteX445" fmla="*/ 397569 w 526801"/>
                <a:gd name="connsiteY445" fmla="*/ 537695 h 935355"/>
                <a:gd name="connsiteX446" fmla="*/ 397569 w 526801"/>
                <a:gd name="connsiteY446" fmla="*/ 591554 h 935355"/>
                <a:gd name="connsiteX447" fmla="*/ 397569 w 526801"/>
                <a:gd name="connsiteY447" fmla="*/ 598736 h 935355"/>
                <a:gd name="connsiteX448" fmla="*/ 401159 w 526801"/>
                <a:gd name="connsiteY448" fmla="*/ 598736 h 935355"/>
                <a:gd name="connsiteX449" fmla="*/ 401159 w 526801"/>
                <a:gd name="connsiteY449" fmla="*/ 591554 h 935355"/>
                <a:gd name="connsiteX450" fmla="*/ 397569 w 526801"/>
                <a:gd name="connsiteY450" fmla="*/ 591554 h 935355"/>
                <a:gd name="connsiteX451" fmla="*/ 407441 w 526801"/>
                <a:gd name="connsiteY451" fmla="*/ 703761 h 935355"/>
                <a:gd name="connsiteX452" fmla="*/ 407441 w 526801"/>
                <a:gd name="connsiteY452" fmla="*/ 710942 h 935355"/>
                <a:gd name="connsiteX453" fmla="*/ 411030 w 526801"/>
                <a:gd name="connsiteY453" fmla="*/ 710942 h 935355"/>
                <a:gd name="connsiteX454" fmla="*/ 411030 w 526801"/>
                <a:gd name="connsiteY454" fmla="*/ 703761 h 935355"/>
                <a:gd name="connsiteX455" fmla="*/ 407441 w 526801"/>
                <a:gd name="connsiteY455" fmla="*/ 703761 h 935355"/>
                <a:gd name="connsiteX456" fmla="*/ 411030 w 526801"/>
                <a:gd name="connsiteY456" fmla="*/ 833023 h 935355"/>
                <a:gd name="connsiteX457" fmla="*/ 411030 w 526801"/>
                <a:gd name="connsiteY457" fmla="*/ 836614 h 935355"/>
                <a:gd name="connsiteX458" fmla="*/ 418210 w 526801"/>
                <a:gd name="connsiteY458" fmla="*/ 836614 h 935355"/>
                <a:gd name="connsiteX459" fmla="*/ 418210 w 526801"/>
                <a:gd name="connsiteY459" fmla="*/ 833023 h 935355"/>
                <a:gd name="connsiteX460" fmla="*/ 411030 w 526801"/>
                <a:gd name="connsiteY460" fmla="*/ 833023 h 935355"/>
                <a:gd name="connsiteX461" fmla="*/ 455903 w 526801"/>
                <a:gd name="connsiteY461" fmla="*/ 806094 h 935355"/>
                <a:gd name="connsiteX462" fmla="*/ 455903 w 526801"/>
                <a:gd name="connsiteY462" fmla="*/ 813275 h 935355"/>
                <a:gd name="connsiteX463" fmla="*/ 462185 w 526801"/>
                <a:gd name="connsiteY463" fmla="*/ 806094 h 935355"/>
                <a:gd name="connsiteX464" fmla="*/ 455903 w 526801"/>
                <a:gd name="connsiteY464" fmla="*/ 806094 h 93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Lst>
              <a:rect l="l" t="t" r="r" b="b"/>
              <a:pathLst>
                <a:path w="526801" h="935355">
                  <a:moveTo>
                    <a:pt x="275516" y="0"/>
                  </a:moveTo>
                  <a:cubicBezTo>
                    <a:pt x="325773" y="0"/>
                    <a:pt x="350004" y="23339"/>
                    <a:pt x="350004" y="70915"/>
                  </a:cubicBezTo>
                  <a:cubicBezTo>
                    <a:pt x="468467" y="607712"/>
                    <a:pt x="526801" y="884190"/>
                    <a:pt x="526801" y="901245"/>
                  </a:cubicBezTo>
                  <a:cubicBezTo>
                    <a:pt x="526801" y="921891"/>
                    <a:pt x="513340" y="932663"/>
                    <a:pt x="485519" y="935356"/>
                  </a:cubicBezTo>
                  <a:lnTo>
                    <a:pt x="403851" y="935356"/>
                  </a:lnTo>
                  <a:cubicBezTo>
                    <a:pt x="383210" y="935356"/>
                    <a:pt x="369748" y="912915"/>
                    <a:pt x="363466" y="867134"/>
                  </a:cubicBezTo>
                  <a:cubicBezTo>
                    <a:pt x="356286" y="864441"/>
                    <a:pt x="352696" y="858158"/>
                    <a:pt x="352696" y="846488"/>
                  </a:cubicBezTo>
                  <a:lnTo>
                    <a:pt x="169617" y="846488"/>
                  </a:lnTo>
                  <a:cubicBezTo>
                    <a:pt x="161540" y="905733"/>
                    <a:pt x="146284" y="934458"/>
                    <a:pt x="122053" y="934458"/>
                  </a:cubicBezTo>
                  <a:lnTo>
                    <a:pt x="34103" y="934458"/>
                  </a:lnTo>
                  <a:cubicBezTo>
                    <a:pt x="20641" y="934458"/>
                    <a:pt x="9872" y="924584"/>
                    <a:pt x="0" y="903938"/>
                  </a:cubicBezTo>
                  <a:lnTo>
                    <a:pt x="43975" y="717226"/>
                  </a:lnTo>
                  <a:cubicBezTo>
                    <a:pt x="43975" y="703761"/>
                    <a:pt x="57437" y="639130"/>
                    <a:pt x="84360" y="523333"/>
                  </a:cubicBezTo>
                  <a:cubicBezTo>
                    <a:pt x="84360" y="506277"/>
                    <a:pt x="90642" y="476654"/>
                    <a:pt x="102309" y="435363"/>
                  </a:cubicBezTo>
                  <a:lnTo>
                    <a:pt x="186669" y="47576"/>
                  </a:lnTo>
                  <a:cubicBezTo>
                    <a:pt x="195643" y="20646"/>
                    <a:pt x="209105" y="7181"/>
                    <a:pt x="227951" y="7181"/>
                  </a:cubicBezTo>
                  <a:cubicBezTo>
                    <a:pt x="227951" y="5386"/>
                    <a:pt x="243208" y="2693"/>
                    <a:pt x="275516" y="0"/>
                  </a:cubicBezTo>
                  <a:close/>
                  <a:moveTo>
                    <a:pt x="78078" y="833023"/>
                  </a:moveTo>
                  <a:lnTo>
                    <a:pt x="78078" y="850976"/>
                  </a:lnTo>
                  <a:lnTo>
                    <a:pt x="84360" y="850976"/>
                  </a:lnTo>
                  <a:lnTo>
                    <a:pt x="81668" y="833023"/>
                  </a:lnTo>
                  <a:lnTo>
                    <a:pt x="78078" y="833023"/>
                  </a:lnTo>
                  <a:close/>
                  <a:moveTo>
                    <a:pt x="84360" y="765699"/>
                  </a:moveTo>
                  <a:lnTo>
                    <a:pt x="84360" y="772880"/>
                  </a:lnTo>
                  <a:cubicBezTo>
                    <a:pt x="88847" y="772880"/>
                    <a:pt x="91540" y="770188"/>
                    <a:pt x="91540" y="765699"/>
                  </a:cubicBezTo>
                  <a:lnTo>
                    <a:pt x="84360" y="765699"/>
                  </a:lnTo>
                  <a:close/>
                  <a:moveTo>
                    <a:pt x="91540" y="731589"/>
                  </a:moveTo>
                  <a:lnTo>
                    <a:pt x="91540" y="738770"/>
                  </a:lnTo>
                  <a:lnTo>
                    <a:pt x="95129" y="738770"/>
                  </a:lnTo>
                  <a:lnTo>
                    <a:pt x="95129" y="731589"/>
                  </a:lnTo>
                  <a:lnTo>
                    <a:pt x="91540" y="731589"/>
                  </a:lnTo>
                  <a:close/>
                  <a:moveTo>
                    <a:pt x="95129" y="782755"/>
                  </a:moveTo>
                  <a:lnTo>
                    <a:pt x="95129" y="786345"/>
                  </a:lnTo>
                  <a:lnTo>
                    <a:pt x="102309" y="786345"/>
                  </a:lnTo>
                  <a:lnTo>
                    <a:pt x="102309" y="782755"/>
                  </a:lnTo>
                  <a:lnTo>
                    <a:pt x="95129" y="782755"/>
                  </a:lnTo>
                  <a:close/>
                  <a:moveTo>
                    <a:pt x="105001" y="792629"/>
                  </a:moveTo>
                  <a:cubicBezTo>
                    <a:pt x="109489" y="806991"/>
                    <a:pt x="112181" y="815968"/>
                    <a:pt x="112181" y="819559"/>
                  </a:cubicBezTo>
                  <a:lnTo>
                    <a:pt x="122053" y="819559"/>
                  </a:lnTo>
                  <a:lnTo>
                    <a:pt x="122053" y="815968"/>
                  </a:lnTo>
                  <a:lnTo>
                    <a:pt x="119360" y="792629"/>
                  </a:lnTo>
                  <a:lnTo>
                    <a:pt x="105001" y="792629"/>
                  </a:lnTo>
                  <a:close/>
                  <a:moveTo>
                    <a:pt x="112181" y="636437"/>
                  </a:moveTo>
                  <a:lnTo>
                    <a:pt x="112181" y="640028"/>
                  </a:lnTo>
                  <a:cubicBezTo>
                    <a:pt x="113078" y="644516"/>
                    <a:pt x="114873" y="646311"/>
                    <a:pt x="119360" y="646311"/>
                  </a:cubicBezTo>
                  <a:lnTo>
                    <a:pt x="122053" y="646311"/>
                  </a:lnTo>
                  <a:lnTo>
                    <a:pt x="122053" y="636437"/>
                  </a:lnTo>
                  <a:lnTo>
                    <a:pt x="112181" y="636437"/>
                  </a:lnTo>
                  <a:close/>
                  <a:moveTo>
                    <a:pt x="119360" y="666957"/>
                  </a:moveTo>
                  <a:lnTo>
                    <a:pt x="119360" y="674138"/>
                  </a:lnTo>
                  <a:lnTo>
                    <a:pt x="129232" y="674138"/>
                  </a:lnTo>
                  <a:lnTo>
                    <a:pt x="129232" y="666957"/>
                  </a:lnTo>
                  <a:lnTo>
                    <a:pt x="119360" y="666957"/>
                  </a:lnTo>
                  <a:close/>
                  <a:moveTo>
                    <a:pt x="119360" y="823149"/>
                  </a:moveTo>
                  <a:lnTo>
                    <a:pt x="119360" y="830331"/>
                  </a:lnTo>
                  <a:lnTo>
                    <a:pt x="122053" y="830331"/>
                  </a:lnTo>
                  <a:lnTo>
                    <a:pt x="122053" y="823149"/>
                  </a:lnTo>
                  <a:lnTo>
                    <a:pt x="119360" y="823149"/>
                  </a:lnTo>
                  <a:close/>
                  <a:moveTo>
                    <a:pt x="125643" y="765699"/>
                  </a:moveTo>
                  <a:cubicBezTo>
                    <a:pt x="126540" y="770188"/>
                    <a:pt x="128335" y="772880"/>
                    <a:pt x="132822" y="772880"/>
                  </a:cubicBezTo>
                  <a:lnTo>
                    <a:pt x="140002" y="772880"/>
                  </a:lnTo>
                  <a:lnTo>
                    <a:pt x="140002" y="755825"/>
                  </a:lnTo>
                  <a:cubicBezTo>
                    <a:pt x="130130" y="758518"/>
                    <a:pt x="125643" y="762109"/>
                    <a:pt x="125643" y="765699"/>
                  </a:cubicBezTo>
                  <a:close/>
                  <a:moveTo>
                    <a:pt x="125643" y="779164"/>
                  </a:moveTo>
                  <a:lnTo>
                    <a:pt x="125643" y="786345"/>
                  </a:lnTo>
                  <a:cubicBezTo>
                    <a:pt x="129232" y="786345"/>
                    <a:pt x="133719" y="789936"/>
                    <a:pt x="140002" y="796220"/>
                  </a:cubicBezTo>
                  <a:lnTo>
                    <a:pt x="136412" y="803401"/>
                  </a:lnTo>
                  <a:lnTo>
                    <a:pt x="136412" y="806991"/>
                  </a:lnTo>
                  <a:lnTo>
                    <a:pt x="146284" y="806991"/>
                  </a:lnTo>
                  <a:lnTo>
                    <a:pt x="146284" y="803401"/>
                  </a:lnTo>
                  <a:cubicBezTo>
                    <a:pt x="143591" y="798913"/>
                    <a:pt x="142694" y="796220"/>
                    <a:pt x="142694" y="793527"/>
                  </a:cubicBezTo>
                  <a:lnTo>
                    <a:pt x="146284" y="793527"/>
                  </a:lnTo>
                  <a:cubicBezTo>
                    <a:pt x="143591" y="789936"/>
                    <a:pt x="142694" y="783652"/>
                    <a:pt x="142694" y="776471"/>
                  </a:cubicBezTo>
                  <a:lnTo>
                    <a:pt x="125643" y="779164"/>
                  </a:lnTo>
                  <a:close/>
                  <a:moveTo>
                    <a:pt x="129232" y="707352"/>
                  </a:moveTo>
                  <a:lnTo>
                    <a:pt x="129232" y="720817"/>
                  </a:lnTo>
                  <a:cubicBezTo>
                    <a:pt x="129232" y="724407"/>
                    <a:pt x="132822" y="727998"/>
                    <a:pt x="140002" y="731589"/>
                  </a:cubicBezTo>
                  <a:lnTo>
                    <a:pt x="142694" y="731589"/>
                  </a:lnTo>
                  <a:lnTo>
                    <a:pt x="142694" y="714533"/>
                  </a:lnTo>
                  <a:cubicBezTo>
                    <a:pt x="139104" y="714533"/>
                    <a:pt x="134617" y="712738"/>
                    <a:pt x="129232" y="707352"/>
                  </a:cubicBezTo>
                  <a:close/>
                  <a:moveTo>
                    <a:pt x="142694" y="735179"/>
                  </a:moveTo>
                  <a:cubicBezTo>
                    <a:pt x="143591" y="739667"/>
                    <a:pt x="145386" y="741463"/>
                    <a:pt x="149874" y="741463"/>
                  </a:cubicBezTo>
                  <a:cubicBezTo>
                    <a:pt x="154361" y="741463"/>
                    <a:pt x="157053" y="739667"/>
                    <a:pt x="157053" y="735179"/>
                  </a:cubicBezTo>
                  <a:lnTo>
                    <a:pt x="142694" y="735179"/>
                  </a:lnTo>
                  <a:close/>
                  <a:moveTo>
                    <a:pt x="152566" y="720817"/>
                  </a:moveTo>
                  <a:lnTo>
                    <a:pt x="173207" y="735179"/>
                  </a:lnTo>
                  <a:lnTo>
                    <a:pt x="173207" y="741463"/>
                  </a:lnTo>
                  <a:cubicBezTo>
                    <a:pt x="178592" y="741463"/>
                    <a:pt x="181284" y="733384"/>
                    <a:pt x="183079" y="718124"/>
                  </a:cubicBezTo>
                  <a:lnTo>
                    <a:pt x="176797" y="714533"/>
                  </a:lnTo>
                  <a:cubicBezTo>
                    <a:pt x="171412" y="719021"/>
                    <a:pt x="163335" y="720817"/>
                    <a:pt x="152566" y="720817"/>
                  </a:cubicBezTo>
                  <a:close/>
                  <a:moveTo>
                    <a:pt x="156156" y="758518"/>
                  </a:moveTo>
                  <a:lnTo>
                    <a:pt x="158848" y="776471"/>
                  </a:lnTo>
                  <a:lnTo>
                    <a:pt x="162438" y="776471"/>
                  </a:lnTo>
                  <a:cubicBezTo>
                    <a:pt x="166925" y="776471"/>
                    <a:pt x="169617" y="773778"/>
                    <a:pt x="169617" y="769290"/>
                  </a:cubicBezTo>
                  <a:lnTo>
                    <a:pt x="169617" y="765699"/>
                  </a:lnTo>
                  <a:cubicBezTo>
                    <a:pt x="169617" y="761211"/>
                    <a:pt x="166925" y="758518"/>
                    <a:pt x="162438" y="758518"/>
                  </a:cubicBezTo>
                  <a:lnTo>
                    <a:pt x="156156" y="758518"/>
                  </a:lnTo>
                  <a:close/>
                  <a:moveTo>
                    <a:pt x="163335" y="585271"/>
                  </a:moveTo>
                  <a:lnTo>
                    <a:pt x="163335" y="591554"/>
                  </a:lnTo>
                  <a:lnTo>
                    <a:pt x="166925" y="591554"/>
                  </a:lnTo>
                  <a:lnTo>
                    <a:pt x="166925" y="585271"/>
                  </a:lnTo>
                  <a:lnTo>
                    <a:pt x="163335" y="585271"/>
                  </a:lnTo>
                  <a:close/>
                  <a:moveTo>
                    <a:pt x="163335" y="680422"/>
                  </a:moveTo>
                  <a:lnTo>
                    <a:pt x="163335" y="686706"/>
                  </a:lnTo>
                  <a:lnTo>
                    <a:pt x="166925" y="686706"/>
                  </a:lnTo>
                  <a:lnTo>
                    <a:pt x="166925" y="680422"/>
                  </a:lnTo>
                  <a:lnTo>
                    <a:pt x="163335" y="680422"/>
                  </a:lnTo>
                  <a:close/>
                  <a:moveTo>
                    <a:pt x="163335" y="693887"/>
                  </a:moveTo>
                  <a:lnTo>
                    <a:pt x="163335" y="697478"/>
                  </a:lnTo>
                  <a:lnTo>
                    <a:pt x="170515" y="697478"/>
                  </a:lnTo>
                  <a:lnTo>
                    <a:pt x="170515" y="693887"/>
                  </a:lnTo>
                  <a:lnTo>
                    <a:pt x="163335" y="693887"/>
                  </a:lnTo>
                  <a:close/>
                  <a:moveTo>
                    <a:pt x="173207" y="476654"/>
                  </a:moveTo>
                  <a:lnTo>
                    <a:pt x="173207" y="479348"/>
                  </a:lnTo>
                  <a:cubicBezTo>
                    <a:pt x="177694" y="479348"/>
                    <a:pt x="179489" y="477552"/>
                    <a:pt x="179489" y="473064"/>
                  </a:cubicBezTo>
                  <a:lnTo>
                    <a:pt x="179489" y="469473"/>
                  </a:lnTo>
                  <a:cubicBezTo>
                    <a:pt x="175900" y="470371"/>
                    <a:pt x="173207" y="473064"/>
                    <a:pt x="173207" y="476654"/>
                  </a:cubicBezTo>
                  <a:close/>
                  <a:moveTo>
                    <a:pt x="183079" y="496403"/>
                  </a:moveTo>
                  <a:lnTo>
                    <a:pt x="190259" y="496403"/>
                  </a:lnTo>
                  <a:lnTo>
                    <a:pt x="190259" y="490119"/>
                  </a:lnTo>
                  <a:cubicBezTo>
                    <a:pt x="185772" y="491017"/>
                    <a:pt x="183079" y="492812"/>
                    <a:pt x="183079" y="496403"/>
                  </a:cubicBezTo>
                  <a:close/>
                  <a:moveTo>
                    <a:pt x="183079" y="762109"/>
                  </a:moveTo>
                  <a:lnTo>
                    <a:pt x="193849" y="762109"/>
                  </a:lnTo>
                  <a:lnTo>
                    <a:pt x="193849" y="755825"/>
                  </a:lnTo>
                  <a:lnTo>
                    <a:pt x="190259" y="755825"/>
                  </a:lnTo>
                  <a:cubicBezTo>
                    <a:pt x="185772" y="755825"/>
                    <a:pt x="183079" y="758518"/>
                    <a:pt x="183079" y="762109"/>
                  </a:cubicBezTo>
                  <a:close/>
                  <a:moveTo>
                    <a:pt x="186669" y="537695"/>
                  </a:moveTo>
                  <a:lnTo>
                    <a:pt x="186669" y="541286"/>
                  </a:lnTo>
                  <a:lnTo>
                    <a:pt x="193849" y="541286"/>
                  </a:lnTo>
                  <a:lnTo>
                    <a:pt x="193849" y="537695"/>
                  </a:lnTo>
                  <a:lnTo>
                    <a:pt x="186669" y="537695"/>
                  </a:lnTo>
                  <a:close/>
                  <a:moveTo>
                    <a:pt x="190259" y="370731"/>
                  </a:moveTo>
                  <a:lnTo>
                    <a:pt x="190259" y="374322"/>
                  </a:lnTo>
                  <a:lnTo>
                    <a:pt x="196541" y="374322"/>
                  </a:lnTo>
                  <a:lnTo>
                    <a:pt x="196541" y="370731"/>
                  </a:lnTo>
                  <a:lnTo>
                    <a:pt x="190259" y="370731"/>
                  </a:lnTo>
                  <a:close/>
                  <a:moveTo>
                    <a:pt x="196541" y="377912"/>
                  </a:moveTo>
                  <a:lnTo>
                    <a:pt x="196541" y="384196"/>
                  </a:lnTo>
                  <a:lnTo>
                    <a:pt x="207310" y="398559"/>
                  </a:lnTo>
                  <a:lnTo>
                    <a:pt x="207310" y="402149"/>
                  </a:lnTo>
                  <a:cubicBezTo>
                    <a:pt x="207310" y="403945"/>
                    <a:pt x="206413" y="404842"/>
                    <a:pt x="203720" y="404842"/>
                  </a:cubicBezTo>
                  <a:lnTo>
                    <a:pt x="207310" y="412023"/>
                  </a:lnTo>
                  <a:cubicBezTo>
                    <a:pt x="204618" y="421898"/>
                    <a:pt x="203720" y="429977"/>
                    <a:pt x="203720" y="436260"/>
                  </a:cubicBezTo>
                  <a:cubicBezTo>
                    <a:pt x="210900" y="431772"/>
                    <a:pt x="218079" y="429079"/>
                    <a:pt x="224362" y="429079"/>
                  </a:cubicBezTo>
                  <a:lnTo>
                    <a:pt x="224362" y="398559"/>
                  </a:lnTo>
                  <a:cubicBezTo>
                    <a:pt x="215387" y="385094"/>
                    <a:pt x="210002" y="377912"/>
                    <a:pt x="207310" y="377912"/>
                  </a:cubicBezTo>
                  <a:lnTo>
                    <a:pt x="196541" y="377912"/>
                  </a:lnTo>
                  <a:close/>
                  <a:moveTo>
                    <a:pt x="200130" y="269296"/>
                  </a:moveTo>
                  <a:cubicBezTo>
                    <a:pt x="201028" y="273785"/>
                    <a:pt x="202823" y="275580"/>
                    <a:pt x="207310" y="275580"/>
                  </a:cubicBezTo>
                  <a:lnTo>
                    <a:pt x="214490" y="275580"/>
                  </a:lnTo>
                  <a:cubicBezTo>
                    <a:pt x="214490" y="271092"/>
                    <a:pt x="215387" y="269296"/>
                    <a:pt x="217182" y="269296"/>
                  </a:cubicBezTo>
                  <a:cubicBezTo>
                    <a:pt x="215387" y="264808"/>
                    <a:pt x="214490" y="261217"/>
                    <a:pt x="214490" y="258525"/>
                  </a:cubicBezTo>
                  <a:cubicBezTo>
                    <a:pt x="204618" y="262115"/>
                    <a:pt x="200130" y="265706"/>
                    <a:pt x="200130" y="269296"/>
                  </a:cubicBezTo>
                  <a:close/>
                  <a:moveTo>
                    <a:pt x="200130" y="456009"/>
                  </a:moveTo>
                  <a:lnTo>
                    <a:pt x="200130" y="462292"/>
                  </a:lnTo>
                  <a:lnTo>
                    <a:pt x="214490" y="462292"/>
                  </a:lnTo>
                  <a:cubicBezTo>
                    <a:pt x="214490" y="457804"/>
                    <a:pt x="211797" y="456009"/>
                    <a:pt x="207310" y="456009"/>
                  </a:cubicBezTo>
                  <a:lnTo>
                    <a:pt x="200130" y="456009"/>
                  </a:lnTo>
                  <a:close/>
                  <a:moveTo>
                    <a:pt x="258465" y="425488"/>
                  </a:moveTo>
                  <a:lnTo>
                    <a:pt x="203720" y="691194"/>
                  </a:lnTo>
                  <a:lnTo>
                    <a:pt x="207310" y="691194"/>
                  </a:lnTo>
                  <a:lnTo>
                    <a:pt x="237823" y="698375"/>
                  </a:lnTo>
                  <a:lnTo>
                    <a:pt x="241413" y="698375"/>
                  </a:lnTo>
                  <a:cubicBezTo>
                    <a:pt x="254875" y="698375"/>
                    <a:pt x="280901" y="695682"/>
                    <a:pt x="319491" y="691194"/>
                  </a:cubicBezTo>
                  <a:lnTo>
                    <a:pt x="319491" y="657083"/>
                  </a:lnTo>
                  <a:cubicBezTo>
                    <a:pt x="297055" y="537695"/>
                    <a:pt x="280901" y="469473"/>
                    <a:pt x="271926" y="453316"/>
                  </a:cubicBezTo>
                  <a:cubicBezTo>
                    <a:pt x="269234" y="435363"/>
                    <a:pt x="265644" y="425488"/>
                    <a:pt x="261157" y="425488"/>
                  </a:cubicBezTo>
                  <a:lnTo>
                    <a:pt x="258465" y="425488"/>
                  </a:lnTo>
                  <a:close/>
                  <a:moveTo>
                    <a:pt x="203720" y="765699"/>
                  </a:moveTo>
                  <a:lnTo>
                    <a:pt x="203720" y="782755"/>
                  </a:lnTo>
                  <a:lnTo>
                    <a:pt x="214490" y="782755"/>
                  </a:lnTo>
                  <a:lnTo>
                    <a:pt x="214490" y="779164"/>
                  </a:lnTo>
                  <a:cubicBezTo>
                    <a:pt x="210900" y="770188"/>
                    <a:pt x="207310" y="765699"/>
                    <a:pt x="203720" y="765699"/>
                  </a:cubicBezTo>
                  <a:close/>
                  <a:moveTo>
                    <a:pt x="207310" y="469473"/>
                  </a:moveTo>
                  <a:lnTo>
                    <a:pt x="207310" y="473064"/>
                  </a:lnTo>
                  <a:lnTo>
                    <a:pt x="214490" y="473064"/>
                  </a:lnTo>
                  <a:lnTo>
                    <a:pt x="214490" y="469473"/>
                  </a:lnTo>
                  <a:lnTo>
                    <a:pt x="207310" y="469473"/>
                  </a:lnTo>
                  <a:close/>
                  <a:moveTo>
                    <a:pt x="210900" y="292635"/>
                  </a:moveTo>
                  <a:lnTo>
                    <a:pt x="210900" y="299817"/>
                  </a:lnTo>
                  <a:lnTo>
                    <a:pt x="214490" y="299817"/>
                  </a:lnTo>
                  <a:lnTo>
                    <a:pt x="214490" y="292635"/>
                  </a:lnTo>
                  <a:lnTo>
                    <a:pt x="210900" y="292635"/>
                  </a:lnTo>
                  <a:close/>
                  <a:moveTo>
                    <a:pt x="217182" y="357267"/>
                  </a:moveTo>
                  <a:lnTo>
                    <a:pt x="217182" y="367141"/>
                  </a:lnTo>
                  <a:cubicBezTo>
                    <a:pt x="221669" y="367141"/>
                    <a:pt x="224362" y="365345"/>
                    <a:pt x="224362" y="360857"/>
                  </a:cubicBezTo>
                  <a:lnTo>
                    <a:pt x="217182" y="357267"/>
                  </a:lnTo>
                  <a:close/>
                  <a:moveTo>
                    <a:pt x="224362" y="157090"/>
                  </a:moveTo>
                  <a:cubicBezTo>
                    <a:pt x="228849" y="158885"/>
                    <a:pt x="232439" y="159783"/>
                    <a:pt x="235131" y="159783"/>
                  </a:cubicBezTo>
                  <a:lnTo>
                    <a:pt x="248593" y="153499"/>
                  </a:lnTo>
                  <a:lnTo>
                    <a:pt x="269234" y="157090"/>
                  </a:lnTo>
                  <a:lnTo>
                    <a:pt x="275516" y="157090"/>
                  </a:lnTo>
                  <a:cubicBezTo>
                    <a:pt x="280003" y="157090"/>
                    <a:pt x="282696" y="154397"/>
                    <a:pt x="282696" y="149908"/>
                  </a:cubicBezTo>
                  <a:lnTo>
                    <a:pt x="282696" y="146318"/>
                  </a:lnTo>
                  <a:cubicBezTo>
                    <a:pt x="282696" y="141829"/>
                    <a:pt x="280003" y="140034"/>
                    <a:pt x="275516" y="140034"/>
                  </a:cubicBezTo>
                  <a:lnTo>
                    <a:pt x="254875" y="140034"/>
                  </a:lnTo>
                  <a:cubicBezTo>
                    <a:pt x="254875" y="146318"/>
                    <a:pt x="253080" y="149908"/>
                    <a:pt x="248593" y="149908"/>
                  </a:cubicBezTo>
                  <a:lnTo>
                    <a:pt x="245003" y="142727"/>
                  </a:lnTo>
                  <a:cubicBezTo>
                    <a:pt x="247695" y="142727"/>
                    <a:pt x="248593" y="141829"/>
                    <a:pt x="248593" y="140034"/>
                  </a:cubicBezTo>
                  <a:cubicBezTo>
                    <a:pt x="232439" y="140034"/>
                    <a:pt x="224362" y="145420"/>
                    <a:pt x="224362" y="157090"/>
                  </a:cubicBezTo>
                  <a:close/>
                  <a:moveTo>
                    <a:pt x="268336" y="224414"/>
                  </a:moveTo>
                  <a:cubicBezTo>
                    <a:pt x="268336" y="230697"/>
                    <a:pt x="259362" y="239674"/>
                    <a:pt x="240516" y="252241"/>
                  </a:cubicBezTo>
                  <a:lnTo>
                    <a:pt x="240516" y="262115"/>
                  </a:lnTo>
                  <a:cubicBezTo>
                    <a:pt x="246798" y="262115"/>
                    <a:pt x="253977" y="271092"/>
                    <a:pt x="261157" y="289942"/>
                  </a:cubicBezTo>
                  <a:cubicBezTo>
                    <a:pt x="268336" y="289942"/>
                    <a:pt x="271926" y="291738"/>
                    <a:pt x="271926" y="296226"/>
                  </a:cubicBezTo>
                  <a:lnTo>
                    <a:pt x="271926" y="306998"/>
                  </a:lnTo>
                  <a:cubicBezTo>
                    <a:pt x="265644" y="306998"/>
                    <a:pt x="260260" y="308793"/>
                    <a:pt x="253977" y="313282"/>
                  </a:cubicBezTo>
                  <a:lnTo>
                    <a:pt x="244106" y="313282"/>
                  </a:lnTo>
                  <a:lnTo>
                    <a:pt x="244106" y="306998"/>
                  </a:lnTo>
                  <a:lnTo>
                    <a:pt x="253977" y="292635"/>
                  </a:lnTo>
                  <a:lnTo>
                    <a:pt x="253977" y="286352"/>
                  </a:lnTo>
                  <a:lnTo>
                    <a:pt x="240516" y="286352"/>
                  </a:lnTo>
                  <a:cubicBezTo>
                    <a:pt x="237823" y="286352"/>
                    <a:pt x="234234" y="289942"/>
                    <a:pt x="230644" y="296226"/>
                  </a:cubicBezTo>
                  <a:lnTo>
                    <a:pt x="230644" y="303407"/>
                  </a:lnTo>
                  <a:lnTo>
                    <a:pt x="234234" y="309691"/>
                  </a:lnTo>
                  <a:cubicBezTo>
                    <a:pt x="229746" y="312384"/>
                    <a:pt x="226157" y="313282"/>
                    <a:pt x="223464" y="313282"/>
                  </a:cubicBezTo>
                  <a:lnTo>
                    <a:pt x="230644" y="324053"/>
                  </a:lnTo>
                  <a:cubicBezTo>
                    <a:pt x="230644" y="326746"/>
                    <a:pt x="229746" y="327644"/>
                    <a:pt x="227054" y="327644"/>
                  </a:cubicBezTo>
                  <a:cubicBezTo>
                    <a:pt x="227054" y="329439"/>
                    <a:pt x="227951" y="330337"/>
                    <a:pt x="230644" y="330337"/>
                  </a:cubicBezTo>
                  <a:lnTo>
                    <a:pt x="227054" y="347392"/>
                  </a:lnTo>
                  <a:lnTo>
                    <a:pt x="227054" y="354574"/>
                  </a:lnTo>
                  <a:cubicBezTo>
                    <a:pt x="227951" y="359062"/>
                    <a:pt x="229746" y="361755"/>
                    <a:pt x="234234" y="361755"/>
                  </a:cubicBezTo>
                  <a:cubicBezTo>
                    <a:pt x="234234" y="359062"/>
                    <a:pt x="235131" y="358164"/>
                    <a:pt x="236926" y="358164"/>
                  </a:cubicBezTo>
                  <a:lnTo>
                    <a:pt x="244106" y="368038"/>
                  </a:lnTo>
                  <a:cubicBezTo>
                    <a:pt x="247695" y="366243"/>
                    <a:pt x="253977" y="365345"/>
                    <a:pt x="261157" y="365345"/>
                  </a:cubicBezTo>
                  <a:lnTo>
                    <a:pt x="261157" y="357267"/>
                  </a:lnTo>
                  <a:cubicBezTo>
                    <a:pt x="249490" y="357267"/>
                    <a:pt x="244106" y="350085"/>
                    <a:pt x="244106" y="336621"/>
                  </a:cubicBezTo>
                  <a:cubicBezTo>
                    <a:pt x="244106" y="333030"/>
                    <a:pt x="253977" y="327644"/>
                    <a:pt x="274619" y="319565"/>
                  </a:cubicBezTo>
                  <a:cubicBezTo>
                    <a:pt x="285388" y="319565"/>
                    <a:pt x="294362" y="328541"/>
                    <a:pt x="302440" y="346495"/>
                  </a:cubicBezTo>
                  <a:lnTo>
                    <a:pt x="306029" y="346495"/>
                  </a:lnTo>
                  <a:lnTo>
                    <a:pt x="306029" y="340211"/>
                  </a:lnTo>
                  <a:lnTo>
                    <a:pt x="312311" y="340211"/>
                  </a:lnTo>
                  <a:lnTo>
                    <a:pt x="309619" y="346495"/>
                  </a:lnTo>
                  <a:lnTo>
                    <a:pt x="326671" y="346495"/>
                  </a:lnTo>
                  <a:lnTo>
                    <a:pt x="326671" y="343802"/>
                  </a:lnTo>
                  <a:lnTo>
                    <a:pt x="319491" y="333030"/>
                  </a:lnTo>
                  <a:lnTo>
                    <a:pt x="323081" y="308793"/>
                  </a:lnTo>
                  <a:lnTo>
                    <a:pt x="315901" y="306100"/>
                  </a:lnTo>
                  <a:lnTo>
                    <a:pt x="302440" y="319565"/>
                  </a:lnTo>
                  <a:cubicBezTo>
                    <a:pt x="297952" y="319565"/>
                    <a:pt x="295260" y="316872"/>
                    <a:pt x="295260" y="312384"/>
                  </a:cubicBezTo>
                  <a:lnTo>
                    <a:pt x="295260" y="306100"/>
                  </a:lnTo>
                  <a:lnTo>
                    <a:pt x="302440" y="295328"/>
                  </a:lnTo>
                  <a:lnTo>
                    <a:pt x="302440" y="291738"/>
                  </a:lnTo>
                  <a:cubicBezTo>
                    <a:pt x="284491" y="291738"/>
                    <a:pt x="274619" y="280068"/>
                    <a:pt x="274619" y="257627"/>
                  </a:cubicBezTo>
                  <a:lnTo>
                    <a:pt x="268336" y="261217"/>
                  </a:lnTo>
                  <a:lnTo>
                    <a:pt x="264747" y="261217"/>
                  </a:lnTo>
                  <a:cubicBezTo>
                    <a:pt x="260260" y="261217"/>
                    <a:pt x="257567" y="258525"/>
                    <a:pt x="257567" y="254036"/>
                  </a:cubicBezTo>
                  <a:cubicBezTo>
                    <a:pt x="269234" y="245060"/>
                    <a:pt x="278208" y="240571"/>
                    <a:pt x="285388" y="240571"/>
                  </a:cubicBezTo>
                  <a:lnTo>
                    <a:pt x="281798" y="233390"/>
                  </a:lnTo>
                  <a:lnTo>
                    <a:pt x="288978" y="233390"/>
                  </a:lnTo>
                  <a:cubicBezTo>
                    <a:pt x="291670" y="233390"/>
                    <a:pt x="295260" y="236981"/>
                    <a:pt x="298850" y="244162"/>
                  </a:cubicBezTo>
                  <a:lnTo>
                    <a:pt x="298850" y="251343"/>
                  </a:lnTo>
                  <a:lnTo>
                    <a:pt x="291670" y="251343"/>
                  </a:lnTo>
                  <a:lnTo>
                    <a:pt x="291670" y="264808"/>
                  </a:lnTo>
                  <a:cubicBezTo>
                    <a:pt x="297952" y="280966"/>
                    <a:pt x="307824" y="289045"/>
                    <a:pt x="323081" y="289045"/>
                  </a:cubicBezTo>
                  <a:lnTo>
                    <a:pt x="323081" y="274682"/>
                  </a:lnTo>
                  <a:cubicBezTo>
                    <a:pt x="311414" y="271989"/>
                    <a:pt x="306029" y="267501"/>
                    <a:pt x="306029" y="261217"/>
                  </a:cubicBezTo>
                  <a:cubicBezTo>
                    <a:pt x="306029" y="258525"/>
                    <a:pt x="306927" y="246855"/>
                    <a:pt x="309619" y="227107"/>
                  </a:cubicBezTo>
                  <a:lnTo>
                    <a:pt x="302440" y="227107"/>
                  </a:lnTo>
                  <a:cubicBezTo>
                    <a:pt x="289875" y="226209"/>
                    <a:pt x="278208" y="224414"/>
                    <a:pt x="268336" y="224414"/>
                  </a:cubicBezTo>
                  <a:close/>
                  <a:moveTo>
                    <a:pt x="224362" y="779164"/>
                  </a:moveTo>
                  <a:lnTo>
                    <a:pt x="224362" y="786345"/>
                  </a:lnTo>
                  <a:lnTo>
                    <a:pt x="235131" y="786345"/>
                  </a:lnTo>
                  <a:lnTo>
                    <a:pt x="235131" y="779164"/>
                  </a:lnTo>
                  <a:lnTo>
                    <a:pt x="224362" y="779164"/>
                  </a:lnTo>
                  <a:close/>
                  <a:moveTo>
                    <a:pt x="231541" y="119388"/>
                  </a:moveTo>
                  <a:lnTo>
                    <a:pt x="231541" y="125672"/>
                  </a:lnTo>
                  <a:cubicBezTo>
                    <a:pt x="236028" y="125672"/>
                    <a:pt x="237823" y="123876"/>
                    <a:pt x="237823" y="119388"/>
                  </a:cubicBezTo>
                  <a:lnTo>
                    <a:pt x="231541" y="119388"/>
                  </a:lnTo>
                  <a:close/>
                  <a:moveTo>
                    <a:pt x="231541" y="218130"/>
                  </a:moveTo>
                  <a:lnTo>
                    <a:pt x="231541" y="228902"/>
                  </a:lnTo>
                  <a:lnTo>
                    <a:pt x="235131" y="228902"/>
                  </a:lnTo>
                  <a:lnTo>
                    <a:pt x="235131" y="218130"/>
                  </a:lnTo>
                  <a:lnTo>
                    <a:pt x="231541" y="218130"/>
                  </a:lnTo>
                  <a:close/>
                  <a:moveTo>
                    <a:pt x="231541" y="265706"/>
                  </a:moveTo>
                  <a:lnTo>
                    <a:pt x="231541" y="275580"/>
                  </a:lnTo>
                  <a:lnTo>
                    <a:pt x="235131" y="275580"/>
                  </a:lnTo>
                  <a:lnTo>
                    <a:pt x="235131" y="265706"/>
                  </a:lnTo>
                  <a:lnTo>
                    <a:pt x="231541" y="265706"/>
                  </a:lnTo>
                  <a:close/>
                  <a:moveTo>
                    <a:pt x="231541" y="381503"/>
                  </a:moveTo>
                  <a:lnTo>
                    <a:pt x="252183" y="381503"/>
                  </a:lnTo>
                  <a:cubicBezTo>
                    <a:pt x="252183" y="377015"/>
                    <a:pt x="249490" y="374322"/>
                    <a:pt x="245003" y="374322"/>
                  </a:cubicBezTo>
                  <a:lnTo>
                    <a:pt x="237823" y="374322"/>
                  </a:lnTo>
                  <a:cubicBezTo>
                    <a:pt x="233336" y="375220"/>
                    <a:pt x="231541" y="377912"/>
                    <a:pt x="231541" y="381503"/>
                  </a:cubicBezTo>
                  <a:close/>
                  <a:moveTo>
                    <a:pt x="237823" y="187610"/>
                  </a:moveTo>
                  <a:lnTo>
                    <a:pt x="241413" y="204665"/>
                  </a:lnTo>
                  <a:lnTo>
                    <a:pt x="248593" y="204665"/>
                  </a:lnTo>
                  <a:lnTo>
                    <a:pt x="248593" y="187610"/>
                  </a:lnTo>
                  <a:lnTo>
                    <a:pt x="237823" y="187610"/>
                  </a:lnTo>
                  <a:close/>
                  <a:moveTo>
                    <a:pt x="258465" y="180428"/>
                  </a:moveTo>
                  <a:lnTo>
                    <a:pt x="258465" y="197484"/>
                  </a:lnTo>
                  <a:cubicBezTo>
                    <a:pt x="258465" y="204665"/>
                    <a:pt x="253977" y="208256"/>
                    <a:pt x="245003" y="208256"/>
                  </a:cubicBezTo>
                  <a:lnTo>
                    <a:pt x="245003" y="211846"/>
                  </a:lnTo>
                  <a:cubicBezTo>
                    <a:pt x="245003" y="214540"/>
                    <a:pt x="245900" y="215437"/>
                    <a:pt x="248593" y="215437"/>
                  </a:cubicBezTo>
                  <a:cubicBezTo>
                    <a:pt x="244106" y="224414"/>
                    <a:pt x="241413" y="230697"/>
                    <a:pt x="241413" y="235185"/>
                  </a:cubicBezTo>
                  <a:lnTo>
                    <a:pt x="248593" y="235185"/>
                  </a:lnTo>
                  <a:cubicBezTo>
                    <a:pt x="248593" y="223516"/>
                    <a:pt x="250388" y="218130"/>
                    <a:pt x="254875" y="218130"/>
                  </a:cubicBezTo>
                  <a:cubicBezTo>
                    <a:pt x="257567" y="218130"/>
                    <a:pt x="263849" y="208256"/>
                    <a:pt x="275516" y="187610"/>
                  </a:cubicBezTo>
                  <a:cubicBezTo>
                    <a:pt x="267439" y="183122"/>
                    <a:pt x="262055" y="180428"/>
                    <a:pt x="258465" y="180428"/>
                  </a:cubicBezTo>
                  <a:close/>
                  <a:moveTo>
                    <a:pt x="254875" y="398559"/>
                  </a:moveTo>
                  <a:lnTo>
                    <a:pt x="254875" y="404842"/>
                  </a:lnTo>
                  <a:lnTo>
                    <a:pt x="258465" y="404842"/>
                  </a:lnTo>
                  <a:lnTo>
                    <a:pt x="258465" y="398559"/>
                  </a:lnTo>
                  <a:lnTo>
                    <a:pt x="254875" y="398559"/>
                  </a:lnTo>
                  <a:close/>
                  <a:moveTo>
                    <a:pt x="262055" y="350085"/>
                  </a:moveTo>
                  <a:cubicBezTo>
                    <a:pt x="265644" y="350085"/>
                    <a:pt x="269234" y="355471"/>
                    <a:pt x="272824" y="367141"/>
                  </a:cubicBezTo>
                  <a:cubicBezTo>
                    <a:pt x="265644" y="378810"/>
                    <a:pt x="262055" y="385992"/>
                    <a:pt x="262055" y="391377"/>
                  </a:cubicBezTo>
                  <a:cubicBezTo>
                    <a:pt x="264747" y="391377"/>
                    <a:pt x="265644" y="392275"/>
                    <a:pt x="265644" y="394968"/>
                  </a:cubicBezTo>
                  <a:lnTo>
                    <a:pt x="279106" y="391377"/>
                  </a:lnTo>
                  <a:lnTo>
                    <a:pt x="296157" y="394968"/>
                  </a:lnTo>
                  <a:cubicBezTo>
                    <a:pt x="302440" y="394968"/>
                    <a:pt x="312311" y="391377"/>
                    <a:pt x="327568" y="384196"/>
                  </a:cubicBezTo>
                  <a:cubicBezTo>
                    <a:pt x="331158" y="386889"/>
                    <a:pt x="335645" y="387787"/>
                    <a:pt x="341030" y="387787"/>
                  </a:cubicBezTo>
                  <a:lnTo>
                    <a:pt x="341030" y="377912"/>
                  </a:lnTo>
                  <a:lnTo>
                    <a:pt x="316799" y="377912"/>
                  </a:lnTo>
                  <a:cubicBezTo>
                    <a:pt x="312311" y="377912"/>
                    <a:pt x="310517" y="375220"/>
                    <a:pt x="310517" y="370731"/>
                  </a:cubicBezTo>
                  <a:lnTo>
                    <a:pt x="313209" y="353676"/>
                  </a:lnTo>
                  <a:lnTo>
                    <a:pt x="303337" y="353676"/>
                  </a:lnTo>
                  <a:lnTo>
                    <a:pt x="303337" y="357267"/>
                  </a:lnTo>
                  <a:cubicBezTo>
                    <a:pt x="306029" y="361755"/>
                    <a:pt x="306927" y="364448"/>
                    <a:pt x="306927" y="367141"/>
                  </a:cubicBezTo>
                  <a:lnTo>
                    <a:pt x="299747" y="370731"/>
                  </a:lnTo>
                  <a:cubicBezTo>
                    <a:pt x="299747" y="368038"/>
                    <a:pt x="298850" y="367141"/>
                    <a:pt x="296157" y="367141"/>
                  </a:cubicBezTo>
                  <a:cubicBezTo>
                    <a:pt x="296157" y="369834"/>
                    <a:pt x="295260" y="370731"/>
                    <a:pt x="292568" y="370731"/>
                  </a:cubicBezTo>
                  <a:cubicBezTo>
                    <a:pt x="287183" y="360857"/>
                    <a:pt x="281798" y="355471"/>
                    <a:pt x="275516" y="353676"/>
                  </a:cubicBezTo>
                  <a:lnTo>
                    <a:pt x="279106" y="346495"/>
                  </a:lnTo>
                  <a:lnTo>
                    <a:pt x="279106" y="330337"/>
                  </a:lnTo>
                  <a:lnTo>
                    <a:pt x="272824" y="330337"/>
                  </a:lnTo>
                  <a:cubicBezTo>
                    <a:pt x="265644" y="332132"/>
                    <a:pt x="262055" y="339313"/>
                    <a:pt x="262055" y="350085"/>
                  </a:cubicBezTo>
                  <a:close/>
                  <a:moveTo>
                    <a:pt x="265644" y="109514"/>
                  </a:moveTo>
                  <a:lnTo>
                    <a:pt x="265644" y="122979"/>
                  </a:lnTo>
                  <a:cubicBezTo>
                    <a:pt x="268336" y="122979"/>
                    <a:pt x="271926" y="119388"/>
                    <a:pt x="275516" y="113104"/>
                  </a:cubicBezTo>
                  <a:lnTo>
                    <a:pt x="269234" y="109514"/>
                  </a:lnTo>
                  <a:lnTo>
                    <a:pt x="265644" y="109514"/>
                  </a:lnTo>
                  <a:close/>
                  <a:moveTo>
                    <a:pt x="268336" y="398559"/>
                  </a:moveTo>
                  <a:lnTo>
                    <a:pt x="268336" y="408433"/>
                  </a:lnTo>
                  <a:lnTo>
                    <a:pt x="271926" y="408433"/>
                  </a:lnTo>
                  <a:lnTo>
                    <a:pt x="271926" y="398559"/>
                  </a:lnTo>
                  <a:lnTo>
                    <a:pt x="268336" y="398559"/>
                  </a:lnTo>
                  <a:close/>
                  <a:moveTo>
                    <a:pt x="268336" y="741463"/>
                  </a:moveTo>
                  <a:lnTo>
                    <a:pt x="268336" y="755825"/>
                  </a:lnTo>
                  <a:lnTo>
                    <a:pt x="274619" y="755825"/>
                  </a:lnTo>
                  <a:lnTo>
                    <a:pt x="274619" y="741463"/>
                  </a:lnTo>
                  <a:lnTo>
                    <a:pt x="268336" y="741463"/>
                  </a:lnTo>
                  <a:close/>
                  <a:moveTo>
                    <a:pt x="302440" y="419205"/>
                  </a:moveTo>
                  <a:lnTo>
                    <a:pt x="306029" y="425488"/>
                  </a:lnTo>
                  <a:lnTo>
                    <a:pt x="306029" y="429079"/>
                  </a:lnTo>
                  <a:cubicBezTo>
                    <a:pt x="306029" y="436260"/>
                    <a:pt x="301542" y="439851"/>
                    <a:pt x="291670" y="439851"/>
                  </a:cubicBezTo>
                  <a:lnTo>
                    <a:pt x="291670" y="446134"/>
                  </a:lnTo>
                  <a:lnTo>
                    <a:pt x="298850" y="442544"/>
                  </a:lnTo>
                  <a:lnTo>
                    <a:pt x="306029" y="446134"/>
                  </a:lnTo>
                  <a:cubicBezTo>
                    <a:pt x="306927" y="441646"/>
                    <a:pt x="308722" y="439851"/>
                    <a:pt x="312311" y="439851"/>
                  </a:cubicBezTo>
                  <a:lnTo>
                    <a:pt x="323081" y="446134"/>
                  </a:lnTo>
                  <a:lnTo>
                    <a:pt x="332953" y="446134"/>
                  </a:lnTo>
                  <a:cubicBezTo>
                    <a:pt x="336542" y="446134"/>
                    <a:pt x="341030" y="441646"/>
                    <a:pt x="347312" y="432669"/>
                  </a:cubicBezTo>
                  <a:lnTo>
                    <a:pt x="347312" y="429079"/>
                  </a:lnTo>
                  <a:lnTo>
                    <a:pt x="343722" y="429079"/>
                  </a:lnTo>
                  <a:cubicBezTo>
                    <a:pt x="336542" y="433567"/>
                    <a:pt x="330260" y="436260"/>
                    <a:pt x="326671" y="436260"/>
                  </a:cubicBezTo>
                  <a:cubicBezTo>
                    <a:pt x="326671" y="433567"/>
                    <a:pt x="321286" y="427283"/>
                    <a:pt x="309619" y="419205"/>
                  </a:cubicBezTo>
                  <a:lnTo>
                    <a:pt x="302440" y="419205"/>
                  </a:lnTo>
                  <a:close/>
                  <a:moveTo>
                    <a:pt x="291670" y="449725"/>
                  </a:moveTo>
                  <a:lnTo>
                    <a:pt x="291670" y="453316"/>
                  </a:lnTo>
                  <a:lnTo>
                    <a:pt x="302440" y="453316"/>
                  </a:lnTo>
                  <a:lnTo>
                    <a:pt x="302440" y="449725"/>
                  </a:lnTo>
                  <a:lnTo>
                    <a:pt x="291670" y="449725"/>
                  </a:lnTo>
                  <a:close/>
                  <a:moveTo>
                    <a:pt x="309619" y="752234"/>
                  </a:moveTo>
                  <a:cubicBezTo>
                    <a:pt x="309619" y="757620"/>
                    <a:pt x="306927" y="763006"/>
                    <a:pt x="302440" y="769290"/>
                  </a:cubicBezTo>
                  <a:lnTo>
                    <a:pt x="309619" y="769290"/>
                  </a:lnTo>
                  <a:cubicBezTo>
                    <a:pt x="312311" y="769290"/>
                    <a:pt x="315901" y="764802"/>
                    <a:pt x="319491" y="755825"/>
                  </a:cubicBezTo>
                  <a:lnTo>
                    <a:pt x="312311" y="752234"/>
                  </a:lnTo>
                  <a:lnTo>
                    <a:pt x="309619" y="752234"/>
                  </a:lnTo>
                  <a:close/>
                  <a:moveTo>
                    <a:pt x="326671" y="320463"/>
                  </a:moveTo>
                  <a:lnTo>
                    <a:pt x="326671" y="337518"/>
                  </a:lnTo>
                  <a:lnTo>
                    <a:pt x="329363" y="337518"/>
                  </a:lnTo>
                  <a:cubicBezTo>
                    <a:pt x="329363" y="333030"/>
                    <a:pt x="333850" y="326746"/>
                    <a:pt x="343722" y="320463"/>
                  </a:cubicBezTo>
                  <a:lnTo>
                    <a:pt x="326671" y="320463"/>
                  </a:lnTo>
                  <a:close/>
                  <a:moveTo>
                    <a:pt x="340132" y="772880"/>
                  </a:moveTo>
                  <a:lnTo>
                    <a:pt x="340132" y="779164"/>
                  </a:lnTo>
                  <a:cubicBezTo>
                    <a:pt x="340132" y="782755"/>
                    <a:pt x="343722" y="786345"/>
                    <a:pt x="350004" y="789936"/>
                  </a:cubicBezTo>
                  <a:cubicBezTo>
                    <a:pt x="350004" y="783652"/>
                    <a:pt x="352696" y="778266"/>
                    <a:pt x="357184" y="772880"/>
                  </a:cubicBezTo>
                  <a:lnTo>
                    <a:pt x="353594" y="755825"/>
                  </a:lnTo>
                  <a:cubicBezTo>
                    <a:pt x="350004" y="755825"/>
                    <a:pt x="345517" y="761211"/>
                    <a:pt x="340132" y="772880"/>
                  </a:cubicBezTo>
                  <a:close/>
                  <a:moveTo>
                    <a:pt x="350004" y="350085"/>
                  </a:moveTo>
                  <a:lnTo>
                    <a:pt x="350004" y="364448"/>
                  </a:lnTo>
                  <a:lnTo>
                    <a:pt x="353594" y="364448"/>
                  </a:lnTo>
                  <a:lnTo>
                    <a:pt x="353594" y="350085"/>
                  </a:lnTo>
                  <a:lnTo>
                    <a:pt x="350004" y="350085"/>
                  </a:lnTo>
                  <a:close/>
                  <a:moveTo>
                    <a:pt x="350004" y="367141"/>
                  </a:moveTo>
                  <a:lnTo>
                    <a:pt x="350004" y="374322"/>
                  </a:lnTo>
                  <a:lnTo>
                    <a:pt x="353594" y="374322"/>
                  </a:lnTo>
                  <a:lnTo>
                    <a:pt x="353594" y="367141"/>
                  </a:lnTo>
                  <a:lnTo>
                    <a:pt x="350004" y="367141"/>
                  </a:lnTo>
                  <a:close/>
                  <a:moveTo>
                    <a:pt x="353594" y="687603"/>
                  </a:moveTo>
                  <a:lnTo>
                    <a:pt x="353594" y="698375"/>
                  </a:lnTo>
                  <a:lnTo>
                    <a:pt x="367056" y="701966"/>
                  </a:lnTo>
                  <a:lnTo>
                    <a:pt x="367056" y="687603"/>
                  </a:lnTo>
                  <a:lnTo>
                    <a:pt x="353594" y="687603"/>
                  </a:lnTo>
                  <a:close/>
                  <a:moveTo>
                    <a:pt x="360774" y="765699"/>
                  </a:moveTo>
                  <a:cubicBezTo>
                    <a:pt x="360774" y="768392"/>
                    <a:pt x="364363" y="771983"/>
                    <a:pt x="370645" y="776471"/>
                  </a:cubicBezTo>
                  <a:lnTo>
                    <a:pt x="370645" y="765699"/>
                  </a:lnTo>
                  <a:lnTo>
                    <a:pt x="360774" y="765699"/>
                  </a:lnTo>
                  <a:close/>
                  <a:moveTo>
                    <a:pt x="374235" y="499994"/>
                  </a:moveTo>
                  <a:lnTo>
                    <a:pt x="374235" y="517049"/>
                  </a:lnTo>
                  <a:lnTo>
                    <a:pt x="377825" y="517049"/>
                  </a:lnTo>
                  <a:cubicBezTo>
                    <a:pt x="377825" y="513458"/>
                    <a:pt x="380517" y="508970"/>
                    <a:pt x="385005" y="503584"/>
                  </a:cubicBezTo>
                  <a:lnTo>
                    <a:pt x="377825" y="499994"/>
                  </a:lnTo>
                  <a:lnTo>
                    <a:pt x="374235" y="499994"/>
                  </a:lnTo>
                  <a:close/>
                  <a:moveTo>
                    <a:pt x="374235" y="796220"/>
                  </a:moveTo>
                  <a:lnTo>
                    <a:pt x="374235" y="803401"/>
                  </a:lnTo>
                  <a:cubicBezTo>
                    <a:pt x="375133" y="807889"/>
                    <a:pt x="376928" y="810582"/>
                    <a:pt x="381415" y="810582"/>
                  </a:cubicBezTo>
                  <a:lnTo>
                    <a:pt x="385005" y="803401"/>
                  </a:lnTo>
                  <a:cubicBezTo>
                    <a:pt x="385005" y="798913"/>
                    <a:pt x="382312" y="796220"/>
                    <a:pt x="377825" y="796220"/>
                  </a:cubicBezTo>
                  <a:lnTo>
                    <a:pt x="374235" y="796220"/>
                  </a:lnTo>
                  <a:close/>
                  <a:moveTo>
                    <a:pt x="377825" y="643618"/>
                  </a:moveTo>
                  <a:lnTo>
                    <a:pt x="377825" y="653493"/>
                  </a:lnTo>
                  <a:cubicBezTo>
                    <a:pt x="378723" y="657981"/>
                    <a:pt x="380517" y="660674"/>
                    <a:pt x="385005" y="660674"/>
                  </a:cubicBezTo>
                  <a:lnTo>
                    <a:pt x="385005" y="649902"/>
                  </a:lnTo>
                  <a:cubicBezTo>
                    <a:pt x="384107" y="645414"/>
                    <a:pt x="382312" y="643618"/>
                    <a:pt x="377825" y="643618"/>
                  </a:cubicBezTo>
                  <a:close/>
                  <a:moveTo>
                    <a:pt x="380517" y="731589"/>
                  </a:moveTo>
                  <a:cubicBezTo>
                    <a:pt x="383210" y="752234"/>
                    <a:pt x="390389" y="768392"/>
                    <a:pt x="401159" y="779164"/>
                  </a:cubicBezTo>
                  <a:lnTo>
                    <a:pt x="401159" y="789936"/>
                  </a:lnTo>
                  <a:cubicBezTo>
                    <a:pt x="401159" y="794424"/>
                    <a:pt x="397569" y="796220"/>
                    <a:pt x="390389" y="796220"/>
                  </a:cubicBezTo>
                  <a:lnTo>
                    <a:pt x="390389" y="799810"/>
                  </a:lnTo>
                  <a:lnTo>
                    <a:pt x="407441" y="831228"/>
                  </a:lnTo>
                  <a:lnTo>
                    <a:pt x="411030" y="831228"/>
                  </a:lnTo>
                  <a:cubicBezTo>
                    <a:pt x="415518" y="831228"/>
                    <a:pt x="418210" y="828535"/>
                    <a:pt x="418210" y="824047"/>
                  </a:cubicBezTo>
                  <a:cubicBezTo>
                    <a:pt x="418210" y="817763"/>
                    <a:pt x="414620" y="810582"/>
                    <a:pt x="407441" y="799810"/>
                  </a:cubicBezTo>
                  <a:cubicBezTo>
                    <a:pt x="407441" y="786345"/>
                    <a:pt x="411928" y="779164"/>
                    <a:pt x="421800" y="779164"/>
                  </a:cubicBezTo>
                  <a:lnTo>
                    <a:pt x="421800" y="748644"/>
                  </a:lnTo>
                  <a:cubicBezTo>
                    <a:pt x="421800" y="744156"/>
                    <a:pt x="419108" y="741463"/>
                    <a:pt x="414620" y="741463"/>
                  </a:cubicBezTo>
                  <a:lnTo>
                    <a:pt x="414620" y="762109"/>
                  </a:lnTo>
                  <a:lnTo>
                    <a:pt x="403851" y="762109"/>
                  </a:lnTo>
                  <a:cubicBezTo>
                    <a:pt x="401159" y="762109"/>
                    <a:pt x="396672" y="753132"/>
                    <a:pt x="390389" y="735179"/>
                  </a:cubicBezTo>
                  <a:lnTo>
                    <a:pt x="386800" y="735179"/>
                  </a:lnTo>
                  <a:lnTo>
                    <a:pt x="390389" y="727998"/>
                  </a:lnTo>
                  <a:lnTo>
                    <a:pt x="390389" y="724407"/>
                  </a:lnTo>
                  <a:lnTo>
                    <a:pt x="386800" y="724407"/>
                  </a:lnTo>
                  <a:cubicBezTo>
                    <a:pt x="383210" y="725305"/>
                    <a:pt x="380517" y="727998"/>
                    <a:pt x="380517" y="731589"/>
                  </a:cubicBezTo>
                  <a:close/>
                  <a:moveTo>
                    <a:pt x="387697" y="693887"/>
                  </a:moveTo>
                  <a:lnTo>
                    <a:pt x="387697" y="697478"/>
                  </a:lnTo>
                  <a:lnTo>
                    <a:pt x="394877" y="697478"/>
                  </a:lnTo>
                  <a:lnTo>
                    <a:pt x="394877" y="693887"/>
                  </a:lnTo>
                  <a:lnTo>
                    <a:pt x="387697" y="693887"/>
                  </a:lnTo>
                  <a:close/>
                  <a:moveTo>
                    <a:pt x="397569" y="537695"/>
                  </a:moveTo>
                  <a:lnTo>
                    <a:pt x="397569" y="544876"/>
                  </a:lnTo>
                  <a:lnTo>
                    <a:pt x="401159" y="544876"/>
                  </a:lnTo>
                  <a:lnTo>
                    <a:pt x="401159" y="537695"/>
                  </a:lnTo>
                  <a:lnTo>
                    <a:pt x="397569" y="537695"/>
                  </a:lnTo>
                  <a:close/>
                  <a:moveTo>
                    <a:pt x="397569" y="591554"/>
                  </a:moveTo>
                  <a:lnTo>
                    <a:pt x="397569" y="598736"/>
                  </a:lnTo>
                  <a:lnTo>
                    <a:pt x="401159" y="598736"/>
                  </a:lnTo>
                  <a:lnTo>
                    <a:pt x="401159" y="591554"/>
                  </a:lnTo>
                  <a:lnTo>
                    <a:pt x="397569" y="591554"/>
                  </a:lnTo>
                  <a:close/>
                  <a:moveTo>
                    <a:pt x="407441" y="703761"/>
                  </a:moveTo>
                  <a:lnTo>
                    <a:pt x="407441" y="710942"/>
                  </a:lnTo>
                  <a:lnTo>
                    <a:pt x="411030" y="710942"/>
                  </a:lnTo>
                  <a:lnTo>
                    <a:pt x="411030" y="703761"/>
                  </a:lnTo>
                  <a:lnTo>
                    <a:pt x="407441" y="703761"/>
                  </a:lnTo>
                  <a:close/>
                  <a:moveTo>
                    <a:pt x="411030" y="833023"/>
                  </a:moveTo>
                  <a:lnTo>
                    <a:pt x="411030" y="836614"/>
                  </a:lnTo>
                  <a:lnTo>
                    <a:pt x="418210" y="836614"/>
                  </a:lnTo>
                  <a:lnTo>
                    <a:pt x="418210" y="833023"/>
                  </a:lnTo>
                  <a:lnTo>
                    <a:pt x="411030" y="833023"/>
                  </a:lnTo>
                  <a:close/>
                  <a:moveTo>
                    <a:pt x="455903" y="806094"/>
                  </a:moveTo>
                  <a:lnTo>
                    <a:pt x="455903" y="813275"/>
                  </a:lnTo>
                  <a:cubicBezTo>
                    <a:pt x="460390" y="813275"/>
                    <a:pt x="462185" y="810582"/>
                    <a:pt x="462185" y="806094"/>
                  </a:cubicBezTo>
                  <a:lnTo>
                    <a:pt x="455903" y="806094"/>
                  </a:lnTo>
                  <a:close/>
                </a:path>
              </a:pathLst>
            </a:custGeom>
            <a:solidFill>
              <a:srgbClr val="FFFFFF"/>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2696494-78A6-7BB1-6664-521B9A09425D}"/>
                </a:ext>
              </a:extLst>
            </p:cNvPr>
            <p:cNvSpPr/>
            <p:nvPr/>
          </p:nvSpPr>
          <p:spPr>
            <a:xfrm>
              <a:off x="4459411" y="4951665"/>
              <a:ext cx="416415" cy="935355"/>
            </a:xfrm>
            <a:custGeom>
              <a:avLst/>
              <a:gdLst>
                <a:gd name="connsiteX0" fmla="*/ 40385 w 416415"/>
                <a:gd name="connsiteY0" fmla="*/ 0 h 935355"/>
                <a:gd name="connsiteX1" fmla="*/ 87950 w 416415"/>
                <a:gd name="connsiteY1" fmla="*/ 3591 h 935355"/>
                <a:gd name="connsiteX2" fmla="*/ 95129 w 416415"/>
                <a:gd name="connsiteY2" fmla="*/ 0 h 935355"/>
                <a:gd name="connsiteX3" fmla="*/ 101412 w 416415"/>
                <a:gd name="connsiteY3" fmla="*/ 3591 h 935355"/>
                <a:gd name="connsiteX4" fmla="*/ 112181 w 416415"/>
                <a:gd name="connsiteY4" fmla="*/ 0 h 935355"/>
                <a:gd name="connsiteX5" fmla="*/ 153463 w 416415"/>
                <a:gd name="connsiteY5" fmla="*/ 3591 h 935355"/>
                <a:gd name="connsiteX6" fmla="*/ 218080 w 416415"/>
                <a:gd name="connsiteY6" fmla="*/ 0 h 935355"/>
                <a:gd name="connsiteX7" fmla="*/ 361671 w 416415"/>
                <a:gd name="connsiteY7" fmla="*/ 61041 h 935355"/>
                <a:gd name="connsiteX8" fmla="*/ 416415 w 416415"/>
                <a:gd name="connsiteY8" fmla="*/ 204665 h 935355"/>
                <a:gd name="connsiteX9" fmla="*/ 416415 w 416415"/>
                <a:gd name="connsiteY9" fmla="*/ 412921 h 935355"/>
                <a:gd name="connsiteX10" fmla="*/ 372441 w 416415"/>
                <a:gd name="connsiteY10" fmla="*/ 549365 h 935355"/>
                <a:gd name="connsiteX11" fmla="*/ 372441 w 416415"/>
                <a:gd name="connsiteY11" fmla="*/ 552955 h 935355"/>
                <a:gd name="connsiteX12" fmla="*/ 416415 w 416415"/>
                <a:gd name="connsiteY12" fmla="*/ 689399 h 935355"/>
                <a:gd name="connsiteX13" fmla="*/ 416415 w 416415"/>
                <a:gd name="connsiteY13" fmla="*/ 897655 h 935355"/>
                <a:gd name="connsiteX14" fmla="*/ 378722 w 416415"/>
                <a:gd name="connsiteY14" fmla="*/ 935356 h 935355"/>
                <a:gd name="connsiteX15" fmla="*/ 293465 w 416415"/>
                <a:gd name="connsiteY15" fmla="*/ 935356 h 935355"/>
                <a:gd name="connsiteX16" fmla="*/ 262952 w 416415"/>
                <a:gd name="connsiteY16" fmla="*/ 901245 h 935355"/>
                <a:gd name="connsiteX17" fmla="*/ 266541 w 416415"/>
                <a:gd name="connsiteY17" fmla="*/ 873418 h 935355"/>
                <a:gd name="connsiteX18" fmla="*/ 262952 w 416415"/>
                <a:gd name="connsiteY18" fmla="*/ 856362 h 935355"/>
                <a:gd name="connsiteX19" fmla="*/ 266541 w 416415"/>
                <a:gd name="connsiteY19" fmla="*/ 852772 h 935355"/>
                <a:gd name="connsiteX20" fmla="*/ 262952 w 416415"/>
                <a:gd name="connsiteY20" fmla="*/ 828535 h 935355"/>
                <a:gd name="connsiteX21" fmla="*/ 262952 w 416415"/>
                <a:gd name="connsiteY21" fmla="*/ 806094 h 935355"/>
                <a:gd name="connsiteX22" fmla="*/ 266541 w 416415"/>
                <a:gd name="connsiteY22" fmla="*/ 789038 h 935355"/>
                <a:gd name="connsiteX23" fmla="*/ 262952 w 416415"/>
                <a:gd name="connsiteY23" fmla="*/ 778266 h 935355"/>
                <a:gd name="connsiteX24" fmla="*/ 266541 w 416415"/>
                <a:gd name="connsiteY24" fmla="*/ 690296 h 935355"/>
                <a:gd name="connsiteX25" fmla="*/ 266541 w 416415"/>
                <a:gd name="connsiteY25" fmla="*/ 686706 h 935355"/>
                <a:gd name="connsiteX26" fmla="*/ 204618 w 416415"/>
                <a:gd name="connsiteY26" fmla="*/ 631949 h 935355"/>
                <a:gd name="connsiteX27" fmla="*/ 157053 w 416415"/>
                <a:gd name="connsiteY27" fmla="*/ 631949 h 935355"/>
                <a:gd name="connsiteX28" fmla="*/ 157053 w 416415"/>
                <a:gd name="connsiteY28" fmla="*/ 891371 h 935355"/>
                <a:gd name="connsiteX29" fmla="*/ 119361 w 416415"/>
                <a:gd name="connsiteY29" fmla="*/ 935356 h 935355"/>
                <a:gd name="connsiteX30" fmla="*/ 27821 w 416415"/>
                <a:gd name="connsiteY30" fmla="*/ 935356 h 935355"/>
                <a:gd name="connsiteX31" fmla="*/ 0 w 416415"/>
                <a:gd name="connsiteY31" fmla="*/ 901245 h 935355"/>
                <a:gd name="connsiteX32" fmla="*/ 3590 w 416415"/>
                <a:gd name="connsiteY32" fmla="*/ 867134 h 935355"/>
                <a:gd name="connsiteX33" fmla="*/ 3590 w 416415"/>
                <a:gd name="connsiteY33" fmla="*/ 768392 h 935355"/>
                <a:gd name="connsiteX34" fmla="*/ 7180 w 416415"/>
                <a:gd name="connsiteY34" fmla="*/ 747746 h 935355"/>
                <a:gd name="connsiteX35" fmla="*/ 0 w 416415"/>
                <a:gd name="connsiteY35" fmla="*/ 710045 h 935355"/>
                <a:gd name="connsiteX36" fmla="*/ 0 w 416415"/>
                <a:gd name="connsiteY36" fmla="*/ 675934 h 935355"/>
                <a:gd name="connsiteX37" fmla="*/ 3590 w 416415"/>
                <a:gd name="connsiteY37" fmla="*/ 628358 h 935355"/>
                <a:gd name="connsiteX38" fmla="*/ 0 w 416415"/>
                <a:gd name="connsiteY38" fmla="*/ 622075 h 935355"/>
                <a:gd name="connsiteX39" fmla="*/ 3590 w 416415"/>
                <a:gd name="connsiteY39" fmla="*/ 605019 h 935355"/>
                <a:gd name="connsiteX40" fmla="*/ 0 w 416415"/>
                <a:gd name="connsiteY40" fmla="*/ 584373 h 935355"/>
                <a:gd name="connsiteX41" fmla="*/ 3590 w 416415"/>
                <a:gd name="connsiteY41" fmla="*/ 573601 h 935355"/>
                <a:gd name="connsiteX42" fmla="*/ 0 w 416415"/>
                <a:gd name="connsiteY42" fmla="*/ 542183 h 935355"/>
                <a:gd name="connsiteX43" fmla="*/ 3590 w 416415"/>
                <a:gd name="connsiteY43" fmla="*/ 498198 h 935355"/>
                <a:gd name="connsiteX44" fmla="*/ 0 w 416415"/>
                <a:gd name="connsiteY44" fmla="*/ 477552 h 935355"/>
                <a:gd name="connsiteX45" fmla="*/ 3590 w 416415"/>
                <a:gd name="connsiteY45" fmla="*/ 409330 h 935355"/>
                <a:gd name="connsiteX46" fmla="*/ 3590 w 416415"/>
                <a:gd name="connsiteY46" fmla="*/ 368038 h 935355"/>
                <a:gd name="connsiteX47" fmla="*/ 0 w 416415"/>
                <a:gd name="connsiteY47" fmla="*/ 336621 h 935355"/>
                <a:gd name="connsiteX48" fmla="*/ 7180 w 416415"/>
                <a:gd name="connsiteY48" fmla="*/ 289045 h 935355"/>
                <a:gd name="connsiteX49" fmla="*/ 0 w 416415"/>
                <a:gd name="connsiteY49" fmla="*/ 258525 h 935355"/>
                <a:gd name="connsiteX50" fmla="*/ 3590 w 416415"/>
                <a:gd name="connsiteY50" fmla="*/ 141829 h 935355"/>
                <a:gd name="connsiteX51" fmla="*/ 3590 w 416415"/>
                <a:gd name="connsiteY51" fmla="*/ 39497 h 935355"/>
                <a:gd name="connsiteX52" fmla="*/ 40385 w 416415"/>
                <a:gd name="connsiteY52" fmla="*/ 0 h 935355"/>
                <a:gd name="connsiteX53" fmla="*/ 53847 w 416415"/>
                <a:gd name="connsiteY53" fmla="*/ 137341 h 935355"/>
                <a:gd name="connsiteX54" fmla="*/ 53847 w 416415"/>
                <a:gd name="connsiteY54" fmla="*/ 154397 h 935355"/>
                <a:gd name="connsiteX55" fmla="*/ 61027 w 416415"/>
                <a:gd name="connsiteY55" fmla="*/ 154397 h 935355"/>
                <a:gd name="connsiteX56" fmla="*/ 64616 w 416415"/>
                <a:gd name="connsiteY56" fmla="*/ 137341 h 935355"/>
                <a:gd name="connsiteX57" fmla="*/ 53847 w 416415"/>
                <a:gd name="connsiteY57" fmla="*/ 137341 h 935355"/>
                <a:gd name="connsiteX58" fmla="*/ 61027 w 416415"/>
                <a:gd name="connsiteY58" fmla="*/ 365345 h 935355"/>
                <a:gd name="connsiteX59" fmla="*/ 57437 w 416415"/>
                <a:gd name="connsiteY59" fmla="*/ 371629 h 935355"/>
                <a:gd name="connsiteX60" fmla="*/ 68206 w 416415"/>
                <a:gd name="connsiteY60" fmla="*/ 371629 h 935355"/>
                <a:gd name="connsiteX61" fmla="*/ 61027 w 416415"/>
                <a:gd name="connsiteY61" fmla="*/ 365345 h 935355"/>
                <a:gd name="connsiteX62" fmla="*/ 57437 w 416415"/>
                <a:gd name="connsiteY62" fmla="*/ 672343 h 935355"/>
                <a:gd name="connsiteX63" fmla="*/ 57437 w 416415"/>
                <a:gd name="connsiteY63" fmla="*/ 675934 h 935355"/>
                <a:gd name="connsiteX64" fmla="*/ 64616 w 416415"/>
                <a:gd name="connsiteY64" fmla="*/ 675934 h 935355"/>
                <a:gd name="connsiteX65" fmla="*/ 64616 w 416415"/>
                <a:gd name="connsiteY65" fmla="*/ 672343 h 935355"/>
                <a:gd name="connsiteX66" fmla="*/ 57437 w 416415"/>
                <a:gd name="connsiteY66" fmla="*/ 672343 h 935355"/>
                <a:gd name="connsiteX67" fmla="*/ 61027 w 416415"/>
                <a:gd name="connsiteY67" fmla="*/ 331235 h 935355"/>
                <a:gd name="connsiteX68" fmla="*/ 61027 w 416415"/>
                <a:gd name="connsiteY68" fmla="*/ 338416 h 935355"/>
                <a:gd name="connsiteX69" fmla="*/ 68206 w 416415"/>
                <a:gd name="connsiteY69" fmla="*/ 331235 h 935355"/>
                <a:gd name="connsiteX70" fmla="*/ 61027 w 416415"/>
                <a:gd name="connsiteY70" fmla="*/ 331235 h 935355"/>
                <a:gd name="connsiteX71" fmla="*/ 64616 w 416415"/>
                <a:gd name="connsiteY71" fmla="*/ 713635 h 935355"/>
                <a:gd name="connsiteX72" fmla="*/ 64616 w 416415"/>
                <a:gd name="connsiteY72" fmla="*/ 717226 h 935355"/>
                <a:gd name="connsiteX73" fmla="*/ 71796 w 416415"/>
                <a:gd name="connsiteY73" fmla="*/ 717226 h 935355"/>
                <a:gd name="connsiteX74" fmla="*/ 71796 w 416415"/>
                <a:gd name="connsiteY74" fmla="*/ 713635 h 935355"/>
                <a:gd name="connsiteX75" fmla="*/ 64616 w 416415"/>
                <a:gd name="connsiteY75" fmla="*/ 713635 h 935355"/>
                <a:gd name="connsiteX76" fmla="*/ 68206 w 416415"/>
                <a:gd name="connsiteY76" fmla="*/ 232493 h 935355"/>
                <a:gd name="connsiteX77" fmla="*/ 74488 w 416415"/>
                <a:gd name="connsiteY77" fmla="*/ 239674 h 935355"/>
                <a:gd name="connsiteX78" fmla="*/ 74488 w 416415"/>
                <a:gd name="connsiteY78" fmla="*/ 232493 h 935355"/>
                <a:gd name="connsiteX79" fmla="*/ 68206 w 416415"/>
                <a:gd name="connsiteY79" fmla="*/ 232493 h 935355"/>
                <a:gd name="connsiteX80" fmla="*/ 81668 w 416415"/>
                <a:gd name="connsiteY80" fmla="*/ 563727 h 935355"/>
                <a:gd name="connsiteX81" fmla="*/ 71796 w 416415"/>
                <a:gd name="connsiteY81" fmla="*/ 584373 h 935355"/>
                <a:gd name="connsiteX82" fmla="*/ 81668 w 416415"/>
                <a:gd name="connsiteY82" fmla="*/ 594247 h 935355"/>
                <a:gd name="connsiteX83" fmla="*/ 92437 w 416415"/>
                <a:gd name="connsiteY83" fmla="*/ 594247 h 935355"/>
                <a:gd name="connsiteX84" fmla="*/ 88847 w 416415"/>
                <a:gd name="connsiteY84" fmla="*/ 587066 h 935355"/>
                <a:gd name="connsiteX85" fmla="*/ 88847 w 416415"/>
                <a:gd name="connsiteY85" fmla="*/ 563727 h 935355"/>
                <a:gd name="connsiteX86" fmla="*/ 81668 w 416415"/>
                <a:gd name="connsiteY86" fmla="*/ 563727 h 935355"/>
                <a:gd name="connsiteX87" fmla="*/ 71796 w 416415"/>
                <a:gd name="connsiteY87" fmla="*/ 631949 h 935355"/>
                <a:gd name="connsiteX88" fmla="*/ 71796 w 416415"/>
                <a:gd name="connsiteY88" fmla="*/ 642721 h 935355"/>
                <a:gd name="connsiteX89" fmla="*/ 74488 w 416415"/>
                <a:gd name="connsiteY89" fmla="*/ 642721 h 935355"/>
                <a:gd name="connsiteX90" fmla="*/ 92437 w 416415"/>
                <a:gd name="connsiteY90" fmla="*/ 635539 h 935355"/>
                <a:gd name="connsiteX91" fmla="*/ 92437 w 416415"/>
                <a:gd name="connsiteY91" fmla="*/ 631949 h 935355"/>
                <a:gd name="connsiteX92" fmla="*/ 71796 w 416415"/>
                <a:gd name="connsiteY92" fmla="*/ 631949 h 935355"/>
                <a:gd name="connsiteX93" fmla="*/ 71796 w 416415"/>
                <a:gd name="connsiteY93" fmla="*/ 761211 h 935355"/>
                <a:gd name="connsiteX94" fmla="*/ 71796 w 416415"/>
                <a:gd name="connsiteY94" fmla="*/ 768392 h 935355"/>
                <a:gd name="connsiteX95" fmla="*/ 74488 w 416415"/>
                <a:gd name="connsiteY95" fmla="*/ 768392 h 935355"/>
                <a:gd name="connsiteX96" fmla="*/ 74488 w 416415"/>
                <a:gd name="connsiteY96" fmla="*/ 761211 h 935355"/>
                <a:gd name="connsiteX97" fmla="*/ 71796 w 416415"/>
                <a:gd name="connsiteY97" fmla="*/ 761211 h 935355"/>
                <a:gd name="connsiteX98" fmla="*/ 74488 w 416415"/>
                <a:gd name="connsiteY98" fmla="*/ 552955 h 935355"/>
                <a:gd name="connsiteX99" fmla="*/ 74488 w 416415"/>
                <a:gd name="connsiteY99" fmla="*/ 556546 h 935355"/>
                <a:gd name="connsiteX100" fmla="*/ 81668 w 416415"/>
                <a:gd name="connsiteY100" fmla="*/ 556546 h 935355"/>
                <a:gd name="connsiteX101" fmla="*/ 81668 w 416415"/>
                <a:gd name="connsiteY101" fmla="*/ 552955 h 935355"/>
                <a:gd name="connsiteX102" fmla="*/ 74488 w 416415"/>
                <a:gd name="connsiteY102" fmla="*/ 552955 h 935355"/>
                <a:gd name="connsiteX103" fmla="*/ 81668 w 416415"/>
                <a:gd name="connsiteY103" fmla="*/ 143625 h 935355"/>
                <a:gd name="connsiteX104" fmla="*/ 78078 w 416415"/>
                <a:gd name="connsiteY104" fmla="*/ 160680 h 935355"/>
                <a:gd name="connsiteX105" fmla="*/ 92437 w 416415"/>
                <a:gd name="connsiteY105" fmla="*/ 167861 h 935355"/>
                <a:gd name="connsiteX106" fmla="*/ 92437 w 416415"/>
                <a:gd name="connsiteY106" fmla="*/ 160680 h 935355"/>
                <a:gd name="connsiteX107" fmla="*/ 88847 w 416415"/>
                <a:gd name="connsiteY107" fmla="*/ 143625 h 935355"/>
                <a:gd name="connsiteX108" fmla="*/ 81668 w 416415"/>
                <a:gd name="connsiteY108" fmla="*/ 143625 h 935355"/>
                <a:gd name="connsiteX109" fmla="*/ 78078 w 416415"/>
                <a:gd name="connsiteY109" fmla="*/ 471269 h 935355"/>
                <a:gd name="connsiteX110" fmla="*/ 78078 w 416415"/>
                <a:gd name="connsiteY110" fmla="*/ 484734 h 935355"/>
                <a:gd name="connsiteX111" fmla="*/ 102309 w 416415"/>
                <a:gd name="connsiteY111" fmla="*/ 467678 h 935355"/>
                <a:gd name="connsiteX112" fmla="*/ 96027 w 416415"/>
                <a:gd name="connsiteY112" fmla="*/ 460497 h 935355"/>
                <a:gd name="connsiteX113" fmla="*/ 78078 w 416415"/>
                <a:gd name="connsiteY113" fmla="*/ 471269 h 935355"/>
                <a:gd name="connsiteX114" fmla="*/ 81668 w 416415"/>
                <a:gd name="connsiteY114" fmla="*/ 526025 h 935355"/>
                <a:gd name="connsiteX115" fmla="*/ 81668 w 416415"/>
                <a:gd name="connsiteY115" fmla="*/ 529616 h 935355"/>
                <a:gd name="connsiteX116" fmla="*/ 113078 w 416415"/>
                <a:gd name="connsiteY116" fmla="*/ 543081 h 935355"/>
                <a:gd name="connsiteX117" fmla="*/ 116668 w 416415"/>
                <a:gd name="connsiteY117" fmla="*/ 543081 h 935355"/>
                <a:gd name="connsiteX118" fmla="*/ 122950 w 416415"/>
                <a:gd name="connsiteY118" fmla="*/ 536797 h 935355"/>
                <a:gd name="connsiteX119" fmla="*/ 109489 w 416415"/>
                <a:gd name="connsiteY119" fmla="*/ 516151 h 935355"/>
                <a:gd name="connsiteX120" fmla="*/ 105899 w 416415"/>
                <a:gd name="connsiteY120" fmla="*/ 516151 h 935355"/>
                <a:gd name="connsiteX121" fmla="*/ 105899 w 416415"/>
                <a:gd name="connsiteY121" fmla="*/ 522435 h 935355"/>
                <a:gd name="connsiteX122" fmla="*/ 98719 w 416415"/>
                <a:gd name="connsiteY122" fmla="*/ 522435 h 935355"/>
                <a:gd name="connsiteX123" fmla="*/ 102309 w 416415"/>
                <a:gd name="connsiteY123" fmla="*/ 516151 h 935355"/>
                <a:gd name="connsiteX124" fmla="*/ 98719 w 416415"/>
                <a:gd name="connsiteY124" fmla="*/ 516151 h 935355"/>
                <a:gd name="connsiteX125" fmla="*/ 81668 w 416415"/>
                <a:gd name="connsiteY125" fmla="*/ 526025 h 935355"/>
                <a:gd name="connsiteX126" fmla="*/ 85257 w 416415"/>
                <a:gd name="connsiteY126" fmla="*/ 78994 h 935355"/>
                <a:gd name="connsiteX127" fmla="*/ 85257 w 416415"/>
                <a:gd name="connsiteY127" fmla="*/ 89766 h 935355"/>
                <a:gd name="connsiteX128" fmla="*/ 96027 w 416415"/>
                <a:gd name="connsiteY128" fmla="*/ 99640 h 935355"/>
                <a:gd name="connsiteX129" fmla="*/ 96027 w 416415"/>
                <a:gd name="connsiteY129" fmla="*/ 86175 h 935355"/>
                <a:gd name="connsiteX130" fmla="*/ 88847 w 416415"/>
                <a:gd name="connsiteY130" fmla="*/ 78994 h 935355"/>
                <a:gd name="connsiteX131" fmla="*/ 85257 w 416415"/>
                <a:gd name="connsiteY131" fmla="*/ 78994 h 935355"/>
                <a:gd name="connsiteX132" fmla="*/ 85257 w 416415"/>
                <a:gd name="connsiteY132" fmla="*/ 423693 h 935355"/>
                <a:gd name="connsiteX133" fmla="*/ 85257 w 416415"/>
                <a:gd name="connsiteY133" fmla="*/ 430874 h 935355"/>
                <a:gd name="connsiteX134" fmla="*/ 88847 w 416415"/>
                <a:gd name="connsiteY134" fmla="*/ 430874 h 935355"/>
                <a:gd name="connsiteX135" fmla="*/ 88847 w 416415"/>
                <a:gd name="connsiteY135" fmla="*/ 423693 h 935355"/>
                <a:gd name="connsiteX136" fmla="*/ 85257 w 416415"/>
                <a:gd name="connsiteY136" fmla="*/ 423693 h 935355"/>
                <a:gd name="connsiteX137" fmla="*/ 98719 w 416415"/>
                <a:gd name="connsiteY137" fmla="*/ 491915 h 935355"/>
                <a:gd name="connsiteX138" fmla="*/ 92437 w 416415"/>
                <a:gd name="connsiteY138" fmla="*/ 505380 h 935355"/>
                <a:gd name="connsiteX139" fmla="*/ 92437 w 416415"/>
                <a:gd name="connsiteY139" fmla="*/ 512561 h 935355"/>
                <a:gd name="connsiteX140" fmla="*/ 96027 w 416415"/>
                <a:gd name="connsiteY140" fmla="*/ 512561 h 935355"/>
                <a:gd name="connsiteX141" fmla="*/ 109489 w 416415"/>
                <a:gd name="connsiteY141" fmla="*/ 491915 h 935355"/>
                <a:gd name="connsiteX142" fmla="*/ 98719 w 416415"/>
                <a:gd name="connsiteY142" fmla="*/ 491915 h 935355"/>
                <a:gd name="connsiteX143" fmla="*/ 92437 w 416415"/>
                <a:gd name="connsiteY143" fmla="*/ 618484 h 935355"/>
                <a:gd name="connsiteX144" fmla="*/ 116668 w 416415"/>
                <a:gd name="connsiteY144" fmla="*/ 635539 h 935355"/>
                <a:gd name="connsiteX145" fmla="*/ 116668 w 416415"/>
                <a:gd name="connsiteY145" fmla="*/ 611303 h 935355"/>
                <a:gd name="connsiteX146" fmla="*/ 109489 w 416415"/>
                <a:gd name="connsiteY146" fmla="*/ 605019 h 935355"/>
                <a:gd name="connsiteX147" fmla="*/ 102309 w 416415"/>
                <a:gd name="connsiteY147" fmla="*/ 605019 h 935355"/>
                <a:gd name="connsiteX148" fmla="*/ 92437 w 416415"/>
                <a:gd name="connsiteY148" fmla="*/ 618484 h 935355"/>
                <a:gd name="connsiteX149" fmla="*/ 98719 w 416415"/>
                <a:gd name="connsiteY149" fmla="*/ 187610 h 935355"/>
                <a:gd name="connsiteX150" fmla="*/ 105899 w 416415"/>
                <a:gd name="connsiteY150" fmla="*/ 187610 h 935355"/>
                <a:gd name="connsiteX151" fmla="*/ 105899 w 416415"/>
                <a:gd name="connsiteY151" fmla="*/ 180428 h 935355"/>
                <a:gd name="connsiteX152" fmla="*/ 98719 w 416415"/>
                <a:gd name="connsiteY152" fmla="*/ 187610 h 935355"/>
                <a:gd name="connsiteX153" fmla="*/ 102309 w 416415"/>
                <a:gd name="connsiteY153" fmla="*/ 98742 h 935355"/>
                <a:gd name="connsiteX154" fmla="*/ 102309 w 416415"/>
                <a:gd name="connsiteY154" fmla="*/ 113104 h 935355"/>
                <a:gd name="connsiteX155" fmla="*/ 130130 w 416415"/>
                <a:gd name="connsiteY155" fmla="*/ 105923 h 935355"/>
                <a:gd name="connsiteX156" fmla="*/ 130130 w 416415"/>
                <a:gd name="connsiteY156" fmla="*/ 88868 h 935355"/>
                <a:gd name="connsiteX157" fmla="*/ 126540 w 416415"/>
                <a:gd name="connsiteY157" fmla="*/ 88868 h 935355"/>
                <a:gd name="connsiteX158" fmla="*/ 102309 w 416415"/>
                <a:gd name="connsiteY158" fmla="*/ 98742 h 935355"/>
                <a:gd name="connsiteX159" fmla="*/ 102309 w 416415"/>
                <a:gd name="connsiteY159" fmla="*/ 566420 h 935355"/>
                <a:gd name="connsiteX160" fmla="*/ 133719 w 416415"/>
                <a:gd name="connsiteY160" fmla="*/ 594247 h 935355"/>
                <a:gd name="connsiteX161" fmla="*/ 133719 w 416415"/>
                <a:gd name="connsiteY161" fmla="*/ 577192 h 935355"/>
                <a:gd name="connsiteX162" fmla="*/ 109489 w 416415"/>
                <a:gd name="connsiteY162" fmla="*/ 560136 h 935355"/>
                <a:gd name="connsiteX163" fmla="*/ 102309 w 416415"/>
                <a:gd name="connsiteY163" fmla="*/ 566420 h 935355"/>
                <a:gd name="connsiteX164" fmla="*/ 102309 w 416415"/>
                <a:gd name="connsiteY164" fmla="*/ 703761 h 935355"/>
                <a:gd name="connsiteX165" fmla="*/ 102309 w 416415"/>
                <a:gd name="connsiteY165" fmla="*/ 710942 h 935355"/>
                <a:gd name="connsiteX166" fmla="*/ 109489 w 416415"/>
                <a:gd name="connsiteY166" fmla="*/ 703761 h 935355"/>
                <a:gd name="connsiteX167" fmla="*/ 102309 w 416415"/>
                <a:gd name="connsiteY167" fmla="*/ 703761 h 935355"/>
                <a:gd name="connsiteX168" fmla="*/ 105899 w 416415"/>
                <a:gd name="connsiteY168" fmla="*/ 658878 h 935355"/>
                <a:gd name="connsiteX169" fmla="*/ 119361 w 416415"/>
                <a:gd name="connsiteY169" fmla="*/ 658878 h 935355"/>
                <a:gd name="connsiteX170" fmla="*/ 119361 w 416415"/>
                <a:gd name="connsiteY170" fmla="*/ 651697 h 935355"/>
                <a:gd name="connsiteX171" fmla="*/ 113078 w 416415"/>
                <a:gd name="connsiteY171" fmla="*/ 651697 h 935355"/>
                <a:gd name="connsiteX172" fmla="*/ 105899 w 416415"/>
                <a:gd name="connsiteY172" fmla="*/ 658878 h 935355"/>
                <a:gd name="connsiteX173" fmla="*/ 109489 w 416415"/>
                <a:gd name="connsiteY173" fmla="*/ 137341 h 935355"/>
                <a:gd name="connsiteX174" fmla="*/ 109489 w 416415"/>
                <a:gd name="connsiteY174" fmla="*/ 143625 h 935355"/>
                <a:gd name="connsiteX175" fmla="*/ 113078 w 416415"/>
                <a:gd name="connsiteY175" fmla="*/ 143625 h 935355"/>
                <a:gd name="connsiteX176" fmla="*/ 113078 w 416415"/>
                <a:gd name="connsiteY176" fmla="*/ 137341 h 935355"/>
                <a:gd name="connsiteX177" fmla="*/ 109489 w 416415"/>
                <a:gd name="connsiteY177" fmla="*/ 137341 h 935355"/>
                <a:gd name="connsiteX178" fmla="*/ 113078 w 416415"/>
                <a:gd name="connsiteY178" fmla="*/ 491915 h 935355"/>
                <a:gd name="connsiteX179" fmla="*/ 113078 w 416415"/>
                <a:gd name="connsiteY179" fmla="*/ 499096 h 935355"/>
                <a:gd name="connsiteX180" fmla="*/ 130130 w 416415"/>
                <a:gd name="connsiteY180" fmla="*/ 501789 h 935355"/>
                <a:gd name="connsiteX181" fmla="*/ 133719 w 416415"/>
                <a:gd name="connsiteY181" fmla="*/ 501789 h 935355"/>
                <a:gd name="connsiteX182" fmla="*/ 113078 w 416415"/>
                <a:gd name="connsiteY182" fmla="*/ 491915 h 935355"/>
                <a:gd name="connsiteX183" fmla="*/ 136412 w 416415"/>
                <a:gd name="connsiteY183" fmla="*/ 65529 h 935355"/>
                <a:gd name="connsiteX184" fmla="*/ 136412 w 416415"/>
                <a:gd name="connsiteY184" fmla="*/ 75403 h 935355"/>
                <a:gd name="connsiteX185" fmla="*/ 139104 w 416415"/>
                <a:gd name="connsiteY185" fmla="*/ 75403 h 935355"/>
                <a:gd name="connsiteX186" fmla="*/ 139104 w 416415"/>
                <a:gd name="connsiteY186" fmla="*/ 65529 h 935355"/>
                <a:gd name="connsiteX187" fmla="*/ 136412 w 416415"/>
                <a:gd name="connsiteY187" fmla="*/ 65529 h 935355"/>
                <a:gd name="connsiteX188" fmla="*/ 140002 w 416415"/>
                <a:gd name="connsiteY188" fmla="*/ 546672 h 935355"/>
                <a:gd name="connsiteX189" fmla="*/ 137309 w 416415"/>
                <a:gd name="connsiteY189" fmla="*/ 564625 h 935355"/>
                <a:gd name="connsiteX190" fmla="*/ 147181 w 416415"/>
                <a:gd name="connsiteY190" fmla="*/ 564625 h 935355"/>
                <a:gd name="connsiteX191" fmla="*/ 143592 w 416415"/>
                <a:gd name="connsiteY191" fmla="*/ 546672 h 935355"/>
                <a:gd name="connsiteX192" fmla="*/ 140002 w 416415"/>
                <a:gd name="connsiteY192" fmla="*/ 546672 h 935355"/>
                <a:gd name="connsiteX193" fmla="*/ 140002 w 416415"/>
                <a:gd name="connsiteY193" fmla="*/ 116695 h 935355"/>
                <a:gd name="connsiteX194" fmla="*/ 140002 w 416415"/>
                <a:gd name="connsiteY194" fmla="*/ 119388 h 935355"/>
                <a:gd name="connsiteX195" fmla="*/ 147181 w 416415"/>
                <a:gd name="connsiteY195" fmla="*/ 119388 h 935355"/>
                <a:gd name="connsiteX196" fmla="*/ 147181 w 416415"/>
                <a:gd name="connsiteY196" fmla="*/ 116695 h 935355"/>
                <a:gd name="connsiteX197" fmla="*/ 140002 w 416415"/>
                <a:gd name="connsiteY197" fmla="*/ 116695 h 935355"/>
                <a:gd name="connsiteX198" fmla="*/ 142694 w 416415"/>
                <a:gd name="connsiteY198" fmla="*/ 587066 h 935355"/>
                <a:gd name="connsiteX199" fmla="*/ 142694 w 416415"/>
                <a:gd name="connsiteY199" fmla="*/ 590657 h 935355"/>
                <a:gd name="connsiteX200" fmla="*/ 157053 w 416415"/>
                <a:gd name="connsiteY200" fmla="*/ 590657 h 935355"/>
                <a:gd name="connsiteX201" fmla="*/ 157053 w 416415"/>
                <a:gd name="connsiteY201" fmla="*/ 587066 h 935355"/>
                <a:gd name="connsiteX202" fmla="*/ 149873 w 416415"/>
                <a:gd name="connsiteY202" fmla="*/ 580782 h 935355"/>
                <a:gd name="connsiteX203" fmla="*/ 142694 w 416415"/>
                <a:gd name="connsiteY203" fmla="*/ 587066 h 935355"/>
                <a:gd name="connsiteX204" fmla="*/ 153463 w 416415"/>
                <a:gd name="connsiteY204" fmla="*/ 119388 h 935355"/>
                <a:gd name="connsiteX205" fmla="*/ 153463 w 416415"/>
                <a:gd name="connsiteY205" fmla="*/ 122979 h 935355"/>
                <a:gd name="connsiteX206" fmla="*/ 159746 w 416415"/>
                <a:gd name="connsiteY206" fmla="*/ 122979 h 935355"/>
                <a:gd name="connsiteX207" fmla="*/ 159746 w 416415"/>
                <a:gd name="connsiteY207" fmla="*/ 119388 h 935355"/>
                <a:gd name="connsiteX208" fmla="*/ 153463 w 416415"/>
                <a:gd name="connsiteY208" fmla="*/ 119388 h 935355"/>
                <a:gd name="connsiteX209" fmla="*/ 157053 w 416415"/>
                <a:gd name="connsiteY209" fmla="*/ 154397 h 935355"/>
                <a:gd name="connsiteX210" fmla="*/ 157053 w 416415"/>
                <a:gd name="connsiteY210" fmla="*/ 472166 h 935355"/>
                <a:gd name="connsiteX211" fmla="*/ 194746 w 416415"/>
                <a:gd name="connsiteY211" fmla="*/ 482040 h 935355"/>
                <a:gd name="connsiteX212" fmla="*/ 211797 w 416415"/>
                <a:gd name="connsiteY212" fmla="*/ 482040 h 935355"/>
                <a:gd name="connsiteX213" fmla="*/ 262952 w 416415"/>
                <a:gd name="connsiteY213" fmla="*/ 434465 h 935355"/>
                <a:gd name="connsiteX214" fmla="*/ 262952 w 416415"/>
                <a:gd name="connsiteY214" fmla="*/ 396763 h 935355"/>
                <a:gd name="connsiteX215" fmla="*/ 266541 w 416415"/>
                <a:gd name="connsiteY215" fmla="*/ 369834 h 935355"/>
                <a:gd name="connsiteX216" fmla="*/ 262952 w 416415"/>
                <a:gd name="connsiteY216" fmla="*/ 351881 h 935355"/>
                <a:gd name="connsiteX217" fmla="*/ 266541 w 416415"/>
                <a:gd name="connsiteY217" fmla="*/ 201972 h 935355"/>
                <a:gd name="connsiteX218" fmla="*/ 201926 w 416415"/>
                <a:gd name="connsiteY218" fmla="*/ 154397 h 935355"/>
                <a:gd name="connsiteX219" fmla="*/ 157053 w 416415"/>
                <a:gd name="connsiteY219" fmla="*/ 154397 h 935355"/>
                <a:gd name="connsiteX220" fmla="*/ 157053 w 416415"/>
                <a:gd name="connsiteY220" fmla="*/ 570011 h 935355"/>
                <a:gd name="connsiteX221" fmla="*/ 157053 w 416415"/>
                <a:gd name="connsiteY221" fmla="*/ 573601 h 935355"/>
                <a:gd name="connsiteX222" fmla="*/ 163335 w 416415"/>
                <a:gd name="connsiteY222" fmla="*/ 573601 h 935355"/>
                <a:gd name="connsiteX223" fmla="*/ 163335 w 416415"/>
                <a:gd name="connsiteY223" fmla="*/ 570011 h 935355"/>
                <a:gd name="connsiteX224" fmla="*/ 157053 w 416415"/>
                <a:gd name="connsiteY224" fmla="*/ 570011 h 935355"/>
                <a:gd name="connsiteX225" fmla="*/ 159746 w 416415"/>
                <a:gd name="connsiteY225" fmla="*/ 82584 h 935355"/>
                <a:gd name="connsiteX226" fmla="*/ 159746 w 416415"/>
                <a:gd name="connsiteY226" fmla="*/ 99640 h 935355"/>
                <a:gd name="connsiteX227" fmla="*/ 166925 w 416415"/>
                <a:gd name="connsiteY227" fmla="*/ 93356 h 935355"/>
                <a:gd name="connsiteX228" fmla="*/ 166925 w 416415"/>
                <a:gd name="connsiteY228" fmla="*/ 89766 h 935355"/>
                <a:gd name="connsiteX229" fmla="*/ 159746 w 416415"/>
                <a:gd name="connsiteY229" fmla="*/ 82584 h 935355"/>
                <a:gd name="connsiteX230" fmla="*/ 159746 w 416415"/>
                <a:gd name="connsiteY230" fmla="*/ 550262 h 935355"/>
                <a:gd name="connsiteX231" fmla="*/ 159746 w 416415"/>
                <a:gd name="connsiteY231" fmla="*/ 553853 h 935355"/>
                <a:gd name="connsiteX232" fmla="*/ 170515 w 416415"/>
                <a:gd name="connsiteY232" fmla="*/ 567318 h 935355"/>
                <a:gd name="connsiteX233" fmla="*/ 174105 w 416415"/>
                <a:gd name="connsiteY233" fmla="*/ 550262 h 935355"/>
                <a:gd name="connsiteX234" fmla="*/ 159746 w 416415"/>
                <a:gd name="connsiteY234" fmla="*/ 550262 h 935355"/>
                <a:gd name="connsiteX235" fmla="*/ 191156 w 416415"/>
                <a:gd name="connsiteY235" fmla="*/ 529616 h 935355"/>
                <a:gd name="connsiteX236" fmla="*/ 191156 w 416415"/>
                <a:gd name="connsiteY236" fmla="*/ 540388 h 935355"/>
                <a:gd name="connsiteX237" fmla="*/ 198336 w 416415"/>
                <a:gd name="connsiteY237" fmla="*/ 533207 h 935355"/>
                <a:gd name="connsiteX238" fmla="*/ 198336 w 416415"/>
                <a:gd name="connsiteY238" fmla="*/ 529616 h 935355"/>
                <a:gd name="connsiteX239" fmla="*/ 191156 w 416415"/>
                <a:gd name="connsiteY239" fmla="*/ 529616 h 935355"/>
                <a:gd name="connsiteX240" fmla="*/ 225259 w 416415"/>
                <a:gd name="connsiteY240" fmla="*/ 119388 h 935355"/>
                <a:gd name="connsiteX241" fmla="*/ 225259 w 416415"/>
                <a:gd name="connsiteY241" fmla="*/ 126569 h 935355"/>
                <a:gd name="connsiteX242" fmla="*/ 232439 w 416415"/>
                <a:gd name="connsiteY242" fmla="*/ 126569 h 935355"/>
                <a:gd name="connsiteX243" fmla="*/ 225259 w 416415"/>
                <a:gd name="connsiteY243" fmla="*/ 119388 h 935355"/>
                <a:gd name="connsiteX244" fmla="*/ 225259 w 416415"/>
                <a:gd name="connsiteY244" fmla="*/ 546672 h 935355"/>
                <a:gd name="connsiteX245" fmla="*/ 225259 w 416415"/>
                <a:gd name="connsiteY245" fmla="*/ 557443 h 935355"/>
                <a:gd name="connsiteX246" fmla="*/ 243208 w 416415"/>
                <a:gd name="connsiteY246" fmla="*/ 546672 h 935355"/>
                <a:gd name="connsiteX247" fmla="*/ 225259 w 416415"/>
                <a:gd name="connsiteY247" fmla="*/ 546672 h 935355"/>
                <a:gd name="connsiteX248" fmla="*/ 238721 w 416415"/>
                <a:gd name="connsiteY248" fmla="*/ 69119 h 935355"/>
                <a:gd name="connsiteX249" fmla="*/ 238721 w 416415"/>
                <a:gd name="connsiteY249" fmla="*/ 82584 h 935355"/>
                <a:gd name="connsiteX250" fmla="*/ 252183 w 416415"/>
                <a:gd name="connsiteY250" fmla="*/ 72710 h 935355"/>
                <a:gd name="connsiteX251" fmla="*/ 238721 w 416415"/>
                <a:gd name="connsiteY251" fmla="*/ 69119 h 935355"/>
                <a:gd name="connsiteX252" fmla="*/ 262952 w 416415"/>
                <a:gd name="connsiteY252" fmla="*/ 587066 h 935355"/>
                <a:gd name="connsiteX253" fmla="*/ 262952 w 416415"/>
                <a:gd name="connsiteY253" fmla="*/ 594247 h 935355"/>
                <a:gd name="connsiteX254" fmla="*/ 266541 w 416415"/>
                <a:gd name="connsiteY254" fmla="*/ 594247 h 935355"/>
                <a:gd name="connsiteX255" fmla="*/ 266541 w 416415"/>
                <a:gd name="connsiteY255" fmla="*/ 587066 h 935355"/>
                <a:gd name="connsiteX256" fmla="*/ 262952 w 416415"/>
                <a:gd name="connsiteY256" fmla="*/ 587066 h 935355"/>
                <a:gd name="connsiteX257" fmla="*/ 272824 w 416415"/>
                <a:gd name="connsiteY257" fmla="*/ 546672 h 935355"/>
                <a:gd name="connsiteX258" fmla="*/ 272824 w 416415"/>
                <a:gd name="connsiteY258" fmla="*/ 550262 h 935355"/>
                <a:gd name="connsiteX259" fmla="*/ 289875 w 416415"/>
                <a:gd name="connsiteY259" fmla="*/ 550262 h 935355"/>
                <a:gd name="connsiteX260" fmla="*/ 289875 w 416415"/>
                <a:gd name="connsiteY260" fmla="*/ 546672 h 935355"/>
                <a:gd name="connsiteX261" fmla="*/ 287183 w 416415"/>
                <a:gd name="connsiteY261" fmla="*/ 536797 h 935355"/>
                <a:gd name="connsiteX262" fmla="*/ 283593 w 416415"/>
                <a:gd name="connsiteY262" fmla="*/ 536797 h 935355"/>
                <a:gd name="connsiteX263" fmla="*/ 272824 w 416415"/>
                <a:gd name="connsiteY263" fmla="*/ 546672 h 935355"/>
                <a:gd name="connsiteX264" fmla="*/ 276414 w 416415"/>
                <a:gd name="connsiteY264" fmla="*/ 594247 h 935355"/>
                <a:gd name="connsiteX265" fmla="*/ 276414 w 416415"/>
                <a:gd name="connsiteY265" fmla="*/ 601429 h 935355"/>
                <a:gd name="connsiteX266" fmla="*/ 280003 w 416415"/>
                <a:gd name="connsiteY266" fmla="*/ 601429 h 935355"/>
                <a:gd name="connsiteX267" fmla="*/ 280003 w 416415"/>
                <a:gd name="connsiteY267" fmla="*/ 594247 h 935355"/>
                <a:gd name="connsiteX268" fmla="*/ 276414 w 416415"/>
                <a:gd name="connsiteY268" fmla="*/ 594247 h 935355"/>
                <a:gd name="connsiteX269" fmla="*/ 280003 w 416415"/>
                <a:gd name="connsiteY269" fmla="*/ 566420 h 935355"/>
                <a:gd name="connsiteX270" fmla="*/ 280003 w 416415"/>
                <a:gd name="connsiteY270" fmla="*/ 570011 h 935355"/>
                <a:gd name="connsiteX271" fmla="*/ 287183 w 416415"/>
                <a:gd name="connsiteY271" fmla="*/ 577192 h 935355"/>
                <a:gd name="connsiteX272" fmla="*/ 289875 w 416415"/>
                <a:gd name="connsiteY272" fmla="*/ 570011 h 935355"/>
                <a:gd name="connsiteX273" fmla="*/ 289875 w 416415"/>
                <a:gd name="connsiteY273" fmla="*/ 566420 h 935355"/>
                <a:gd name="connsiteX274" fmla="*/ 280003 w 416415"/>
                <a:gd name="connsiteY274" fmla="*/ 566420 h 935355"/>
                <a:gd name="connsiteX275" fmla="*/ 287183 w 416415"/>
                <a:gd name="connsiteY275" fmla="*/ 516151 h 935355"/>
                <a:gd name="connsiteX276" fmla="*/ 287183 w 416415"/>
                <a:gd name="connsiteY276" fmla="*/ 522435 h 935355"/>
                <a:gd name="connsiteX277" fmla="*/ 289875 w 416415"/>
                <a:gd name="connsiteY277" fmla="*/ 522435 h 935355"/>
                <a:gd name="connsiteX278" fmla="*/ 289875 w 416415"/>
                <a:gd name="connsiteY278" fmla="*/ 516151 h 935355"/>
                <a:gd name="connsiteX279" fmla="*/ 287183 w 416415"/>
                <a:gd name="connsiteY279" fmla="*/ 516151 h 935355"/>
                <a:gd name="connsiteX280" fmla="*/ 289875 w 416415"/>
                <a:gd name="connsiteY280" fmla="*/ 140034 h 935355"/>
                <a:gd name="connsiteX281" fmla="*/ 289875 w 416415"/>
                <a:gd name="connsiteY281" fmla="*/ 147215 h 935355"/>
                <a:gd name="connsiteX282" fmla="*/ 297055 w 416415"/>
                <a:gd name="connsiteY282" fmla="*/ 154397 h 935355"/>
                <a:gd name="connsiteX283" fmla="*/ 300645 w 416415"/>
                <a:gd name="connsiteY283" fmla="*/ 147215 h 935355"/>
                <a:gd name="connsiteX284" fmla="*/ 300645 w 416415"/>
                <a:gd name="connsiteY284" fmla="*/ 140034 h 935355"/>
                <a:gd name="connsiteX285" fmla="*/ 289875 w 416415"/>
                <a:gd name="connsiteY285" fmla="*/ 140034 h 935355"/>
                <a:gd name="connsiteX286" fmla="*/ 293465 w 416415"/>
                <a:gd name="connsiteY286" fmla="*/ 607712 h 935355"/>
                <a:gd name="connsiteX287" fmla="*/ 300645 w 416415"/>
                <a:gd name="connsiteY287" fmla="*/ 611303 h 935355"/>
                <a:gd name="connsiteX288" fmla="*/ 310517 w 416415"/>
                <a:gd name="connsiteY288" fmla="*/ 607712 h 935355"/>
                <a:gd name="connsiteX289" fmla="*/ 310517 w 416415"/>
                <a:gd name="connsiteY289" fmla="*/ 580782 h 935355"/>
                <a:gd name="connsiteX290" fmla="*/ 293465 w 416415"/>
                <a:gd name="connsiteY290" fmla="*/ 607712 h 935355"/>
                <a:gd name="connsiteX291" fmla="*/ 300645 w 416415"/>
                <a:gd name="connsiteY291" fmla="*/ 631949 h 935355"/>
                <a:gd name="connsiteX292" fmla="*/ 300645 w 416415"/>
                <a:gd name="connsiteY292" fmla="*/ 642721 h 935355"/>
                <a:gd name="connsiteX293" fmla="*/ 307824 w 416415"/>
                <a:gd name="connsiteY293" fmla="*/ 635539 h 935355"/>
                <a:gd name="connsiteX294" fmla="*/ 307824 w 416415"/>
                <a:gd name="connsiteY294" fmla="*/ 631949 h 935355"/>
                <a:gd name="connsiteX295" fmla="*/ 300645 w 416415"/>
                <a:gd name="connsiteY295" fmla="*/ 631949 h 935355"/>
                <a:gd name="connsiteX296" fmla="*/ 304234 w 416415"/>
                <a:gd name="connsiteY296" fmla="*/ 416512 h 935355"/>
                <a:gd name="connsiteX297" fmla="*/ 310517 w 416415"/>
                <a:gd name="connsiteY297" fmla="*/ 423693 h 935355"/>
                <a:gd name="connsiteX298" fmla="*/ 314107 w 416415"/>
                <a:gd name="connsiteY298" fmla="*/ 423693 h 935355"/>
                <a:gd name="connsiteX299" fmla="*/ 314107 w 416415"/>
                <a:gd name="connsiteY299" fmla="*/ 416512 h 935355"/>
                <a:gd name="connsiteX300" fmla="*/ 304234 w 416415"/>
                <a:gd name="connsiteY300" fmla="*/ 416512 h 935355"/>
                <a:gd name="connsiteX301" fmla="*/ 304234 w 416415"/>
                <a:gd name="connsiteY301" fmla="*/ 546672 h 935355"/>
                <a:gd name="connsiteX302" fmla="*/ 304234 w 416415"/>
                <a:gd name="connsiteY302" fmla="*/ 550262 h 935355"/>
                <a:gd name="connsiteX303" fmla="*/ 310517 w 416415"/>
                <a:gd name="connsiteY303" fmla="*/ 550262 h 935355"/>
                <a:gd name="connsiteX304" fmla="*/ 317696 w 416415"/>
                <a:gd name="connsiteY304" fmla="*/ 543081 h 935355"/>
                <a:gd name="connsiteX305" fmla="*/ 317696 w 416415"/>
                <a:gd name="connsiteY305" fmla="*/ 540388 h 935355"/>
                <a:gd name="connsiteX306" fmla="*/ 310517 w 416415"/>
                <a:gd name="connsiteY306" fmla="*/ 540388 h 935355"/>
                <a:gd name="connsiteX307" fmla="*/ 304234 w 416415"/>
                <a:gd name="connsiteY307" fmla="*/ 546672 h 935355"/>
                <a:gd name="connsiteX308" fmla="*/ 314107 w 416415"/>
                <a:gd name="connsiteY308" fmla="*/ 488324 h 935355"/>
                <a:gd name="connsiteX309" fmla="*/ 307824 w 416415"/>
                <a:gd name="connsiteY309" fmla="*/ 499096 h 935355"/>
                <a:gd name="connsiteX310" fmla="*/ 307824 w 416415"/>
                <a:gd name="connsiteY310" fmla="*/ 508970 h 935355"/>
                <a:gd name="connsiteX311" fmla="*/ 321286 w 416415"/>
                <a:gd name="connsiteY311" fmla="*/ 512561 h 935355"/>
                <a:gd name="connsiteX312" fmla="*/ 324876 w 416415"/>
                <a:gd name="connsiteY312" fmla="*/ 501789 h 935355"/>
                <a:gd name="connsiteX313" fmla="*/ 314107 w 416415"/>
                <a:gd name="connsiteY313" fmla="*/ 488324 h 935355"/>
                <a:gd name="connsiteX314" fmla="*/ 310517 w 416415"/>
                <a:gd name="connsiteY314" fmla="*/ 256729 h 935355"/>
                <a:gd name="connsiteX315" fmla="*/ 310517 w 416415"/>
                <a:gd name="connsiteY315" fmla="*/ 263911 h 935355"/>
                <a:gd name="connsiteX316" fmla="*/ 314107 w 416415"/>
                <a:gd name="connsiteY316" fmla="*/ 263911 h 935355"/>
                <a:gd name="connsiteX317" fmla="*/ 314107 w 416415"/>
                <a:gd name="connsiteY317" fmla="*/ 256729 h 935355"/>
                <a:gd name="connsiteX318" fmla="*/ 310517 w 416415"/>
                <a:gd name="connsiteY318" fmla="*/ 256729 h 935355"/>
                <a:gd name="connsiteX319" fmla="*/ 314107 w 416415"/>
                <a:gd name="connsiteY319" fmla="*/ 427283 h 935355"/>
                <a:gd name="connsiteX320" fmla="*/ 314107 w 416415"/>
                <a:gd name="connsiteY320" fmla="*/ 434465 h 935355"/>
                <a:gd name="connsiteX321" fmla="*/ 317696 w 416415"/>
                <a:gd name="connsiteY321" fmla="*/ 434465 h 935355"/>
                <a:gd name="connsiteX322" fmla="*/ 317696 w 416415"/>
                <a:gd name="connsiteY322" fmla="*/ 427283 h 935355"/>
                <a:gd name="connsiteX323" fmla="*/ 314107 w 416415"/>
                <a:gd name="connsiteY323" fmla="*/ 427283 h 935355"/>
                <a:gd name="connsiteX324" fmla="*/ 320388 w 416415"/>
                <a:gd name="connsiteY324" fmla="*/ 840205 h 935355"/>
                <a:gd name="connsiteX325" fmla="*/ 320388 w 416415"/>
                <a:gd name="connsiteY325" fmla="*/ 847386 h 935355"/>
                <a:gd name="connsiteX326" fmla="*/ 323978 w 416415"/>
                <a:gd name="connsiteY326" fmla="*/ 847386 h 935355"/>
                <a:gd name="connsiteX327" fmla="*/ 323978 w 416415"/>
                <a:gd name="connsiteY327" fmla="*/ 840205 h 935355"/>
                <a:gd name="connsiteX328" fmla="*/ 320388 w 416415"/>
                <a:gd name="connsiteY328" fmla="*/ 840205 h 935355"/>
                <a:gd name="connsiteX329" fmla="*/ 323978 w 416415"/>
                <a:gd name="connsiteY329" fmla="*/ 154397 h 935355"/>
                <a:gd name="connsiteX330" fmla="*/ 323978 w 416415"/>
                <a:gd name="connsiteY330" fmla="*/ 164271 h 935355"/>
                <a:gd name="connsiteX331" fmla="*/ 330261 w 416415"/>
                <a:gd name="connsiteY331" fmla="*/ 171452 h 935355"/>
                <a:gd name="connsiteX332" fmla="*/ 333850 w 416415"/>
                <a:gd name="connsiteY332" fmla="*/ 171452 h 935355"/>
                <a:gd name="connsiteX333" fmla="*/ 333850 w 416415"/>
                <a:gd name="connsiteY333" fmla="*/ 167861 h 935355"/>
                <a:gd name="connsiteX334" fmla="*/ 323978 w 416415"/>
                <a:gd name="connsiteY334" fmla="*/ 154397 h 935355"/>
                <a:gd name="connsiteX335" fmla="*/ 330261 w 416415"/>
                <a:gd name="connsiteY335" fmla="*/ 389582 h 935355"/>
                <a:gd name="connsiteX336" fmla="*/ 330261 w 416415"/>
                <a:gd name="connsiteY336" fmla="*/ 399456 h 935355"/>
                <a:gd name="connsiteX337" fmla="*/ 337440 w 416415"/>
                <a:gd name="connsiteY337" fmla="*/ 399456 h 935355"/>
                <a:gd name="connsiteX338" fmla="*/ 337440 w 416415"/>
                <a:gd name="connsiteY338" fmla="*/ 395866 h 935355"/>
                <a:gd name="connsiteX339" fmla="*/ 330261 w 416415"/>
                <a:gd name="connsiteY339" fmla="*/ 389582 h 935355"/>
                <a:gd name="connsiteX340" fmla="*/ 330261 w 416415"/>
                <a:gd name="connsiteY340" fmla="*/ 563727 h 935355"/>
                <a:gd name="connsiteX341" fmla="*/ 330261 w 416415"/>
                <a:gd name="connsiteY341" fmla="*/ 573601 h 935355"/>
                <a:gd name="connsiteX342" fmla="*/ 337440 w 416415"/>
                <a:gd name="connsiteY342" fmla="*/ 566420 h 935355"/>
                <a:gd name="connsiteX343" fmla="*/ 330261 w 416415"/>
                <a:gd name="connsiteY343" fmla="*/ 563727 h 935355"/>
                <a:gd name="connsiteX344" fmla="*/ 333850 w 416415"/>
                <a:gd name="connsiteY344" fmla="*/ 253139 h 935355"/>
                <a:gd name="connsiteX345" fmla="*/ 333850 w 416415"/>
                <a:gd name="connsiteY345" fmla="*/ 260320 h 935355"/>
                <a:gd name="connsiteX346" fmla="*/ 337440 w 416415"/>
                <a:gd name="connsiteY346" fmla="*/ 260320 h 935355"/>
                <a:gd name="connsiteX347" fmla="*/ 348209 w 416415"/>
                <a:gd name="connsiteY347" fmla="*/ 249548 h 935355"/>
                <a:gd name="connsiteX348" fmla="*/ 348209 w 416415"/>
                <a:gd name="connsiteY348" fmla="*/ 245957 h 935355"/>
                <a:gd name="connsiteX349" fmla="*/ 341030 w 416415"/>
                <a:gd name="connsiteY349" fmla="*/ 245957 h 935355"/>
                <a:gd name="connsiteX350" fmla="*/ 333850 w 416415"/>
                <a:gd name="connsiteY350" fmla="*/ 253139 h 935355"/>
                <a:gd name="connsiteX351" fmla="*/ 337440 w 416415"/>
                <a:gd name="connsiteY351" fmla="*/ 177736 h 935355"/>
                <a:gd name="connsiteX352" fmla="*/ 337440 w 416415"/>
                <a:gd name="connsiteY352" fmla="*/ 180428 h 935355"/>
                <a:gd name="connsiteX353" fmla="*/ 351799 w 416415"/>
                <a:gd name="connsiteY353" fmla="*/ 180428 h 935355"/>
                <a:gd name="connsiteX354" fmla="*/ 351799 w 416415"/>
                <a:gd name="connsiteY354" fmla="*/ 177736 h 935355"/>
                <a:gd name="connsiteX355" fmla="*/ 337440 w 416415"/>
                <a:gd name="connsiteY355" fmla="*/ 177736 h 935355"/>
                <a:gd name="connsiteX356" fmla="*/ 337440 w 416415"/>
                <a:gd name="connsiteY356" fmla="*/ 744156 h 935355"/>
                <a:gd name="connsiteX357" fmla="*/ 337440 w 416415"/>
                <a:gd name="connsiteY357" fmla="*/ 747746 h 935355"/>
                <a:gd name="connsiteX358" fmla="*/ 344619 w 416415"/>
                <a:gd name="connsiteY358" fmla="*/ 754927 h 935355"/>
                <a:gd name="connsiteX359" fmla="*/ 348209 w 416415"/>
                <a:gd name="connsiteY359" fmla="*/ 747746 h 935355"/>
                <a:gd name="connsiteX360" fmla="*/ 348209 w 416415"/>
                <a:gd name="connsiteY360" fmla="*/ 744156 h 935355"/>
                <a:gd name="connsiteX361" fmla="*/ 337440 w 416415"/>
                <a:gd name="connsiteY361" fmla="*/ 744156 h 935355"/>
                <a:gd name="connsiteX362" fmla="*/ 348209 w 416415"/>
                <a:gd name="connsiteY362" fmla="*/ 757620 h 935355"/>
                <a:gd name="connsiteX363" fmla="*/ 344619 w 416415"/>
                <a:gd name="connsiteY363" fmla="*/ 775574 h 935355"/>
                <a:gd name="connsiteX364" fmla="*/ 354492 w 416415"/>
                <a:gd name="connsiteY364" fmla="*/ 775574 h 935355"/>
                <a:gd name="connsiteX365" fmla="*/ 351799 w 416415"/>
                <a:gd name="connsiteY365" fmla="*/ 757620 h 935355"/>
                <a:gd name="connsiteX366" fmla="*/ 348209 w 416415"/>
                <a:gd name="connsiteY366" fmla="*/ 757620 h 935355"/>
                <a:gd name="connsiteX367" fmla="*/ 348209 w 416415"/>
                <a:gd name="connsiteY367" fmla="*/ 842898 h 935355"/>
                <a:gd name="connsiteX368" fmla="*/ 361671 w 416415"/>
                <a:gd name="connsiteY368" fmla="*/ 853669 h 935355"/>
                <a:gd name="connsiteX369" fmla="*/ 361671 w 416415"/>
                <a:gd name="connsiteY369" fmla="*/ 842898 h 935355"/>
                <a:gd name="connsiteX370" fmla="*/ 348209 w 416415"/>
                <a:gd name="connsiteY370" fmla="*/ 842898 h 935355"/>
                <a:gd name="connsiteX371" fmla="*/ 351799 w 416415"/>
                <a:gd name="connsiteY371" fmla="*/ 297124 h 935355"/>
                <a:gd name="connsiteX372" fmla="*/ 351799 w 416415"/>
                <a:gd name="connsiteY372" fmla="*/ 304305 h 935355"/>
                <a:gd name="connsiteX373" fmla="*/ 358081 w 416415"/>
                <a:gd name="connsiteY373" fmla="*/ 297124 h 935355"/>
                <a:gd name="connsiteX374" fmla="*/ 351799 w 416415"/>
                <a:gd name="connsiteY374" fmla="*/ 297124 h 935355"/>
                <a:gd name="connsiteX375" fmla="*/ 354492 w 416415"/>
                <a:gd name="connsiteY375" fmla="*/ 167861 h 935355"/>
                <a:gd name="connsiteX376" fmla="*/ 354492 w 416415"/>
                <a:gd name="connsiteY376" fmla="*/ 178633 h 935355"/>
                <a:gd name="connsiteX377" fmla="*/ 358081 w 416415"/>
                <a:gd name="connsiteY377" fmla="*/ 178633 h 935355"/>
                <a:gd name="connsiteX378" fmla="*/ 358081 w 416415"/>
                <a:gd name="connsiteY378" fmla="*/ 167861 h 935355"/>
                <a:gd name="connsiteX379" fmla="*/ 354492 w 416415"/>
                <a:gd name="connsiteY379" fmla="*/ 167861 h 93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416415" h="935355">
                  <a:moveTo>
                    <a:pt x="40385" y="0"/>
                  </a:moveTo>
                  <a:cubicBezTo>
                    <a:pt x="60129" y="2693"/>
                    <a:pt x="75385" y="3591"/>
                    <a:pt x="87950" y="3591"/>
                  </a:cubicBezTo>
                  <a:lnTo>
                    <a:pt x="95129" y="0"/>
                  </a:lnTo>
                  <a:lnTo>
                    <a:pt x="101412" y="3591"/>
                  </a:lnTo>
                  <a:cubicBezTo>
                    <a:pt x="104104" y="3591"/>
                    <a:pt x="107694" y="2693"/>
                    <a:pt x="112181" y="0"/>
                  </a:cubicBezTo>
                  <a:lnTo>
                    <a:pt x="153463" y="3591"/>
                  </a:lnTo>
                  <a:cubicBezTo>
                    <a:pt x="165130" y="3591"/>
                    <a:pt x="187566" y="2693"/>
                    <a:pt x="218080" y="0"/>
                  </a:cubicBezTo>
                  <a:cubicBezTo>
                    <a:pt x="259362" y="0"/>
                    <a:pt x="306927" y="20646"/>
                    <a:pt x="361671" y="61041"/>
                  </a:cubicBezTo>
                  <a:cubicBezTo>
                    <a:pt x="397569" y="108616"/>
                    <a:pt x="416415" y="157090"/>
                    <a:pt x="416415" y="204665"/>
                  </a:cubicBezTo>
                  <a:lnTo>
                    <a:pt x="416415" y="412921"/>
                  </a:lnTo>
                  <a:cubicBezTo>
                    <a:pt x="416415" y="466780"/>
                    <a:pt x="402056" y="511663"/>
                    <a:pt x="372441" y="549365"/>
                  </a:cubicBezTo>
                  <a:lnTo>
                    <a:pt x="372441" y="552955"/>
                  </a:lnTo>
                  <a:cubicBezTo>
                    <a:pt x="402056" y="593350"/>
                    <a:pt x="416415" y="639130"/>
                    <a:pt x="416415" y="689399"/>
                  </a:cubicBezTo>
                  <a:lnTo>
                    <a:pt x="416415" y="897655"/>
                  </a:lnTo>
                  <a:cubicBezTo>
                    <a:pt x="412826" y="922789"/>
                    <a:pt x="400261" y="935356"/>
                    <a:pt x="378722" y="935356"/>
                  </a:cubicBezTo>
                  <a:lnTo>
                    <a:pt x="293465" y="935356"/>
                  </a:lnTo>
                  <a:cubicBezTo>
                    <a:pt x="275516" y="935356"/>
                    <a:pt x="265644" y="923687"/>
                    <a:pt x="262952" y="901245"/>
                  </a:cubicBezTo>
                  <a:cubicBezTo>
                    <a:pt x="262952" y="898552"/>
                    <a:pt x="263849" y="889576"/>
                    <a:pt x="266541" y="873418"/>
                  </a:cubicBezTo>
                  <a:lnTo>
                    <a:pt x="262952" y="856362"/>
                  </a:lnTo>
                  <a:cubicBezTo>
                    <a:pt x="262952" y="853669"/>
                    <a:pt x="263849" y="852772"/>
                    <a:pt x="266541" y="852772"/>
                  </a:cubicBezTo>
                  <a:lnTo>
                    <a:pt x="262952" y="828535"/>
                  </a:lnTo>
                  <a:lnTo>
                    <a:pt x="262952" y="806094"/>
                  </a:lnTo>
                  <a:cubicBezTo>
                    <a:pt x="262952" y="798913"/>
                    <a:pt x="263849" y="792629"/>
                    <a:pt x="266541" y="789038"/>
                  </a:cubicBezTo>
                  <a:cubicBezTo>
                    <a:pt x="266541" y="786345"/>
                    <a:pt x="265644" y="782755"/>
                    <a:pt x="262952" y="778266"/>
                  </a:cubicBezTo>
                  <a:cubicBezTo>
                    <a:pt x="265644" y="739667"/>
                    <a:pt x="266541" y="710942"/>
                    <a:pt x="266541" y="690296"/>
                  </a:cubicBezTo>
                  <a:lnTo>
                    <a:pt x="266541" y="686706"/>
                  </a:lnTo>
                  <a:cubicBezTo>
                    <a:pt x="254875" y="649902"/>
                    <a:pt x="234234" y="631949"/>
                    <a:pt x="204618" y="631949"/>
                  </a:cubicBezTo>
                  <a:lnTo>
                    <a:pt x="157053" y="631949"/>
                  </a:lnTo>
                  <a:lnTo>
                    <a:pt x="157053" y="891371"/>
                  </a:lnTo>
                  <a:cubicBezTo>
                    <a:pt x="157053" y="920993"/>
                    <a:pt x="144489" y="935356"/>
                    <a:pt x="119361" y="935356"/>
                  </a:cubicBezTo>
                  <a:lnTo>
                    <a:pt x="27821" y="935356"/>
                  </a:lnTo>
                  <a:cubicBezTo>
                    <a:pt x="23334" y="935356"/>
                    <a:pt x="14359" y="923687"/>
                    <a:pt x="0" y="901245"/>
                  </a:cubicBezTo>
                  <a:lnTo>
                    <a:pt x="3590" y="867134"/>
                  </a:lnTo>
                  <a:lnTo>
                    <a:pt x="3590" y="768392"/>
                  </a:lnTo>
                  <a:lnTo>
                    <a:pt x="7180" y="747746"/>
                  </a:lnTo>
                  <a:cubicBezTo>
                    <a:pt x="2693" y="738770"/>
                    <a:pt x="0" y="726203"/>
                    <a:pt x="0" y="710045"/>
                  </a:cubicBezTo>
                  <a:lnTo>
                    <a:pt x="0" y="675934"/>
                  </a:lnTo>
                  <a:cubicBezTo>
                    <a:pt x="0" y="663367"/>
                    <a:pt x="898" y="647209"/>
                    <a:pt x="3590" y="628358"/>
                  </a:cubicBezTo>
                  <a:lnTo>
                    <a:pt x="0" y="622075"/>
                  </a:lnTo>
                  <a:cubicBezTo>
                    <a:pt x="2693" y="618484"/>
                    <a:pt x="3590" y="612200"/>
                    <a:pt x="3590" y="605019"/>
                  </a:cubicBezTo>
                  <a:lnTo>
                    <a:pt x="0" y="584373"/>
                  </a:lnTo>
                  <a:cubicBezTo>
                    <a:pt x="0" y="581680"/>
                    <a:pt x="898" y="578090"/>
                    <a:pt x="3590" y="573601"/>
                  </a:cubicBezTo>
                  <a:lnTo>
                    <a:pt x="0" y="542183"/>
                  </a:lnTo>
                  <a:cubicBezTo>
                    <a:pt x="0" y="532309"/>
                    <a:pt x="898" y="517049"/>
                    <a:pt x="3590" y="498198"/>
                  </a:cubicBezTo>
                  <a:lnTo>
                    <a:pt x="0" y="477552"/>
                  </a:lnTo>
                  <a:cubicBezTo>
                    <a:pt x="2693" y="452418"/>
                    <a:pt x="3590" y="429079"/>
                    <a:pt x="3590" y="409330"/>
                  </a:cubicBezTo>
                  <a:lnTo>
                    <a:pt x="3590" y="368038"/>
                  </a:lnTo>
                  <a:cubicBezTo>
                    <a:pt x="3590" y="359959"/>
                    <a:pt x="2693" y="349188"/>
                    <a:pt x="0" y="336621"/>
                  </a:cubicBezTo>
                  <a:cubicBezTo>
                    <a:pt x="1795" y="333030"/>
                    <a:pt x="3590" y="316872"/>
                    <a:pt x="7180" y="289045"/>
                  </a:cubicBezTo>
                  <a:cubicBezTo>
                    <a:pt x="4487" y="273785"/>
                    <a:pt x="2693" y="263013"/>
                    <a:pt x="0" y="258525"/>
                  </a:cubicBezTo>
                  <a:cubicBezTo>
                    <a:pt x="2693" y="210949"/>
                    <a:pt x="3590" y="172350"/>
                    <a:pt x="3590" y="141829"/>
                  </a:cubicBezTo>
                  <a:lnTo>
                    <a:pt x="3590" y="39497"/>
                  </a:lnTo>
                  <a:cubicBezTo>
                    <a:pt x="8077" y="14363"/>
                    <a:pt x="19744" y="0"/>
                    <a:pt x="40385" y="0"/>
                  </a:cubicBezTo>
                  <a:close/>
                  <a:moveTo>
                    <a:pt x="53847" y="137341"/>
                  </a:moveTo>
                  <a:lnTo>
                    <a:pt x="53847" y="154397"/>
                  </a:lnTo>
                  <a:lnTo>
                    <a:pt x="61027" y="154397"/>
                  </a:lnTo>
                  <a:lnTo>
                    <a:pt x="64616" y="137341"/>
                  </a:lnTo>
                  <a:lnTo>
                    <a:pt x="53847" y="137341"/>
                  </a:lnTo>
                  <a:close/>
                  <a:moveTo>
                    <a:pt x="61027" y="365345"/>
                  </a:moveTo>
                  <a:lnTo>
                    <a:pt x="57437" y="371629"/>
                  </a:lnTo>
                  <a:lnTo>
                    <a:pt x="68206" y="371629"/>
                  </a:lnTo>
                  <a:cubicBezTo>
                    <a:pt x="68206" y="368038"/>
                    <a:pt x="65514" y="365345"/>
                    <a:pt x="61027" y="365345"/>
                  </a:cubicBezTo>
                  <a:close/>
                  <a:moveTo>
                    <a:pt x="57437" y="672343"/>
                  </a:moveTo>
                  <a:lnTo>
                    <a:pt x="57437" y="675934"/>
                  </a:lnTo>
                  <a:lnTo>
                    <a:pt x="64616" y="675934"/>
                  </a:lnTo>
                  <a:lnTo>
                    <a:pt x="64616" y="672343"/>
                  </a:lnTo>
                  <a:lnTo>
                    <a:pt x="57437" y="672343"/>
                  </a:lnTo>
                  <a:close/>
                  <a:moveTo>
                    <a:pt x="61027" y="331235"/>
                  </a:moveTo>
                  <a:lnTo>
                    <a:pt x="61027" y="338416"/>
                  </a:lnTo>
                  <a:cubicBezTo>
                    <a:pt x="65514" y="338416"/>
                    <a:pt x="68206" y="335723"/>
                    <a:pt x="68206" y="331235"/>
                  </a:cubicBezTo>
                  <a:lnTo>
                    <a:pt x="61027" y="331235"/>
                  </a:lnTo>
                  <a:close/>
                  <a:moveTo>
                    <a:pt x="64616" y="713635"/>
                  </a:moveTo>
                  <a:lnTo>
                    <a:pt x="64616" y="717226"/>
                  </a:lnTo>
                  <a:lnTo>
                    <a:pt x="71796" y="717226"/>
                  </a:lnTo>
                  <a:lnTo>
                    <a:pt x="71796" y="713635"/>
                  </a:lnTo>
                  <a:lnTo>
                    <a:pt x="64616" y="713635"/>
                  </a:lnTo>
                  <a:close/>
                  <a:moveTo>
                    <a:pt x="68206" y="232493"/>
                  </a:moveTo>
                  <a:cubicBezTo>
                    <a:pt x="69103" y="236981"/>
                    <a:pt x="70898" y="239674"/>
                    <a:pt x="74488" y="239674"/>
                  </a:cubicBezTo>
                  <a:lnTo>
                    <a:pt x="74488" y="232493"/>
                  </a:lnTo>
                  <a:lnTo>
                    <a:pt x="68206" y="232493"/>
                  </a:lnTo>
                  <a:close/>
                  <a:moveTo>
                    <a:pt x="81668" y="563727"/>
                  </a:moveTo>
                  <a:cubicBezTo>
                    <a:pt x="81668" y="570011"/>
                    <a:pt x="78078" y="576294"/>
                    <a:pt x="71796" y="584373"/>
                  </a:cubicBezTo>
                  <a:cubicBezTo>
                    <a:pt x="78078" y="584373"/>
                    <a:pt x="81668" y="587964"/>
                    <a:pt x="81668" y="594247"/>
                  </a:cubicBezTo>
                  <a:lnTo>
                    <a:pt x="92437" y="594247"/>
                  </a:lnTo>
                  <a:lnTo>
                    <a:pt x="88847" y="587066"/>
                  </a:lnTo>
                  <a:lnTo>
                    <a:pt x="88847" y="563727"/>
                  </a:lnTo>
                  <a:lnTo>
                    <a:pt x="81668" y="563727"/>
                  </a:lnTo>
                  <a:close/>
                  <a:moveTo>
                    <a:pt x="71796" y="631949"/>
                  </a:moveTo>
                  <a:lnTo>
                    <a:pt x="71796" y="642721"/>
                  </a:lnTo>
                  <a:lnTo>
                    <a:pt x="74488" y="642721"/>
                  </a:lnTo>
                  <a:cubicBezTo>
                    <a:pt x="81668" y="638232"/>
                    <a:pt x="87950" y="635539"/>
                    <a:pt x="92437" y="635539"/>
                  </a:cubicBezTo>
                  <a:lnTo>
                    <a:pt x="92437" y="631949"/>
                  </a:lnTo>
                  <a:lnTo>
                    <a:pt x="71796" y="631949"/>
                  </a:lnTo>
                  <a:close/>
                  <a:moveTo>
                    <a:pt x="71796" y="761211"/>
                  </a:moveTo>
                  <a:lnTo>
                    <a:pt x="71796" y="768392"/>
                  </a:lnTo>
                  <a:lnTo>
                    <a:pt x="74488" y="768392"/>
                  </a:lnTo>
                  <a:lnTo>
                    <a:pt x="74488" y="761211"/>
                  </a:lnTo>
                  <a:lnTo>
                    <a:pt x="71796" y="761211"/>
                  </a:lnTo>
                  <a:close/>
                  <a:moveTo>
                    <a:pt x="74488" y="552955"/>
                  </a:moveTo>
                  <a:lnTo>
                    <a:pt x="74488" y="556546"/>
                  </a:lnTo>
                  <a:lnTo>
                    <a:pt x="81668" y="556546"/>
                  </a:lnTo>
                  <a:lnTo>
                    <a:pt x="81668" y="552955"/>
                  </a:lnTo>
                  <a:lnTo>
                    <a:pt x="74488" y="552955"/>
                  </a:lnTo>
                  <a:close/>
                  <a:moveTo>
                    <a:pt x="81668" y="143625"/>
                  </a:moveTo>
                  <a:lnTo>
                    <a:pt x="78078" y="160680"/>
                  </a:lnTo>
                  <a:lnTo>
                    <a:pt x="92437" y="167861"/>
                  </a:lnTo>
                  <a:lnTo>
                    <a:pt x="92437" y="160680"/>
                  </a:lnTo>
                  <a:lnTo>
                    <a:pt x="88847" y="143625"/>
                  </a:lnTo>
                  <a:lnTo>
                    <a:pt x="81668" y="143625"/>
                  </a:lnTo>
                  <a:close/>
                  <a:moveTo>
                    <a:pt x="78078" y="471269"/>
                  </a:moveTo>
                  <a:lnTo>
                    <a:pt x="78078" y="484734"/>
                  </a:lnTo>
                  <a:cubicBezTo>
                    <a:pt x="94232" y="475757"/>
                    <a:pt x="102309" y="470371"/>
                    <a:pt x="102309" y="467678"/>
                  </a:cubicBezTo>
                  <a:cubicBezTo>
                    <a:pt x="97822" y="467678"/>
                    <a:pt x="96027" y="464985"/>
                    <a:pt x="96027" y="460497"/>
                  </a:cubicBezTo>
                  <a:cubicBezTo>
                    <a:pt x="84360" y="464087"/>
                    <a:pt x="78078" y="467678"/>
                    <a:pt x="78078" y="471269"/>
                  </a:cubicBezTo>
                  <a:close/>
                  <a:moveTo>
                    <a:pt x="81668" y="526025"/>
                  </a:moveTo>
                  <a:lnTo>
                    <a:pt x="81668" y="529616"/>
                  </a:lnTo>
                  <a:cubicBezTo>
                    <a:pt x="81668" y="535002"/>
                    <a:pt x="92437" y="539490"/>
                    <a:pt x="113078" y="543081"/>
                  </a:cubicBezTo>
                  <a:lnTo>
                    <a:pt x="116668" y="543081"/>
                  </a:lnTo>
                  <a:cubicBezTo>
                    <a:pt x="121155" y="543081"/>
                    <a:pt x="122950" y="541286"/>
                    <a:pt x="122950" y="536797"/>
                  </a:cubicBezTo>
                  <a:cubicBezTo>
                    <a:pt x="117566" y="523333"/>
                    <a:pt x="113078" y="516151"/>
                    <a:pt x="109489" y="516151"/>
                  </a:cubicBezTo>
                  <a:lnTo>
                    <a:pt x="105899" y="516151"/>
                  </a:lnTo>
                  <a:lnTo>
                    <a:pt x="105899" y="522435"/>
                  </a:lnTo>
                  <a:lnTo>
                    <a:pt x="98719" y="522435"/>
                  </a:lnTo>
                  <a:lnTo>
                    <a:pt x="102309" y="516151"/>
                  </a:lnTo>
                  <a:lnTo>
                    <a:pt x="98719" y="516151"/>
                  </a:lnTo>
                  <a:cubicBezTo>
                    <a:pt x="87052" y="518844"/>
                    <a:pt x="81668" y="521537"/>
                    <a:pt x="81668" y="526025"/>
                  </a:cubicBezTo>
                  <a:close/>
                  <a:moveTo>
                    <a:pt x="85257" y="78994"/>
                  </a:moveTo>
                  <a:lnTo>
                    <a:pt x="85257" y="89766"/>
                  </a:lnTo>
                  <a:cubicBezTo>
                    <a:pt x="85257" y="92458"/>
                    <a:pt x="88847" y="96049"/>
                    <a:pt x="96027" y="99640"/>
                  </a:cubicBezTo>
                  <a:lnTo>
                    <a:pt x="96027" y="86175"/>
                  </a:lnTo>
                  <a:cubicBezTo>
                    <a:pt x="96027" y="81686"/>
                    <a:pt x="93334" y="78994"/>
                    <a:pt x="88847" y="78994"/>
                  </a:cubicBezTo>
                  <a:lnTo>
                    <a:pt x="85257" y="78994"/>
                  </a:lnTo>
                  <a:close/>
                  <a:moveTo>
                    <a:pt x="85257" y="423693"/>
                  </a:moveTo>
                  <a:lnTo>
                    <a:pt x="85257" y="430874"/>
                  </a:lnTo>
                  <a:lnTo>
                    <a:pt x="88847" y="430874"/>
                  </a:lnTo>
                  <a:lnTo>
                    <a:pt x="88847" y="423693"/>
                  </a:lnTo>
                  <a:lnTo>
                    <a:pt x="85257" y="423693"/>
                  </a:lnTo>
                  <a:close/>
                  <a:moveTo>
                    <a:pt x="98719" y="491915"/>
                  </a:moveTo>
                  <a:cubicBezTo>
                    <a:pt x="98719" y="495505"/>
                    <a:pt x="96924" y="499994"/>
                    <a:pt x="92437" y="505380"/>
                  </a:cubicBezTo>
                  <a:lnTo>
                    <a:pt x="92437" y="512561"/>
                  </a:lnTo>
                  <a:lnTo>
                    <a:pt x="96027" y="512561"/>
                  </a:lnTo>
                  <a:cubicBezTo>
                    <a:pt x="98719" y="512561"/>
                    <a:pt x="103206" y="505380"/>
                    <a:pt x="109489" y="491915"/>
                  </a:cubicBezTo>
                  <a:lnTo>
                    <a:pt x="98719" y="491915"/>
                  </a:lnTo>
                  <a:close/>
                  <a:moveTo>
                    <a:pt x="92437" y="618484"/>
                  </a:moveTo>
                  <a:cubicBezTo>
                    <a:pt x="92437" y="626563"/>
                    <a:pt x="100514" y="631949"/>
                    <a:pt x="116668" y="635539"/>
                  </a:cubicBezTo>
                  <a:lnTo>
                    <a:pt x="116668" y="611303"/>
                  </a:lnTo>
                  <a:cubicBezTo>
                    <a:pt x="116668" y="606814"/>
                    <a:pt x="113976" y="605019"/>
                    <a:pt x="109489" y="605019"/>
                  </a:cubicBezTo>
                  <a:lnTo>
                    <a:pt x="102309" y="605019"/>
                  </a:lnTo>
                  <a:cubicBezTo>
                    <a:pt x="98719" y="605019"/>
                    <a:pt x="95129" y="609507"/>
                    <a:pt x="92437" y="618484"/>
                  </a:cubicBezTo>
                  <a:close/>
                  <a:moveTo>
                    <a:pt x="98719" y="187610"/>
                  </a:moveTo>
                  <a:lnTo>
                    <a:pt x="105899" y="187610"/>
                  </a:lnTo>
                  <a:lnTo>
                    <a:pt x="105899" y="180428"/>
                  </a:lnTo>
                  <a:cubicBezTo>
                    <a:pt x="101412" y="181326"/>
                    <a:pt x="98719" y="184019"/>
                    <a:pt x="98719" y="187610"/>
                  </a:cubicBezTo>
                  <a:close/>
                  <a:moveTo>
                    <a:pt x="102309" y="98742"/>
                  </a:moveTo>
                  <a:lnTo>
                    <a:pt x="102309" y="113104"/>
                  </a:lnTo>
                  <a:cubicBezTo>
                    <a:pt x="109489" y="108616"/>
                    <a:pt x="118463" y="105923"/>
                    <a:pt x="130130" y="105923"/>
                  </a:cubicBezTo>
                  <a:lnTo>
                    <a:pt x="130130" y="88868"/>
                  </a:lnTo>
                  <a:lnTo>
                    <a:pt x="126540" y="88868"/>
                  </a:lnTo>
                  <a:cubicBezTo>
                    <a:pt x="115771" y="96049"/>
                    <a:pt x="107694" y="98742"/>
                    <a:pt x="102309" y="98742"/>
                  </a:cubicBezTo>
                  <a:close/>
                  <a:moveTo>
                    <a:pt x="102309" y="566420"/>
                  </a:moveTo>
                  <a:lnTo>
                    <a:pt x="133719" y="594247"/>
                  </a:lnTo>
                  <a:lnTo>
                    <a:pt x="133719" y="577192"/>
                  </a:lnTo>
                  <a:cubicBezTo>
                    <a:pt x="133719" y="574499"/>
                    <a:pt x="125643" y="569113"/>
                    <a:pt x="109489" y="560136"/>
                  </a:cubicBezTo>
                  <a:cubicBezTo>
                    <a:pt x="104104" y="561034"/>
                    <a:pt x="102309" y="562829"/>
                    <a:pt x="102309" y="566420"/>
                  </a:cubicBezTo>
                  <a:close/>
                  <a:moveTo>
                    <a:pt x="102309" y="703761"/>
                  </a:moveTo>
                  <a:lnTo>
                    <a:pt x="102309" y="710942"/>
                  </a:lnTo>
                  <a:cubicBezTo>
                    <a:pt x="106796" y="710942"/>
                    <a:pt x="109489" y="708249"/>
                    <a:pt x="109489" y="703761"/>
                  </a:cubicBezTo>
                  <a:lnTo>
                    <a:pt x="102309" y="703761"/>
                  </a:lnTo>
                  <a:close/>
                  <a:moveTo>
                    <a:pt x="105899" y="658878"/>
                  </a:moveTo>
                  <a:lnTo>
                    <a:pt x="119361" y="658878"/>
                  </a:lnTo>
                  <a:lnTo>
                    <a:pt x="119361" y="651697"/>
                  </a:lnTo>
                  <a:lnTo>
                    <a:pt x="113078" y="651697"/>
                  </a:lnTo>
                  <a:cubicBezTo>
                    <a:pt x="107694" y="652595"/>
                    <a:pt x="105899" y="655288"/>
                    <a:pt x="105899" y="658878"/>
                  </a:cubicBezTo>
                  <a:close/>
                  <a:moveTo>
                    <a:pt x="109489" y="137341"/>
                  </a:moveTo>
                  <a:lnTo>
                    <a:pt x="109489" y="143625"/>
                  </a:lnTo>
                  <a:lnTo>
                    <a:pt x="113078" y="143625"/>
                  </a:lnTo>
                  <a:lnTo>
                    <a:pt x="113078" y="137341"/>
                  </a:lnTo>
                  <a:lnTo>
                    <a:pt x="109489" y="137341"/>
                  </a:lnTo>
                  <a:close/>
                  <a:moveTo>
                    <a:pt x="113078" y="491915"/>
                  </a:moveTo>
                  <a:lnTo>
                    <a:pt x="113078" y="499096"/>
                  </a:lnTo>
                  <a:lnTo>
                    <a:pt x="130130" y="501789"/>
                  </a:lnTo>
                  <a:lnTo>
                    <a:pt x="133719" y="501789"/>
                  </a:lnTo>
                  <a:cubicBezTo>
                    <a:pt x="132822" y="498198"/>
                    <a:pt x="126540" y="495505"/>
                    <a:pt x="113078" y="491915"/>
                  </a:cubicBezTo>
                  <a:close/>
                  <a:moveTo>
                    <a:pt x="136412" y="65529"/>
                  </a:moveTo>
                  <a:lnTo>
                    <a:pt x="136412" y="75403"/>
                  </a:lnTo>
                  <a:lnTo>
                    <a:pt x="139104" y="75403"/>
                  </a:lnTo>
                  <a:lnTo>
                    <a:pt x="139104" y="65529"/>
                  </a:lnTo>
                  <a:lnTo>
                    <a:pt x="136412" y="65529"/>
                  </a:lnTo>
                  <a:close/>
                  <a:moveTo>
                    <a:pt x="140002" y="546672"/>
                  </a:moveTo>
                  <a:lnTo>
                    <a:pt x="137309" y="564625"/>
                  </a:lnTo>
                  <a:lnTo>
                    <a:pt x="147181" y="564625"/>
                  </a:lnTo>
                  <a:lnTo>
                    <a:pt x="143592" y="546672"/>
                  </a:lnTo>
                  <a:lnTo>
                    <a:pt x="140002" y="546672"/>
                  </a:lnTo>
                  <a:close/>
                  <a:moveTo>
                    <a:pt x="140002" y="116695"/>
                  </a:moveTo>
                  <a:lnTo>
                    <a:pt x="140002" y="119388"/>
                  </a:lnTo>
                  <a:lnTo>
                    <a:pt x="147181" y="119388"/>
                  </a:lnTo>
                  <a:lnTo>
                    <a:pt x="147181" y="116695"/>
                  </a:lnTo>
                  <a:lnTo>
                    <a:pt x="140002" y="116695"/>
                  </a:lnTo>
                  <a:close/>
                  <a:moveTo>
                    <a:pt x="142694" y="587066"/>
                  </a:moveTo>
                  <a:lnTo>
                    <a:pt x="142694" y="590657"/>
                  </a:lnTo>
                  <a:lnTo>
                    <a:pt x="157053" y="590657"/>
                  </a:lnTo>
                  <a:lnTo>
                    <a:pt x="157053" y="587066"/>
                  </a:lnTo>
                  <a:cubicBezTo>
                    <a:pt x="157053" y="582578"/>
                    <a:pt x="154361" y="580782"/>
                    <a:pt x="149873" y="580782"/>
                  </a:cubicBezTo>
                  <a:cubicBezTo>
                    <a:pt x="145386" y="581680"/>
                    <a:pt x="142694" y="583476"/>
                    <a:pt x="142694" y="587066"/>
                  </a:cubicBezTo>
                  <a:close/>
                  <a:moveTo>
                    <a:pt x="153463" y="119388"/>
                  </a:moveTo>
                  <a:lnTo>
                    <a:pt x="153463" y="122979"/>
                  </a:lnTo>
                  <a:lnTo>
                    <a:pt x="159746" y="122979"/>
                  </a:lnTo>
                  <a:lnTo>
                    <a:pt x="159746" y="119388"/>
                  </a:lnTo>
                  <a:lnTo>
                    <a:pt x="153463" y="119388"/>
                  </a:lnTo>
                  <a:close/>
                  <a:moveTo>
                    <a:pt x="157053" y="154397"/>
                  </a:moveTo>
                  <a:lnTo>
                    <a:pt x="157053" y="472166"/>
                  </a:lnTo>
                  <a:cubicBezTo>
                    <a:pt x="175002" y="478450"/>
                    <a:pt x="186669" y="482040"/>
                    <a:pt x="194746" y="482040"/>
                  </a:cubicBezTo>
                  <a:lnTo>
                    <a:pt x="211797" y="482040"/>
                  </a:lnTo>
                  <a:cubicBezTo>
                    <a:pt x="234234" y="482040"/>
                    <a:pt x="251285" y="465883"/>
                    <a:pt x="262952" y="434465"/>
                  </a:cubicBezTo>
                  <a:lnTo>
                    <a:pt x="262952" y="396763"/>
                  </a:lnTo>
                  <a:cubicBezTo>
                    <a:pt x="262952" y="387787"/>
                    <a:pt x="263849" y="378810"/>
                    <a:pt x="266541" y="369834"/>
                  </a:cubicBezTo>
                  <a:lnTo>
                    <a:pt x="262952" y="351881"/>
                  </a:lnTo>
                  <a:cubicBezTo>
                    <a:pt x="265644" y="284556"/>
                    <a:pt x="266541" y="235185"/>
                    <a:pt x="266541" y="201972"/>
                  </a:cubicBezTo>
                  <a:cubicBezTo>
                    <a:pt x="253080" y="169657"/>
                    <a:pt x="231541" y="154397"/>
                    <a:pt x="201926" y="154397"/>
                  </a:cubicBezTo>
                  <a:lnTo>
                    <a:pt x="157053" y="154397"/>
                  </a:lnTo>
                  <a:close/>
                  <a:moveTo>
                    <a:pt x="157053" y="570011"/>
                  </a:moveTo>
                  <a:lnTo>
                    <a:pt x="157053" y="573601"/>
                  </a:lnTo>
                  <a:lnTo>
                    <a:pt x="163335" y="573601"/>
                  </a:lnTo>
                  <a:lnTo>
                    <a:pt x="163335" y="570011"/>
                  </a:lnTo>
                  <a:lnTo>
                    <a:pt x="157053" y="570011"/>
                  </a:lnTo>
                  <a:close/>
                  <a:moveTo>
                    <a:pt x="159746" y="82584"/>
                  </a:moveTo>
                  <a:lnTo>
                    <a:pt x="159746" y="99640"/>
                  </a:lnTo>
                  <a:cubicBezTo>
                    <a:pt x="164233" y="99640"/>
                    <a:pt x="166925" y="97844"/>
                    <a:pt x="166925" y="93356"/>
                  </a:cubicBezTo>
                  <a:lnTo>
                    <a:pt x="166925" y="89766"/>
                  </a:lnTo>
                  <a:cubicBezTo>
                    <a:pt x="166925" y="84380"/>
                    <a:pt x="165130" y="82584"/>
                    <a:pt x="159746" y="82584"/>
                  </a:cubicBezTo>
                  <a:close/>
                  <a:moveTo>
                    <a:pt x="159746" y="550262"/>
                  </a:moveTo>
                  <a:lnTo>
                    <a:pt x="159746" y="553853"/>
                  </a:lnTo>
                  <a:cubicBezTo>
                    <a:pt x="163335" y="562829"/>
                    <a:pt x="166925" y="567318"/>
                    <a:pt x="170515" y="567318"/>
                  </a:cubicBezTo>
                  <a:lnTo>
                    <a:pt x="174105" y="550262"/>
                  </a:lnTo>
                  <a:lnTo>
                    <a:pt x="159746" y="550262"/>
                  </a:lnTo>
                  <a:close/>
                  <a:moveTo>
                    <a:pt x="191156" y="529616"/>
                  </a:moveTo>
                  <a:lnTo>
                    <a:pt x="191156" y="540388"/>
                  </a:lnTo>
                  <a:cubicBezTo>
                    <a:pt x="195644" y="540388"/>
                    <a:pt x="198336" y="537695"/>
                    <a:pt x="198336" y="533207"/>
                  </a:cubicBezTo>
                  <a:lnTo>
                    <a:pt x="198336" y="529616"/>
                  </a:lnTo>
                  <a:lnTo>
                    <a:pt x="191156" y="529616"/>
                  </a:lnTo>
                  <a:close/>
                  <a:moveTo>
                    <a:pt x="225259" y="119388"/>
                  </a:moveTo>
                  <a:lnTo>
                    <a:pt x="225259" y="126569"/>
                  </a:lnTo>
                  <a:lnTo>
                    <a:pt x="232439" y="126569"/>
                  </a:lnTo>
                  <a:cubicBezTo>
                    <a:pt x="231541" y="122081"/>
                    <a:pt x="229746" y="119388"/>
                    <a:pt x="225259" y="119388"/>
                  </a:cubicBezTo>
                  <a:close/>
                  <a:moveTo>
                    <a:pt x="225259" y="546672"/>
                  </a:moveTo>
                  <a:lnTo>
                    <a:pt x="225259" y="557443"/>
                  </a:lnTo>
                  <a:cubicBezTo>
                    <a:pt x="236926" y="554751"/>
                    <a:pt x="243208" y="551160"/>
                    <a:pt x="243208" y="546672"/>
                  </a:cubicBezTo>
                  <a:lnTo>
                    <a:pt x="225259" y="546672"/>
                  </a:lnTo>
                  <a:close/>
                  <a:moveTo>
                    <a:pt x="238721" y="69119"/>
                  </a:moveTo>
                  <a:lnTo>
                    <a:pt x="238721" y="82584"/>
                  </a:lnTo>
                  <a:cubicBezTo>
                    <a:pt x="247695" y="78994"/>
                    <a:pt x="252183" y="75403"/>
                    <a:pt x="252183" y="72710"/>
                  </a:cubicBezTo>
                  <a:cubicBezTo>
                    <a:pt x="247695" y="71812"/>
                    <a:pt x="243208" y="70915"/>
                    <a:pt x="238721" y="69119"/>
                  </a:cubicBezTo>
                  <a:close/>
                  <a:moveTo>
                    <a:pt x="262952" y="587066"/>
                  </a:moveTo>
                  <a:lnTo>
                    <a:pt x="262952" y="594247"/>
                  </a:lnTo>
                  <a:lnTo>
                    <a:pt x="266541" y="594247"/>
                  </a:lnTo>
                  <a:lnTo>
                    <a:pt x="266541" y="587066"/>
                  </a:lnTo>
                  <a:lnTo>
                    <a:pt x="262952" y="587066"/>
                  </a:lnTo>
                  <a:close/>
                  <a:moveTo>
                    <a:pt x="272824" y="546672"/>
                  </a:moveTo>
                  <a:lnTo>
                    <a:pt x="272824" y="550262"/>
                  </a:lnTo>
                  <a:lnTo>
                    <a:pt x="289875" y="550262"/>
                  </a:lnTo>
                  <a:lnTo>
                    <a:pt x="289875" y="546672"/>
                  </a:lnTo>
                  <a:cubicBezTo>
                    <a:pt x="288080" y="542183"/>
                    <a:pt x="287183" y="539490"/>
                    <a:pt x="287183" y="536797"/>
                  </a:cubicBezTo>
                  <a:lnTo>
                    <a:pt x="283593" y="536797"/>
                  </a:lnTo>
                  <a:cubicBezTo>
                    <a:pt x="280003" y="536797"/>
                    <a:pt x="276414" y="539490"/>
                    <a:pt x="272824" y="546672"/>
                  </a:cubicBezTo>
                  <a:close/>
                  <a:moveTo>
                    <a:pt x="276414" y="594247"/>
                  </a:moveTo>
                  <a:lnTo>
                    <a:pt x="276414" y="601429"/>
                  </a:lnTo>
                  <a:lnTo>
                    <a:pt x="280003" y="601429"/>
                  </a:lnTo>
                  <a:lnTo>
                    <a:pt x="280003" y="594247"/>
                  </a:lnTo>
                  <a:lnTo>
                    <a:pt x="276414" y="594247"/>
                  </a:lnTo>
                  <a:close/>
                  <a:moveTo>
                    <a:pt x="280003" y="566420"/>
                  </a:moveTo>
                  <a:lnTo>
                    <a:pt x="280003" y="570011"/>
                  </a:lnTo>
                  <a:cubicBezTo>
                    <a:pt x="280901" y="574499"/>
                    <a:pt x="282696" y="577192"/>
                    <a:pt x="287183" y="577192"/>
                  </a:cubicBezTo>
                  <a:lnTo>
                    <a:pt x="289875" y="570011"/>
                  </a:lnTo>
                  <a:lnTo>
                    <a:pt x="289875" y="566420"/>
                  </a:lnTo>
                  <a:lnTo>
                    <a:pt x="280003" y="566420"/>
                  </a:lnTo>
                  <a:close/>
                  <a:moveTo>
                    <a:pt x="287183" y="516151"/>
                  </a:moveTo>
                  <a:lnTo>
                    <a:pt x="287183" y="522435"/>
                  </a:lnTo>
                  <a:lnTo>
                    <a:pt x="289875" y="522435"/>
                  </a:lnTo>
                  <a:lnTo>
                    <a:pt x="289875" y="516151"/>
                  </a:lnTo>
                  <a:lnTo>
                    <a:pt x="287183" y="516151"/>
                  </a:lnTo>
                  <a:close/>
                  <a:moveTo>
                    <a:pt x="289875" y="140034"/>
                  </a:moveTo>
                  <a:lnTo>
                    <a:pt x="289875" y="147215"/>
                  </a:lnTo>
                  <a:cubicBezTo>
                    <a:pt x="290773" y="151704"/>
                    <a:pt x="292568" y="154397"/>
                    <a:pt x="297055" y="154397"/>
                  </a:cubicBezTo>
                  <a:lnTo>
                    <a:pt x="300645" y="147215"/>
                  </a:lnTo>
                  <a:lnTo>
                    <a:pt x="300645" y="140034"/>
                  </a:lnTo>
                  <a:lnTo>
                    <a:pt x="289875" y="140034"/>
                  </a:lnTo>
                  <a:close/>
                  <a:moveTo>
                    <a:pt x="293465" y="607712"/>
                  </a:moveTo>
                  <a:lnTo>
                    <a:pt x="300645" y="611303"/>
                  </a:lnTo>
                  <a:cubicBezTo>
                    <a:pt x="305132" y="608610"/>
                    <a:pt x="307824" y="607712"/>
                    <a:pt x="310517" y="607712"/>
                  </a:cubicBezTo>
                  <a:lnTo>
                    <a:pt x="310517" y="580782"/>
                  </a:lnTo>
                  <a:cubicBezTo>
                    <a:pt x="298850" y="587066"/>
                    <a:pt x="293465" y="596043"/>
                    <a:pt x="293465" y="607712"/>
                  </a:cubicBezTo>
                  <a:close/>
                  <a:moveTo>
                    <a:pt x="300645" y="631949"/>
                  </a:moveTo>
                  <a:lnTo>
                    <a:pt x="300645" y="642721"/>
                  </a:lnTo>
                  <a:cubicBezTo>
                    <a:pt x="305132" y="642721"/>
                    <a:pt x="307824" y="640028"/>
                    <a:pt x="307824" y="635539"/>
                  </a:cubicBezTo>
                  <a:lnTo>
                    <a:pt x="307824" y="631949"/>
                  </a:lnTo>
                  <a:lnTo>
                    <a:pt x="300645" y="631949"/>
                  </a:lnTo>
                  <a:close/>
                  <a:moveTo>
                    <a:pt x="304234" y="416512"/>
                  </a:moveTo>
                  <a:cubicBezTo>
                    <a:pt x="305132" y="421000"/>
                    <a:pt x="306927" y="423693"/>
                    <a:pt x="310517" y="423693"/>
                  </a:cubicBezTo>
                  <a:lnTo>
                    <a:pt x="314107" y="423693"/>
                  </a:lnTo>
                  <a:lnTo>
                    <a:pt x="314107" y="416512"/>
                  </a:lnTo>
                  <a:lnTo>
                    <a:pt x="304234" y="416512"/>
                  </a:lnTo>
                  <a:close/>
                  <a:moveTo>
                    <a:pt x="304234" y="546672"/>
                  </a:moveTo>
                  <a:lnTo>
                    <a:pt x="304234" y="550262"/>
                  </a:lnTo>
                  <a:lnTo>
                    <a:pt x="310517" y="550262"/>
                  </a:lnTo>
                  <a:cubicBezTo>
                    <a:pt x="315004" y="550262"/>
                    <a:pt x="317696" y="547569"/>
                    <a:pt x="317696" y="543081"/>
                  </a:cubicBezTo>
                  <a:lnTo>
                    <a:pt x="317696" y="540388"/>
                  </a:lnTo>
                  <a:lnTo>
                    <a:pt x="310517" y="540388"/>
                  </a:lnTo>
                  <a:cubicBezTo>
                    <a:pt x="306029" y="540388"/>
                    <a:pt x="304234" y="542183"/>
                    <a:pt x="304234" y="546672"/>
                  </a:cubicBezTo>
                  <a:close/>
                  <a:moveTo>
                    <a:pt x="314107" y="488324"/>
                  </a:moveTo>
                  <a:lnTo>
                    <a:pt x="307824" y="499096"/>
                  </a:lnTo>
                  <a:lnTo>
                    <a:pt x="307824" y="508970"/>
                  </a:lnTo>
                  <a:cubicBezTo>
                    <a:pt x="313209" y="508970"/>
                    <a:pt x="317696" y="509868"/>
                    <a:pt x="321286" y="512561"/>
                  </a:cubicBezTo>
                  <a:cubicBezTo>
                    <a:pt x="321286" y="509868"/>
                    <a:pt x="322183" y="506277"/>
                    <a:pt x="324876" y="501789"/>
                  </a:cubicBezTo>
                  <a:cubicBezTo>
                    <a:pt x="320388" y="492812"/>
                    <a:pt x="317696" y="488324"/>
                    <a:pt x="314107" y="488324"/>
                  </a:cubicBezTo>
                  <a:close/>
                  <a:moveTo>
                    <a:pt x="310517" y="256729"/>
                  </a:moveTo>
                  <a:lnTo>
                    <a:pt x="310517" y="263911"/>
                  </a:lnTo>
                  <a:lnTo>
                    <a:pt x="314107" y="263911"/>
                  </a:lnTo>
                  <a:lnTo>
                    <a:pt x="314107" y="256729"/>
                  </a:lnTo>
                  <a:lnTo>
                    <a:pt x="310517" y="256729"/>
                  </a:lnTo>
                  <a:close/>
                  <a:moveTo>
                    <a:pt x="314107" y="427283"/>
                  </a:moveTo>
                  <a:lnTo>
                    <a:pt x="314107" y="434465"/>
                  </a:lnTo>
                  <a:lnTo>
                    <a:pt x="317696" y="434465"/>
                  </a:lnTo>
                  <a:lnTo>
                    <a:pt x="317696" y="427283"/>
                  </a:lnTo>
                  <a:lnTo>
                    <a:pt x="314107" y="427283"/>
                  </a:lnTo>
                  <a:close/>
                  <a:moveTo>
                    <a:pt x="320388" y="840205"/>
                  </a:moveTo>
                  <a:lnTo>
                    <a:pt x="320388" y="847386"/>
                  </a:lnTo>
                  <a:lnTo>
                    <a:pt x="323978" y="847386"/>
                  </a:lnTo>
                  <a:lnTo>
                    <a:pt x="323978" y="840205"/>
                  </a:lnTo>
                  <a:lnTo>
                    <a:pt x="320388" y="840205"/>
                  </a:lnTo>
                  <a:close/>
                  <a:moveTo>
                    <a:pt x="323978" y="154397"/>
                  </a:moveTo>
                  <a:lnTo>
                    <a:pt x="323978" y="164271"/>
                  </a:lnTo>
                  <a:cubicBezTo>
                    <a:pt x="324876" y="168759"/>
                    <a:pt x="326671" y="171452"/>
                    <a:pt x="330261" y="171452"/>
                  </a:cubicBezTo>
                  <a:lnTo>
                    <a:pt x="333850" y="171452"/>
                  </a:lnTo>
                  <a:lnTo>
                    <a:pt x="333850" y="167861"/>
                  </a:lnTo>
                  <a:cubicBezTo>
                    <a:pt x="331158" y="158885"/>
                    <a:pt x="327568" y="154397"/>
                    <a:pt x="323978" y="154397"/>
                  </a:cubicBezTo>
                  <a:close/>
                  <a:moveTo>
                    <a:pt x="330261" y="389582"/>
                  </a:moveTo>
                  <a:lnTo>
                    <a:pt x="330261" y="399456"/>
                  </a:lnTo>
                  <a:lnTo>
                    <a:pt x="337440" y="399456"/>
                  </a:lnTo>
                  <a:lnTo>
                    <a:pt x="337440" y="395866"/>
                  </a:lnTo>
                  <a:cubicBezTo>
                    <a:pt x="337440" y="391377"/>
                    <a:pt x="335645" y="389582"/>
                    <a:pt x="330261" y="389582"/>
                  </a:cubicBezTo>
                  <a:close/>
                  <a:moveTo>
                    <a:pt x="330261" y="563727"/>
                  </a:moveTo>
                  <a:lnTo>
                    <a:pt x="330261" y="573601"/>
                  </a:lnTo>
                  <a:cubicBezTo>
                    <a:pt x="334748" y="573601"/>
                    <a:pt x="337440" y="570908"/>
                    <a:pt x="337440" y="566420"/>
                  </a:cubicBezTo>
                  <a:lnTo>
                    <a:pt x="330261" y="563727"/>
                  </a:lnTo>
                  <a:close/>
                  <a:moveTo>
                    <a:pt x="333850" y="253139"/>
                  </a:moveTo>
                  <a:lnTo>
                    <a:pt x="333850" y="260320"/>
                  </a:lnTo>
                  <a:lnTo>
                    <a:pt x="337440" y="260320"/>
                  </a:lnTo>
                  <a:cubicBezTo>
                    <a:pt x="341030" y="260320"/>
                    <a:pt x="344619" y="256729"/>
                    <a:pt x="348209" y="249548"/>
                  </a:cubicBezTo>
                  <a:lnTo>
                    <a:pt x="348209" y="245957"/>
                  </a:lnTo>
                  <a:lnTo>
                    <a:pt x="341030" y="245957"/>
                  </a:lnTo>
                  <a:cubicBezTo>
                    <a:pt x="336543" y="246855"/>
                    <a:pt x="333850" y="248650"/>
                    <a:pt x="333850" y="253139"/>
                  </a:cubicBezTo>
                  <a:close/>
                  <a:moveTo>
                    <a:pt x="337440" y="177736"/>
                  </a:moveTo>
                  <a:lnTo>
                    <a:pt x="337440" y="180428"/>
                  </a:lnTo>
                  <a:lnTo>
                    <a:pt x="351799" y="180428"/>
                  </a:lnTo>
                  <a:lnTo>
                    <a:pt x="351799" y="177736"/>
                  </a:lnTo>
                  <a:lnTo>
                    <a:pt x="337440" y="177736"/>
                  </a:lnTo>
                  <a:close/>
                  <a:moveTo>
                    <a:pt x="337440" y="744156"/>
                  </a:moveTo>
                  <a:lnTo>
                    <a:pt x="337440" y="747746"/>
                  </a:lnTo>
                  <a:cubicBezTo>
                    <a:pt x="338337" y="752234"/>
                    <a:pt x="340132" y="754927"/>
                    <a:pt x="344619" y="754927"/>
                  </a:cubicBezTo>
                  <a:lnTo>
                    <a:pt x="348209" y="747746"/>
                  </a:lnTo>
                  <a:lnTo>
                    <a:pt x="348209" y="744156"/>
                  </a:lnTo>
                  <a:lnTo>
                    <a:pt x="337440" y="744156"/>
                  </a:lnTo>
                  <a:close/>
                  <a:moveTo>
                    <a:pt x="348209" y="757620"/>
                  </a:moveTo>
                  <a:lnTo>
                    <a:pt x="344619" y="775574"/>
                  </a:lnTo>
                  <a:lnTo>
                    <a:pt x="354492" y="775574"/>
                  </a:lnTo>
                  <a:lnTo>
                    <a:pt x="351799" y="757620"/>
                  </a:lnTo>
                  <a:lnTo>
                    <a:pt x="348209" y="757620"/>
                  </a:lnTo>
                  <a:close/>
                  <a:moveTo>
                    <a:pt x="348209" y="842898"/>
                  </a:moveTo>
                  <a:cubicBezTo>
                    <a:pt x="348209" y="846488"/>
                    <a:pt x="352697" y="850079"/>
                    <a:pt x="361671" y="853669"/>
                  </a:cubicBezTo>
                  <a:lnTo>
                    <a:pt x="361671" y="842898"/>
                  </a:lnTo>
                  <a:lnTo>
                    <a:pt x="348209" y="842898"/>
                  </a:lnTo>
                  <a:close/>
                  <a:moveTo>
                    <a:pt x="351799" y="297124"/>
                  </a:moveTo>
                  <a:lnTo>
                    <a:pt x="351799" y="304305"/>
                  </a:lnTo>
                  <a:cubicBezTo>
                    <a:pt x="356286" y="304305"/>
                    <a:pt x="358081" y="301612"/>
                    <a:pt x="358081" y="297124"/>
                  </a:cubicBezTo>
                  <a:lnTo>
                    <a:pt x="351799" y="297124"/>
                  </a:lnTo>
                  <a:close/>
                  <a:moveTo>
                    <a:pt x="354492" y="167861"/>
                  </a:moveTo>
                  <a:lnTo>
                    <a:pt x="354492" y="178633"/>
                  </a:lnTo>
                  <a:lnTo>
                    <a:pt x="358081" y="178633"/>
                  </a:lnTo>
                  <a:lnTo>
                    <a:pt x="358081" y="167861"/>
                  </a:lnTo>
                  <a:lnTo>
                    <a:pt x="354492" y="167861"/>
                  </a:lnTo>
                  <a:close/>
                </a:path>
              </a:pathLst>
            </a:custGeom>
            <a:solidFill>
              <a:srgbClr val="FFFFFF"/>
            </a:solid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040E611-37F7-2192-51CF-92F2BD1EBDF7}"/>
                </a:ext>
              </a:extLst>
            </p:cNvPr>
            <p:cNvSpPr/>
            <p:nvPr/>
          </p:nvSpPr>
          <p:spPr>
            <a:xfrm>
              <a:off x="4967366" y="4951665"/>
              <a:ext cx="677572" cy="935355"/>
            </a:xfrm>
            <a:custGeom>
              <a:avLst/>
              <a:gdLst>
                <a:gd name="connsiteX0" fmla="*/ 64616 w 677572"/>
                <a:gd name="connsiteY0" fmla="*/ 0 h 935355"/>
                <a:gd name="connsiteX1" fmla="*/ 158848 w 677572"/>
                <a:gd name="connsiteY1" fmla="*/ 43985 h 935355"/>
                <a:gd name="connsiteX2" fmla="*/ 342825 w 677572"/>
                <a:gd name="connsiteY2" fmla="*/ 659776 h 935355"/>
                <a:gd name="connsiteX3" fmla="*/ 356286 w 677572"/>
                <a:gd name="connsiteY3" fmla="*/ 659776 h 935355"/>
                <a:gd name="connsiteX4" fmla="*/ 345517 w 677572"/>
                <a:gd name="connsiteY4" fmla="*/ 645414 h 935355"/>
                <a:gd name="connsiteX5" fmla="*/ 349107 w 677572"/>
                <a:gd name="connsiteY5" fmla="*/ 631949 h 935355"/>
                <a:gd name="connsiteX6" fmla="*/ 342825 w 677572"/>
                <a:gd name="connsiteY6" fmla="*/ 614893 h 935355"/>
                <a:gd name="connsiteX7" fmla="*/ 420903 w 677572"/>
                <a:gd name="connsiteY7" fmla="*/ 380606 h 935355"/>
                <a:gd name="connsiteX8" fmla="*/ 475647 w 677572"/>
                <a:gd name="connsiteY8" fmla="*/ 186712 h 935355"/>
                <a:gd name="connsiteX9" fmla="*/ 543852 w 677572"/>
                <a:gd name="connsiteY9" fmla="*/ 9874 h 935355"/>
                <a:gd name="connsiteX10" fmla="*/ 581545 w 677572"/>
                <a:gd name="connsiteY10" fmla="*/ 3591 h 935355"/>
                <a:gd name="connsiteX11" fmla="*/ 636290 w 677572"/>
                <a:gd name="connsiteY11" fmla="*/ 3591 h 935355"/>
                <a:gd name="connsiteX12" fmla="*/ 677572 w 677572"/>
                <a:gd name="connsiteY12" fmla="*/ 41292 h 935355"/>
                <a:gd name="connsiteX13" fmla="*/ 677572 w 677572"/>
                <a:gd name="connsiteY13" fmla="*/ 891371 h 935355"/>
                <a:gd name="connsiteX14" fmla="*/ 639879 w 677572"/>
                <a:gd name="connsiteY14" fmla="*/ 935356 h 935355"/>
                <a:gd name="connsiteX15" fmla="*/ 558212 w 677572"/>
                <a:gd name="connsiteY15" fmla="*/ 935356 h 935355"/>
                <a:gd name="connsiteX16" fmla="*/ 520519 w 677572"/>
                <a:gd name="connsiteY16" fmla="*/ 884190 h 935355"/>
                <a:gd name="connsiteX17" fmla="*/ 524109 w 677572"/>
                <a:gd name="connsiteY17" fmla="*/ 850079 h 935355"/>
                <a:gd name="connsiteX18" fmla="*/ 524109 w 677572"/>
                <a:gd name="connsiteY18" fmla="*/ 808787 h 935355"/>
                <a:gd name="connsiteX19" fmla="*/ 520519 w 677572"/>
                <a:gd name="connsiteY19" fmla="*/ 747746 h 935355"/>
                <a:gd name="connsiteX20" fmla="*/ 527698 w 677572"/>
                <a:gd name="connsiteY20" fmla="*/ 717226 h 935355"/>
                <a:gd name="connsiteX21" fmla="*/ 516929 w 677572"/>
                <a:gd name="connsiteY21" fmla="*/ 607712 h 935355"/>
                <a:gd name="connsiteX22" fmla="*/ 531289 w 677572"/>
                <a:gd name="connsiteY22" fmla="*/ 587964 h 935355"/>
                <a:gd name="connsiteX23" fmla="*/ 531289 w 677572"/>
                <a:gd name="connsiteY23" fmla="*/ 584373 h 935355"/>
                <a:gd name="connsiteX24" fmla="*/ 516929 w 677572"/>
                <a:gd name="connsiteY24" fmla="*/ 573601 h 935355"/>
                <a:gd name="connsiteX25" fmla="*/ 516929 w 677572"/>
                <a:gd name="connsiteY25" fmla="*/ 556546 h 935355"/>
                <a:gd name="connsiteX26" fmla="*/ 499878 w 677572"/>
                <a:gd name="connsiteY26" fmla="*/ 552955 h 935355"/>
                <a:gd name="connsiteX27" fmla="*/ 507057 w 677572"/>
                <a:gd name="connsiteY27" fmla="*/ 535900 h 935355"/>
                <a:gd name="connsiteX28" fmla="*/ 496288 w 677572"/>
                <a:gd name="connsiteY28" fmla="*/ 512561 h 935355"/>
                <a:gd name="connsiteX29" fmla="*/ 496288 w 677572"/>
                <a:gd name="connsiteY29" fmla="*/ 508970 h 935355"/>
                <a:gd name="connsiteX30" fmla="*/ 503467 w 677572"/>
                <a:gd name="connsiteY30" fmla="*/ 501789 h 935355"/>
                <a:gd name="connsiteX31" fmla="*/ 514237 w 677572"/>
                <a:gd name="connsiteY31" fmla="*/ 529616 h 935355"/>
                <a:gd name="connsiteX32" fmla="*/ 531289 w 677572"/>
                <a:gd name="connsiteY32" fmla="*/ 543081 h 935355"/>
                <a:gd name="connsiteX33" fmla="*/ 544750 w 677572"/>
                <a:gd name="connsiteY33" fmla="*/ 532309 h 935355"/>
                <a:gd name="connsiteX34" fmla="*/ 554622 w 677572"/>
                <a:gd name="connsiteY34" fmla="*/ 543081 h 935355"/>
                <a:gd name="connsiteX35" fmla="*/ 548340 w 677572"/>
                <a:gd name="connsiteY35" fmla="*/ 552955 h 935355"/>
                <a:gd name="connsiteX36" fmla="*/ 561801 w 677572"/>
                <a:gd name="connsiteY36" fmla="*/ 570011 h 935355"/>
                <a:gd name="connsiteX37" fmla="*/ 561801 w 677572"/>
                <a:gd name="connsiteY37" fmla="*/ 577192 h 935355"/>
                <a:gd name="connsiteX38" fmla="*/ 558212 w 677572"/>
                <a:gd name="connsiteY38" fmla="*/ 584373 h 935355"/>
                <a:gd name="connsiteX39" fmla="*/ 565391 w 677572"/>
                <a:gd name="connsiteY39" fmla="*/ 587964 h 935355"/>
                <a:gd name="connsiteX40" fmla="*/ 582443 w 677572"/>
                <a:gd name="connsiteY40" fmla="*/ 570011 h 935355"/>
                <a:gd name="connsiteX41" fmla="*/ 578853 w 677572"/>
                <a:gd name="connsiteY41" fmla="*/ 552955 h 935355"/>
                <a:gd name="connsiteX42" fmla="*/ 582443 w 677572"/>
                <a:gd name="connsiteY42" fmla="*/ 550262 h 935355"/>
                <a:gd name="connsiteX43" fmla="*/ 554622 w 677572"/>
                <a:gd name="connsiteY43" fmla="*/ 502687 h 935355"/>
                <a:gd name="connsiteX44" fmla="*/ 565391 w 677572"/>
                <a:gd name="connsiteY44" fmla="*/ 502687 h 935355"/>
                <a:gd name="connsiteX45" fmla="*/ 565391 w 677572"/>
                <a:gd name="connsiteY45" fmla="*/ 492812 h 935355"/>
                <a:gd name="connsiteX46" fmla="*/ 548340 w 677572"/>
                <a:gd name="connsiteY46" fmla="*/ 495505 h 935355"/>
                <a:gd name="connsiteX47" fmla="*/ 537571 w 677572"/>
                <a:gd name="connsiteY47" fmla="*/ 482040 h 935355"/>
                <a:gd name="connsiteX48" fmla="*/ 551930 w 677572"/>
                <a:gd name="connsiteY48" fmla="*/ 464985 h 935355"/>
                <a:gd name="connsiteX49" fmla="*/ 548340 w 677572"/>
                <a:gd name="connsiteY49" fmla="*/ 455111 h 935355"/>
                <a:gd name="connsiteX50" fmla="*/ 558212 w 677572"/>
                <a:gd name="connsiteY50" fmla="*/ 438055 h 935355"/>
                <a:gd name="connsiteX51" fmla="*/ 554622 w 677572"/>
                <a:gd name="connsiteY51" fmla="*/ 434465 h 935355"/>
                <a:gd name="connsiteX52" fmla="*/ 568981 w 677572"/>
                <a:gd name="connsiteY52" fmla="*/ 420102 h 935355"/>
                <a:gd name="connsiteX53" fmla="*/ 575263 w 677572"/>
                <a:gd name="connsiteY53" fmla="*/ 423693 h 935355"/>
                <a:gd name="connsiteX54" fmla="*/ 571674 w 677572"/>
                <a:gd name="connsiteY54" fmla="*/ 430874 h 935355"/>
                <a:gd name="connsiteX55" fmla="*/ 571674 w 677572"/>
                <a:gd name="connsiteY55" fmla="*/ 444339 h 935355"/>
                <a:gd name="connsiteX56" fmla="*/ 592315 w 677572"/>
                <a:gd name="connsiteY56" fmla="*/ 451520 h 935355"/>
                <a:gd name="connsiteX57" fmla="*/ 603084 w 677572"/>
                <a:gd name="connsiteY57" fmla="*/ 447930 h 935355"/>
                <a:gd name="connsiteX58" fmla="*/ 603084 w 677572"/>
                <a:gd name="connsiteY58" fmla="*/ 434465 h 935355"/>
                <a:gd name="connsiteX59" fmla="*/ 586033 w 677572"/>
                <a:gd name="connsiteY59" fmla="*/ 417409 h 935355"/>
                <a:gd name="connsiteX60" fmla="*/ 586033 w 677572"/>
                <a:gd name="connsiteY60" fmla="*/ 385992 h 935355"/>
                <a:gd name="connsiteX61" fmla="*/ 589623 w 677572"/>
                <a:gd name="connsiteY61" fmla="*/ 379708 h 935355"/>
                <a:gd name="connsiteX62" fmla="*/ 551930 w 677572"/>
                <a:gd name="connsiteY62" fmla="*/ 338416 h 935355"/>
                <a:gd name="connsiteX63" fmla="*/ 551930 w 677572"/>
                <a:gd name="connsiteY63" fmla="*/ 342006 h 935355"/>
                <a:gd name="connsiteX64" fmla="*/ 554622 w 677572"/>
                <a:gd name="connsiteY64" fmla="*/ 382401 h 935355"/>
                <a:gd name="connsiteX65" fmla="*/ 561801 w 677572"/>
                <a:gd name="connsiteY65" fmla="*/ 379708 h 935355"/>
                <a:gd name="connsiteX66" fmla="*/ 578853 w 677572"/>
                <a:gd name="connsiteY66" fmla="*/ 393173 h 935355"/>
                <a:gd name="connsiteX67" fmla="*/ 571674 w 677572"/>
                <a:gd name="connsiteY67" fmla="*/ 400354 h 935355"/>
                <a:gd name="connsiteX68" fmla="*/ 568981 w 677572"/>
                <a:gd name="connsiteY68" fmla="*/ 400354 h 935355"/>
                <a:gd name="connsiteX69" fmla="*/ 548340 w 677572"/>
                <a:gd name="connsiteY69" fmla="*/ 382401 h 935355"/>
                <a:gd name="connsiteX70" fmla="*/ 551930 w 677572"/>
                <a:gd name="connsiteY70" fmla="*/ 368936 h 935355"/>
                <a:gd name="connsiteX71" fmla="*/ 533981 w 677572"/>
                <a:gd name="connsiteY71" fmla="*/ 362652 h 935355"/>
                <a:gd name="connsiteX72" fmla="*/ 520519 w 677572"/>
                <a:gd name="connsiteY72" fmla="*/ 393173 h 935355"/>
                <a:gd name="connsiteX73" fmla="*/ 503467 w 677572"/>
                <a:gd name="connsiteY73" fmla="*/ 382401 h 935355"/>
                <a:gd name="connsiteX74" fmla="*/ 496288 w 677572"/>
                <a:gd name="connsiteY74" fmla="*/ 382401 h 935355"/>
                <a:gd name="connsiteX75" fmla="*/ 496288 w 677572"/>
                <a:gd name="connsiteY75" fmla="*/ 389582 h 935355"/>
                <a:gd name="connsiteX76" fmla="*/ 514237 w 677572"/>
                <a:gd name="connsiteY76" fmla="*/ 403047 h 935355"/>
                <a:gd name="connsiteX77" fmla="*/ 520519 w 677572"/>
                <a:gd name="connsiteY77" fmla="*/ 400354 h 935355"/>
                <a:gd name="connsiteX78" fmla="*/ 524109 w 677572"/>
                <a:gd name="connsiteY78" fmla="*/ 400354 h 935355"/>
                <a:gd name="connsiteX79" fmla="*/ 533981 w 677572"/>
                <a:gd name="connsiteY79" fmla="*/ 410228 h 935355"/>
                <a:gd name="connsiteX80" fmla="*/ 496288 w 677572"/>
                <a:gd name="connsiteY80" fmla="*/ 447930 h 935355"/>
                <a:gd name="connsiteX81" fmla="*/ 503467 w 677572"/>
                <a:gd name="connsiteY81" fmla="*/ 451520 h 935355"/>
                <a:gd name="connsiteX82" fmla="*/ 510647 w 677572"/>
                <a:gd name="connsiteY82" fmla="*/ 451520 h 935355"/>
                <a:gd name="connsiteX83" fmla="*/ 541160 w 677572"/>
                <a:gd name="connsiteY83" fmla="*/ 427283 h 935355"/>
                <a:gd name="connsiteX84" fmla="*/ 548340 w 677572"/>
                <a:gd name="connsiteY84" fmla="*/ 427283 h 935355"/>
                <a:gd name="connsiteX85" fmla="*/ 548340 w 677572"/>
                <a:gd name="connsiteY85" fmla="*/ 434465 h 935355"/>
                <a:gd name="connsiteX86" fmla="*/ 507057 w 677572"/>
                <a:gd name="connsiteY86" fmla="*/ 472166 h 935355"/>
                <a:gd name="connsiteX87" fmla="*/ 499878 w 677572"/>
                <a:gd name="connsiteY87" fmla="*/ 468576 h 935355"/>
                <a:gd name="connsiteX88" fmla="*/ 493596 w 677572"/>
                <a:gd name="connsiteY88" fmla="*/ 455111 h 935355"/>
                <a:gd name="connsiteX89" fmla="*/ 490006 w 677572"/>
                <a:gd name="connsiteY89" fmla="*/ 455111 h 935355"/>
                <a:gd name="connsiteX90" fmla="*/ 476544 w 677572"/>
                <a:gd name="connsiteY90" fmla="*/ 468576 h 935355"/>
                <a:gd name="connsiteX91" fmla="*/ 476544 w 677572"/>
                <a:gd name="connsiteY91" fmla="*/ 472166 h 935355"/>
                <a:gd name="connsiteX92" fmla="*/ 490006 w 677572"/>
                <a:gd name="connsiteY92" fmla="*/ 478450 h 935355"/>
                <a:gd name="connsiteX93" fmla="*/ 496288 w 677572"/>
                <a:gd name="connsiteY93" fmla="*/ 475757 h 935355"/>
                <a:gd name="connsiteX94" fmla="*/ 510647 w 677572"/>
                <a:gd name="connsiteY94" fmla="*/ 485631 h 935355"/>
                <a:gd name="connsiteX95" fmla="*/ 510647 w 677572"/>
                <a:gd name="connsiteY95" fmla="*/ 489222 h 935355"/>
                <a:gd name="connsiteX96" fmla="*/ 493596 w 677572"/>
                <a:gd name="connsiteY96" fmla="*/ 495505 h 935355"/>
                <a:gd name="connsiteX97" fmla="*/ 490006 w 677572"/>
                <a:gd name="connsiteY97" fmla="*/ 495505 h 935355"/>
                <a:gd name="connsiteX98" fmla="*/ 482826 w 677572"/>
                <a:gd name="connsiteY98" fmla="*/ 485631 h 935355"/>
                <a:gd name="connsiteX99" fmla="*/ 476544 w 677572"/>
                <a:gd name="connsiteY99" fmla="*/ 492812 h 935355"/>
                <a:gd name="connsiteX100" fmla="*/ 476544 w 677572"/>
                <a:gd name="connsiteY100" fmla="*/ 495505 h 935355"/>
                <a:gd name="connsiteX101" fmla="*/ 490006 w 677572"/>
                <a:gd name="connsiteY101" fmla="*/ 539490 h 935355"/>
                <a:gd name="connsiteX102" fmla="*/ 486416 w 677572"/>
                <a:gd name="connsiteY102" fmla="*/ 550262 h 935355"/>
                <a:gd name="connsiteX103" fmla="*/ 507057 w 677572"/>
                <a:gd name="connsiteY103" fmla="*/ 567318 h 935355"/>
                <a:gd name="connsiteX104" fmla="*/ 514237 w 677572"/>
                <a:gd name="connsiteY104" fmla="*/ 570011 h 935355"/>
                <a:gd name="connsiteX105" fmla="*/ 503467 w 677572"/>
                <a:gd name="connsiteY105" fmla="*/ 584373 h 935355"/>
                <a:gd name="connsiteX106" fmla="*/ 507057 w 677572"/>
                <a:gd name="connsiteY106" fmla="*/ 587964 h 935355"/>
                <a:gd name="connsiteX107" fmla="*/ 402056 w 677572"/>
                <a:gd name="connsiteY107" fmla="*/ 927277 h 935355"/>
                <a:gd name="connsiteX108" fmla="*/ 377825 w 677572"/>
                <a:gd name="connsiteY108" fmla="*/ 934458 h 935355"/>
                <a:gd name="connsiteX109" fmla="*/ 299747 w 677572"/>
                <a:gd name="connsiteY109" fmla="*/ 934458 h 935355"/>
                <a:gd name="connsiteX110" fmla="*/ 238721 w 677572"/>
                <a:gd name="connsiteY110" fmla="*/ 801605 h 935355"/>
                <a:gd name="connsiteX111" fmla="*/ 170515 w 677572"/>
                <a:gd name="connsiteY111" fmla="*/ 590657 h 935355"/>
                <a:gd name="connsiteX112" fmla="*/ 170515 w 677572"/>
                <a:gd name="connsiteY112" fmla="*/ 577192 h 935355"/>
                <a:gd name="connsiteX113" fmla="*/ 180387 w 677572"/>
                <a:gd name="connsiteY113" fmla="*/ 567318 h 935355"/>
                <a:gd name="connsiteX114" fmla="*/ 170515 w 677572"/>
                <a:gd name="connsiteY114" fmla="*/ 556546 h 935355"/>
                <a:gd name="connsiteX115" fmla="*/ 180387 w 677572"/>
                <a:gd name="connsiteY115" fmla="*/ 546672 h 935355"/>
                <a:gd name="connsiteX116" fmla="*/ 170515 w 677572"/>
                <a:gd name="connsiteY116" fmla="*/ 535900 h 935355"/>
                <a:gd name="connsiteX117" fmla="*/ 163335 w 677572"/>
                <a:gd name="connsiteY117" fmla="*/ 535900 h 935355"/>
                <a:gd name="connsiteX118" fmla="*/ 153463 w 677572"/>
                <a:gd name="connsiteY118" fmla="*/ 560136 h 935355"/>
                <a:gd name="connsiteX119" fmla="*/ 157053 w 677572"/>
                <a:gd name="connsiteY119" fmla="*/ 567318 h 935355"/>
                <a:gd name="connsiteX120" fmla="*/ 157053 w 677572"/>
                <a:gd name="connsiteY120" fmla="*/ 900347 h 935355"/>
                <a:gd name="connsiteX121" fmla="*/ 115771 w 677572"/>
                <a:gd name="connsiteY121" fmla="*/ 934458 h 935355"/>
                <a:gd name="connsiteX122" fmla="*/ 37693 w 677572"/>
                <a:gd name="connsiteY122" fmla="*/ 934458 h 935355"/>
                <a:gd name="connsiteX123" fmla="*/ 3590 w 677572"/>
                <a:gd name="connsiteY123" fmla="*/ 890473 h 935355"/>
                <a:gd name="connsiteX124" fmla="*/ 3590 w 677572"/>
                <a:gd name="connsiteY124" fmla="*/ 887780 h 935355"/>
                <a:gd name="connsiteX125" fmla="*/ 7179 w 677572"/>
                <a:gd name="connsiteY125" fmla="*/ 867134 h 935355"/>
                <a:gd name="connsiteX126" fmla="*/ 3590 w 677572"/>
                <a:gd name="connsiteY126" fmla="*/ 859953 h 935355"/>
                <a:gd name="connsiteX127" fmla="*/ 7179 w 677572"/>
                <a:gd name="connsiteY127" fmla="*/ 822251 h 935355"/>
                <a:gd name="connsiteX128" fmla="*/ 7179 w 677572"/>
                <a:gd name="connsiteY128" fmla="*/ 818661 h 935355"/>
                <a:gd name="connsiteX129" fmla="*/ 3590 w 677572"/>
                <a:gd name="connsiteY129" fmla="*/ 805196 h 935355"/>
                <a:gd name="connsiteX130" fmla="*/ 7179 w 677572"/>
                <a:gd name="connsiteY130" fmla="*/ 798015 h 935355"/>
                <a:gd name="connsiteX131" fmla="*/ 3590 w 677572"/>
                <a:gd name="connsiteY131" fmla="*/ 750439 h 935355"/>
                <a:gd name="connsiteX132" fmla="*/ 7179 w 677572"/>
                <a:gd name="connsiteY132" fmla="*/ 672343 h 935355"/>
                <a:gd name="connsiteX133" fmla="*/ 3590 w 677572"/>
                <a:gd name="connsiteY133" fmla="*/ 631051 h 935355"/>
                <a:gd name="connsiteX134" fmla="*/ 7179 w 677572"/>
                <a:gd name="connsiteY134" fmla="*/ 613996 h 935355"/>
                <a:gd name="connsiteX135" fmla="*/ 3590 w 677572"/>
                <a:gd name="connsiteY135" fmla="*/ 604122 h 935355"/>
                <a:gd name="connsiteX136" fmla="*/ 7179 w 677572"/>
                <a:gd name="connsiteY136" fmla="*/ 600531 h 935355"/>
                <a:gd name="connsiteX137" fmla="*/ 3590 w 677572"/>
                <a:gd name="connsiteY137" fmla="*/ 576294 h 935355"/>
                <a:gd name="connsiteX138" fmla="*/ 3590 w 677572"/>
                <a:gd name="connsiteY138" fmla="*/ 566420 h 935355"/>
                <a:gd name="connsiteX139" fmla="*/ 7179 w 677572"/>
                <a:gd name="connsiteY139" fmla="*/ 549365 h 935355"/>
                <a:gd name="connsiteX140" fmla="*/ 3590 w 677572"/>
                <a:gd name="connsiteY140" fmla="*/ 535002 h 935355"/>
                <a:gd name="connsiteX141" fmla="*/ 7179 w 677572"/>
                <a:gd name="connsiteY141" fmla="*/ 447032 h 935355"/>
                <a:gd name="connsiteX142" fmla="*/ 3590 w 677572"/>
                <a:gd name="connsiteY142" fmla="*/ 399456 h 935355"/>
                <a:gd name="connsiteX143" fmla="*/ 7179 w 677572"/>
                <a:gd name="connsiteY143" fmla="*/ 348290 h 935355"/>
                <a:gd name="connsiteX144" fmla="*/ 3590 w 677572"/>
                <a:gd name="connsiteY144" fmla="*/ 283659 h 935355"/>
                <a:gd name="connsiteX145" fmla="*/ 7179 w 677572"/>
                <a:gd name="connsiteY145" fmla="*/ 212744 h 935355"/>
                <a:gd name="connsiteX146" fmla="*/ 3590 w 677572"/>
                <a:gd name="connsiteY146" fmla="*/ 188508 h 935355"/>
                <a:gd name="connsiteX147" fmla="*/ 7179 w 677572"/>
                <a:gd name="connsiteY147" fmla="*/ 144522 h 935355"/>
                <a:gd name="connsiteX148" fmla="*/ 7179 w 677572"/>
                <a:gd name="connsiteY148" fmla="*/ 123876 h 935355"/>
                <a:gd name="connsiteX149" fmla="*/ 0 w 677572"/>
                <a:gd name="connsiteY149" fmla="*/ 45780 h 935355"/>
                <a:gd name="connsiteX150" fmla="*/ 64616 w 677572"/>
                <a:gd name="connsiteY150" fmla="*/ 0 h 935355"/>
                <a:gd name="connsiteX151" fmla="*/ 61026 w 677572"/>
                <a:gd name="connsiteY151" fmla="*/ 201075 h 935355"/>
                <a:gd name="connsiteX152" fmla="*/ 61026 w 677572"/>
                <a:gd name="connsiteY152" fmla="*/ 211846 h 935355"/>
                <a:gd name="connsiteX153" fmla="*/ 67308 w 677572"/>
                <a:gd name="connsiteY153" fmla="*/ 204665 h 935355"/>
                <a:gd name="connsiteX154" fmla="*/ 61026 w 677572"/>
                <a:gd name="connsiteY154" fmla="*/ 201075 h 935355"/>
                <a:gd name="connsiteX155" fmla="*/ 61026 w 677572"/>
                <a:gd name="connsiteY155" fmla="*/ 714533 h 935355"/>
                <a:gd name="connsiteX156" fmla="*/ 74488 w 677572"/>
                <a:gd name="connsiteY156" fmla="*/ 741463 h 935355"/>
                <a:gd name="connsiteX157" fmla="*/ 78078 w 677572"/>
                <a:gd name="connsiteY157" fmla="*/ 735179 h 935355"/>
                <a:gd name="connsiteX158" fmla="*/ 67308 w 677572"/>
                <a:gd name="connsiteY158" fmla="*/ 714533 h 935355"/>
                <a:gd name="connsiteX159" fmla="*/ 61026 w 677572"/>
                <a:gd name="connsiteY159" fmla="*/ 714533 h 935355"/>
                <a:gd name="connsiteX160" fmla="*/ 64616 w 677572"/>
                <a:gd name="connsiteY160" fmla="*/ 537695 h 935355"/>
                <a:gd name="connsiteX161" fmla="*/ 64616 w 677572"/>
                <a:gd name="connsiteY161" fmla="*/ 541286 h 935355"/>
                <a:gd name="connsiteX162" fmla="*/ 70899 w 677572"/>
                <a:gd name="connsiteY162" fmla="*/ 541286 h 935355"/>
                <a:gd name="connsiteX163" fmla="*/ 70899 w 677572"/>
                <a:gd name="connsiteY163" fmla="*/ 537695 h 935355"/>
                <a:gd name="connsiteX164" fmla="*/ 64616 w 677572"/>
                <a:gd name="connsiteY164" fmla="*/ 537695 h 935355"/>
                <a:gd name="connsiteX165" fmla="*/ 67308 w 677572"/>
                <a:gd name="connsiteY165" fmla="*/ 174145 h 935355"/>
                <a:gd name="connsiteX166" fmla="*/ 67308 w 677572"/>
                <a:gd name="connsiteY166" fmla="*/ 180428 h 935355"/>
                <a:gd name="connsiteX167" fmla="*/ 78078 w 677572"/>
                <a:gd name="connsiteY167" fmla="*/ 180428 h 935355"/>
                <a:gd name="connsiteX168" fmla="*/ 78078 w 677572"/>
                <a:gd name="connsiteY168" fmla="*/ 174145 h 935355"/>
                <a:gd name="connsiteX169" fmla="*/ 67308 w 677572"/>
                <a:gd name="connsiteY169" fmla="*/ 174145 h 935355"/>
                <a:gd name="connsiteX170" fmla="*/ 70899 w 677572"/>
                <a:gd name="connsiteY170" fmla="*/ 102333 h 935355"/>
                <a:gd name="connsiteX171" fmla="*/ 78078 w 677572"/>
                <a:gd name="connsiteY171" fmla="*/ 108616 h 935355"/>
                <a:gd name="connsiteX172" fmla="*/ 78078 w 677572"/>
                <a:gd name="connsiteY172" fmla="*/ 102333 h 935355"/>
                <a:gd name="connsiteX173" fmla="*/ 70899 w 677572"/>
                <a:gd name="connsiteY173" fmla="*/ 102333 h 935355"/>
                <a:gd name="connsiteX174" fmla="*/ 70899 w 677572"/>
                <a:gd name="connsiteY174" fmla="*/ 306998 h 935355"/>
                <a:gd name="connsiteX175" fmla="*/ 70899 w 677572"/>
                <a:gd name="connsiteY175" fmla="*/ 309691 h 935355"/>
                <a:gd name="connsiteX176" fmla="*/ 84360 w 677572"/>
                <a:gd name="connsiteY176" fmla="*/ 309691 h 935355"/>
                <a:gd name="connsiteX177" fmla="*/ 84360 w 677572"/>
                <a:gd name="connsiteY177" fmla="*/ 306998 h 935355"/>
                <a:gd name="connsiteX178" fmla="*/ 70899 w 677572"/>
                <a:gd name="connsiteY178" fmla="*/ 306998 h 935355"/>
                <a:gd name="connsiteX179" fmla="*/ 70899 w 677572"/>
                <a:gd name="connsiteY179" fmla="*/ 578090 h 935355"/>
                <a:gd name="connsiteX180" fmla="*/ 70899 w 677572"/>
                <a:gd name="connsiteY180" fmla="*/ 585271 h 935355"/>
                <a:gd name="connsiteX181" fmla="*/ 84360 w 677572"/>
                <a:gd name="connsiteY181" fmla="*/ 585271 h 935355"/>
                <a:gd name="connsiteX182" fmla="*/ 84360 w 677572"/>
                <a:gd name="connsiteY182" fmla="*/ 581680 h 935355"/>
                <a:gd name="connsiteX183" fmla="*/ 70899 w 677572"/>
                <a:gd name="connsiteY183" fmla="*/ 578090 h 935355"/>
                <a:gd name="connsiteX184" fmla="*/ 74488 w 677572"/>
                <a:gd name="connsiteY184" fmla="*/ 112207 h 935355"/>
                <a:gd name="connsiteX185" fmla="*/ 74488 w 677572"/>
                <a:gd name="connsiteY185" fmla="*/ 119388 h 935355"/>
                <a:gd name="connsiteX186" fmla="*/ 78078 w 677572"/>
                <a:gd name="connsiteY186" fmla="*/ 119388 h 935355"/>
                <a:gd name="connsiteX187" fmla="*/ 78078 w 677572"/>
                <a:gd name="connsiteY187" fmla="*/ 112207 h 935355"/>
                <a:gd name="connsiteX188" fmla="*/ 74488 w 677572"/>
                <a:gd name="connsiteY188" fmla="*/ 112207 h 935355"/>
                <a:gd name="connsiteX189" fmla="*/ 74488 w 677572"/>
                <a:gd name="connsiteY189" fmla="*/ 258525 h 935355"/>
                <a:gd name="connsiteX190" fmla="*/ 98719 w 677572"/>
                <a:gd name="connsiteY190" fmla="*/ 275580 h 935355"/>
                <a:gd name="connsiteX191" fmla="*/ 119360 w 677572"/>
                <a:gd name="connsiteY191" fmla="*/ 252241 h 935355"/>
                <a:gd name="connsiteX192" fmla="*/ 108591 w 677572"/>
                <a:gd name="connsiteY192" fmla="*/ 248650 h 935355"/>
                <a:gd name="connsiteX193" fmla="*/ 98719 w 677572"/>
                <a:gd name="connsiteY193" fmla="*/ 258525 h 935355"/>
                <a:gd name="connsiteX194" fmla="*/ 87950 w 677572"/>
                <a:gd name="connsiteY194" fmla="*/ 258525 h 935355"/>
                <a:gd name="connsiteX195" fmla="*/ 87950 w 677572"/>
                <a:gd name="connsiteY195" fmla="*/ 248650 h 935355"/>
                <a:gd name="connsiteX196" fmla="*/ 84360 w 677572"/>
                <a:gd name="connsiteY196" fmla="*/ 248650 h 935355"/>
                <a:gd name="connsiteX197" fmla="*/ 74488 w 677572"/>
                <a:gd name="connsiteY197" fmla="*/ 258525 h 935355"/>
                <a:gd name="connsiteX198" fmla="*/ 105001 w 677572"/>
                <a:gd name="connsiteY198" fmla="*/ 279170 h 935355"/>
                <a:gd name="connsiteX199" fmla="*/ 91540 w 677572"/>
                <a:gd name="connsiteY199" fmla="*/ 309691 h 935355"/>
                <a:gd name="connsiteX200" fmla="*/ 91540 w 677572"/>
                <a:gd name="connsiteY200" fmla="*/ 313282 h 935355"/>
                <a:gd name="connsiteX201" fmla="*/ 102309 w 677572"/>
                <a:gd name="connsiteY201" fmla="*/ 330337 h 935355"/>
                <a:gd name="connsiteX202" fmla="*/ 87950 w 677572"/>
                <a:gd name="connsiteY202" fmla="*/ 344699 h 935355"/>
                <a:gd name="connsiteX203" fmla="*/ 119360 w 677572"/>
                <a:gd name="connsiteY203" fmla="*/ 382401 h 935355"/>
                <a:gd name="connsiteX204" fmla="*/ 119360 w 677572"/>
                <a:gd name="connsiteY204" fmla="*/ 385094 h 935355"/>
                <a:gd name="connsiteX205" fmla="*/ 105001 w 677572"/>
                <a:gd name="connsiteY205" fmla="*/ 399456 h 935355"/>
                <a:gd name="connsiteX206" fmla="*/ 105001 w 677572"/>
                <a:gd name="connsiteY206" fmla="*/ 416512 h 935355"/>
                <a:gd name="connsiteX207" fmla="*/ 122053 w 677572"/>
                <a:gd name="connsiteY207" fmla="*/ 416512 h 935355"/>
                <a:gd name="connsiteX208" fmla="*/ 122053 w 677572"/>
                <a:gd name="connsiteY208" fmla="*/ 422795 h 935355"/>
                <a:gd name="connsiteX209" fmla="*/ 95129 w 677572"/>
                <a:gd name="connsiteY209" fmla="*/ 437158 h 935355"/>
                <a:gd name="connsiteX210" fmla="*/ 95129 w 677572"/>
                <a:gd name="connsiteY210" fmla="*/ 440748 h 935355"/>
                <a:gd name="connsiteX211" fmla="*/ 122053 w 677572"/>
                <a:gd name="connsiteY211" fmla="*/ 460497 h 935355"/>
                <a:gd name="connsiteX212" fmla="*/ 125643 w 677572"/>
                <a:gd name="connsiteY212" fmla="*/ 471269 h 935355"/>
                <a:gd name="connsiteX213" fmla="*/ 119360 w 677572"/>
                <a:gd name="connsiteY213" fmla="*/ 474859 h 935355"/>
                <a:gd name="connsiteX214" fmla="*/ 85257 w 677572"/>
                <a:gd name="connsiteY214" fmla="*/ 464087 h 935355"/>
                <a:gd name="connsiteX215" fmla="*/ 75386 w 677572"/>
                <a:gd name="connsiteY215" fmla="*/ 471269 h 935355"/>
                <a:gd name="connsiteX216" fmla="*/ 116668 w 677572"/>
                <a:gd name="connsiteY216" fmla="*/ 495505 h 935355"/>
                <a:gd name="connsiteX217" fmla="*/ 116668 w 677572"/>
                <a:gd name="connsiteY217" fmla="*/ 498198 h 935355"/>
                <a:gd name="connsiteX218" fmla="*/ 113078 w 677572"/>
                <a:gd name="connsiteY218" fmla="*/ 501789 h 935355"/>
                <a:gd name="connsiteX219" fmla="*/ 120258 w 677572"/>
                <a:gd name="connsiteY219" fmla="*/ 508970 h 935355"/>
                <a:gd name="connsiteX220" fmla="*/ 120258 w 677572"/>
                <a:gd name="connsiteY220" fmla="*/ 518844 h 935355"/>
                <a:gd name="connsiteX221" fmla="*/ 103206 w 677572"/>
                <a:gd name="connsiteY221" fmla="*/ 518844 h 935355"/>
                <a:gd name="connsiteX222" fmla="*/ 103206 w 677572"/>
                <a:gd name="connsiteY222" fmla="*/ 505380 h 935355"/>
                <a:gd name="connsiteX223" fmla="*/ 99616 w 677572"/>
                <a:gd name="connsiteY223" fmla="*/ 505380 h 935355"/>
                <a:gd name="connsiteX224" fmla="*/ 99616 w 677572"/>
                <a:gd name="connsiteY224" fmla="*/ 512561 h 935355"/>
                <a:gd name="connsiteX225" fmla="*/ 130130 w 677572"/>
                <a:gd name="connsiteY225" fmla="*/ 546672 h 935355"/>
                <a:gd name="connsiteX226" fmla="*/ 137309 w 677572"/>
                <a:gd name="connsiteY226" fmla="*/ 535900 h 935355"/>
                <a:gd name="connsiteX227" fmla="*/ 130130 w 677572"/>
                <a:gd name="connsiteY227" fmla="*/ 526025 h 935355"/>
                <a:gd name="connsiteX228" fmla="*/ 137309 w 677572"/>
                <a:gd name="connsiteY228" fmla="*/ 505380 h 935355"/>
                <a:gd name="connsiteX229" fmla="*/ 143591 w 677572"/>
                <a:gd name="connsiteY229" fmla="*/ 508970 h 935355"/>
                <a:gd name="connsiteX230" fmla="*/ 154361 w 677572"/>
                <a:gd name="connsiteY230" fmla="*/ 508970 h 935355"/>
                <a:gd name="connsiteX231" fmla="*/ 160643 w 677572"/>
                <a:gd name="connsiteY231" fmla="*/ 491915 h 935355"/>
                <a:gd name="connsiteX232" fmla="*/ 181284 w 677572"/>
                <a:gd name="connsiteY232" fmla="*/ 508970 h 935355"/>
                <a:gd name="connsiteX233" fmla="*/ 178592 w 677572"/>
                <a:gd name="connsiteY233" fmla="*/ 529616 h 935355"/>
                <a:gd name="connsiteX234" fmla="*/ 178592 w 677572"/>
                <a:gd name="connsiteY234" fmla="*/ 533207 h 935355"/>
                <a:gd name="connsiteX235" fmla="*/ 216284 w 677572"/>
                <a:gd name="connsiteY235" fmla="*/ 550262 h 935355"/>
                <a:gd name="connsiteX236" fmla="*/ 222567 w 677572"/>
                <a:gd name="connsiteY236" fmla="*/ 550262 h 935355"/>
                <a:gd name="connsiteX237" fmla="*/ 222567 w 677572"/>
                <a:gd name="connsiteY237" fmla="*/ 546672 h 935355"/>
                <a:gd name="connsiteX238" fmla="*/ 212695 w 677572"/>
                <a:gd name="connsiteY238" fmla="*/ 533207 h 935355"/>
                <a:gd name="connsiteX239" fmla="*/ 212695 w 677572"/>
                <a:gd name="connsiteY239" fmla="*/ 516151 h 935355"/>
                <a:gd name="connsiteX240" fmla="*/ 195643 w 677572"/>
                <a:gd name="connsiteY240" fmla="*/ 505380 h 935355"/>
                <a:gd name="connsiteX241" fmla="*/ 195643 w 677572"/>
                <a:gd name="connsiteY241" fmla="*/ 495505 h 935355"/>
                <a:gd name="connsiteX242" fmla="*/ 205515 w 677572"/>
                <a:gd name="connsiteY242" fmla="*/ 481143 h 935355"/>
                <a:gd name="connsiteX243" fmla="*/ 205515 w 677572"/>
                <a:gd name="connsiteY243" fmla="*/ 478450 h 935355"/>
                <a:gd name="connsiteX244" fmla="*/ 181284 w 677572"/>
                <a:gd name="connsiteY244" fmla="*/ 464087 h 935355"/>
                <a:gd name="connsiteX245" fmla="*/ 164233 w 677572"/>
                <a:gd name="connsiteY245" fmla="*/ 412921 h 935355"/>
                <a:gd name="connsiteX246" fmla="*/ 154361 w 677572"/>
                <a:gd name="connsiteY246" fmla="*/ 420102 h 935355"/>
                <a:gd name="connsiteX247" fmla="*/ 147181 w 677572"/>
                <a:gd name="connsiteY247" fmla="*/ 420102 h 935355"/>
                <a:gd name="connsiteX248" fmla="*/ 126540 w 677572"/>
                <a:gd name="connsiteY248" fmla="*/ 403047 h 935355"/>
                <a:gd name="connsiteX249" fmla="*/ 126540 w 677572"/>
                <a:gd name="connsiteY249" fmla="*/ 395866 h 935355"/>
                <a:gd name="connsiteX250" fmla="*/ 133720 w 677572"/>
                <a:gd name="connsiteY250" fmla="*/ 388684 h 935355"/>
                <a:gd name="connsiteX251" fmla="*/ 140899 w 677572"/>
                <a:gd name="connsiteY251" fmla="*/ 399456 h 935355"/>
                <a:gd name="connsiteX252" fmla="*/ 143591 w 677572"/>
                <a:gd name="connsiteY252" fmla="*/ 399456 h 935355"/>
                <a:gd name="connsiteX253" fmla="*/ 143591 w 677572"/>
                <a:gd name="connsiteY253" fmla="*/ 388684 h 935355"/>
                <a:gd name="connsiteX254" fmla="*/ 133720 w 677572"/>
                <a:gd name="connsiteY254" fmla="*/ 371629 h 935355"/>
                <a:gd name="connsiteX255" fmla="*/ 133720 w 677572"/>
                <a:gd name="connsiteY255" fmla="*/ 365345 h 935355"/>
                <a:gd name="connsiteX256" fmla="*/ 167823 w 677572"/>
                <a:gd name="connsiteY256" fmla="*/ 368038 h 935355"/>
                <a:gd name="connsiteX257" fmla="*/ 140899 w 677572"/>
                <a:gd name="connsiteY257" fmla="*/ 350983 h 935355"/>
                <a:gd name="connsiteX258" fmla="*/ 143591 w 677572"/>
                <a:gd name="connsiteY258" fmla="*/ 327644 h 935355"/>
                <a:gd name="connsiteX259" fmla="*/ 143591 w 677572"/>
                <a:gd name="connsiteY259" fmla="*/ 316872 h 935355"/>
                <a:gd name="connsiteX260" fmla="*/ 154361 w 677572"/>
                <a:gd name="connsiteY260" fmla="*/ 316872 h 935355"/>
                <a:gd name="connsiteX261" fmla="*/ 164233 w 677572"/>
                <a:gd name="connsiteY261" fmla="*/ 330337 h 935355"/>
                <a:gd name="connsiteX262" fmla="*/ 164233 w 677572"/>
                <a:gd name="connsiteY262" fmla="*/ 320463 h 935355"/>
                <a:gd name="connsiteX263" fmla="*/ 140899 w 677572"/>
                <a:gd name="connsiteY263" fmla="*/ 292635 h 935355"/>
                <a:gd name="connsiteX264" fmla="*/ 137309 w 677572"/>
                <a:gd name="connsiteY264" fmla="*/ 292635 h 935355"/>
                <a:gd name="connsiteX265" fmla="*/ 122950 w 677572"/>
                <a:gd name="connsiteY265" fmla="*/ 316872 h 935355"/>
                <a:gd name="connsiteX266" fmla="*/ 120258 w 677572"/>
                <a:gd name="connsiteY266" fmla="*/ 316872 h 935355"/>
                <a:gd name="connsiteX267" fmla="*/ 113078 w 677572"/>
                <a:gd name="connsiteY267" fmla="*/ 309691 h 935355"/>
                <a:gd name="connsiteX268" fmla="*/ 130130 w 677572"/>
                <a:gd name="connsiteY268" fmla="*/ 296226 h 935355"/>
                <a:gd name="connsiteX269" fmla="*/ 120258 w 677572"/>
                <a:gd name="connsiteY269" fmla="*/ 279170 h 935355"/>
                <a:gd name="connsiteX270" fmla="*/ 109489 w 677572"/>
                <a:gd name="connsiteY270" fmla="*/ 282761 h 935355"/>
                <a:gd name="connsiteX271" fmla="*/ 105001 w 677572"/>
                <a:gd name="connsiteY271" fmla="*/ 279170 h 935355"/>
                <a:gd name="connsiteX272" fmla="*/ 81667 w 677572"/>
                <a:gd name="connsiteY272" fmla="*/ 657083 h 935355"/>
                <a:gd name="connsiteX273" fmla="*/ 78078 w 677572"/>
                <a:gd name="connsiteY273" fmla="*/ 666957 h 935355"/>
                <a:gd name="connsiteX274" fmla="*/ 78078 w 677572"/>
                <a:gd name="connsiteY274" fmla="*/ 677729 h 935355"/>
                <a:gd name="connsiteX275" fmla="*/ 74488 w 677572"/>
                <a:gd name="connsiteY275" fmla="*/ 677729 h 935355"/>
                <a:gd name="connsiteX276" fmla="*/ 74488 w 677572"/>
                <a:gd name="connsiteY276" fmla="*/ 684013 h 935355"/>
                <a:gd name="connsiteX277" fmla="*/ 81667 w 677572"/>
                <a:gd name="connsiteY277" fmla="*/ 677729 h 935355"/>
                <a:gd name="connsiteX278" fmla="*/ 87950 w 677572"/>
                <a:gd name="connsiteY278" fmla="*/ 681320 h 935355"/>
                <a:gd name="connsiteX279" fmla="*/ 91540 w 677572"/>
                <a:gd name="connsiteY279" fmla="*/ 681320 h 935355"/>
                <a:gd name="connsiteX280" fmla="*/ 91540 w 677572"/>
                <a:gd name="connsiteY280" fmla="*/ 666957 h 935355"/>
                <a:gd name="connsiteX281" fmla="*/ 81667 w 677572"/>
                <a:gd name="connsiteY281" fmla="*/ 657083 h 935355"/>
                <a:gd name="connsiteX282" fmla="*/ 78078 w 677572"/>
                <a:gd name="connsiteY282" fmla="*/ 218130 h 935355"/>
                <a:gd name="connsiteX283" fmla="*/ 84360 w 677572"/>
                <a:gd name="connsiteY283" fmla="*/ 225311 h 935355"/>
                <a:gd name="connsiteX284" fmla="*/ 98719 w 677572"/>
                <a:gd name="connsiteY284" fmla="*/ 225311 h 935355"/>
                <a:gd name="connsiteX285" fmla="*/ 108591 w 677572"/>
                <a:gd name="connsiteY285" fmla="*/ 218130 h 935355"/>
                <a:gd name="connsiteX286" fmla="*/ 105001 w 677572"/>
                <a:gd name="connsiteY286" fmla="*/ 211846 h 935355"/>
                <a:gd name="connsiteX287" fmla="*/ 108591 w 677572"/>
                <a:gd name="connsiteY287" fmla="*/ 194791 h 935355"/>
                <a:gd name="connsiteX288" fmla="*/ 112181 w 677572"/>
                <a:gd name="connsiteY288" fmla="*/ 194791 h 935355"/>
                <a:gd name="connsiteX289" fmla="*/ 119360 w 677572"/>
                <a:gd name="connsiteY289" fmla="*/ 197484 h 935355"/>
                <a:gd name="connsiteX290" fmla="*/ 119360 w 677572"/>
                <a:gd name="connsiteY290" fmla="*/ 191200 h 935355"/>
                <a:gd name="connsiteX291" fmla="*/ 108591 w 677572"/>
                <a:gd name="connsiteY291" fmla="*/ 180428 h 935355"/>
                <a:gd name="connsiteX292" fmla="*/ 78078 w 677572"/>
                <a:gd name="connsiteY292" fmla="*/ 211846 h 935355"/>
                <a:gd name="connsiteX293" fmla="*/ 78078 w 677572"/>
                <a:gd name="connsiteY293" fmla="*/ 218130 h 935355"/>
                <a:gd name="connsiteX294" fmla="*/ 81667 w 677572"/>
                <a:gd name="connsiteY294" fmla="*/ 789936 h 935355"/>
                <a:gd name="connsiteX295" fmla="*/ 81667 w 677572"/>
                <a:gd name="connsiteY295" fmla="*/ 810582 h 935355"/>
                <a:gd name="connsiteX296" fmla="*/ 84360 w 677572"/>
                <a:gd name="connsiteY296" fmla="*/ 810582 h 935355"/>
                <a:gd name="connsiteX297" fmla="*/ 84360 w 677572"/>
                <a:gd name="connsiteY297" fmla="*/ 789936 h 935355"/>
                <a:gd name="connsiteX298" fmla="*/ 81667 w 677572"/>
                <a:gd name="connsiteY298" fmla="*/ 789936 h 935355"/>
                <a:gd name="connsiteX299" fmla="*/ 87950 w 677572"/>
                <a:gd name="connsiteY299" fmla="*/ 591554 h 935355"/>
                <a:gd name="connsiteX300" fmla="*/ 95129 w 677572"/>
                <a:gd name="connsiteY300" fmla="*/ 591554 h 935355"/>
                <a:gd name="connsiteX301" fmla="*/ 95129 w 677572"/>
                <a:gd name="connsiteY301" fmla="*/ 585271 h 935355"/>
                <a:gd name="connsiteX302" fmla="*/ 87950 w 677572"/>
                <a:gd name="connsiteY302" fmla="*/ 591554 h 935355"/>
                <a:gd name="connsiteX303" fmla="*/ 91540 w 677572"/>
                <a:gd name="connsiteY303" fmla="*/ 157090 h 935355"/>
                <a:gd name="connsiteX304" fmla="*/ 91540 w 677572"/>
                <a:gd name="connsiteY304" fmla="*/ 159783 h 935355"/>
                <a:gd name="connsiteX305" fmla="*/ 98719 w 677572"/>
                <a:gd name="connsiteY305" fmla="*/ 166964 h 935355"/>
                <a:gd name="connsiteX306" fmla="*/ 102309 w 677572"/>
                <a:gd name="connsiteY306" fmla="*/ 166964 h 935355"/>
                <a:gd name="connsiteX307" fmla="*/ 108591 w 677572"/>
                <a:gd name="connsiteY307" fmla="*/ 159783 h 935355"/>
                <a:gd name="connsiteX308" fmla="*/ 91540 w 677572"/>
                <a:gd name="connsiteY308" fmla="*/ 157090 h 935355"/>
                <a:gd name="connsiteX309" fmla="*/ 95129 w 677572"/>
                <a:gd name="connsiteY309" fmla="*/ 701068 h 935355"/>
                <a:gd name="connsiteX310" fmla="*/ 105001 w 677572"/>
                <a:gd name="connsiteY310" fmla="*/ 714533 h 935355"/>
                <a:gd name="connsiteX311" fmla="*/ 112181 w 677572"/>
                <a:gd name="connsiteY311" fmla="*/ 707352 h 935355"/>
                <a:gd name="connsiteX312" fmla="*/ 105001 w 677572"/>
                <a:gd name="connsiteY312" fmla="*/ 701068 h 935355"/>
                <a:gd name="connsiteX313" fmla="*/ 95129 w 677572"/>
                <a:gd name="connsiteY313" fmla="*/ 701068 h 935355"/>
                <a:gd name="connsiteX314" fmla="*/ 102309 w 677572"/>
                <a:gd name="connsiteY314" fmla="*/ 585271 h 935355"/>
                <a:gd name="connsiteX315" fmla="*/ 98719 w 677572"/>
                <a:gd name="connsiteY315" fmla="*/ 602326 h 935355"/>
                <a:gd name="connsiteX316" fmla="*/ 98719 w 677572"/>
                <a:gd name="connsiteY316" fmla="*/ 608610 h 935355"/>
                <a:gd name="connsiteX317" fmla="*/ 105001 w 677572"/>
                <a:gd name="connsiteY317" fmla="*/ 615791 h 935355"/>
                <a:gd name="connsiteX318" fmla="*/ 129233 w 677572"/>
                <a:gd name="connsiteY318" fmla="*/ 602326 h 935355"/>
                <a:gd name="connsiteX319" fmla="*/ 129233 w 677572"/>
                <a:gd name="connsiteY319" fmla="*/ 598736 h 935355"/>
                <a:gd name="connsiteX320" fmla="*/ 112181 w 677572"/>
                <a:gd name="connsiteY320" fmla="*/ 585271 h 935355"/>
                <a:gd name="connsiteX321" fmla="*/ 102309 w 677572"/>
                <a:gd name="connsiteY321" fmla="*/ 585271 h 935355"/>
                <a:gd name="connsiteX322" fmla="*/ 108591 w 677572"/>
                <a:gd name="connsiteY322" fmla="*/ 548467 h 935355"/>
                <a:gd name="connsiteX323" fmla="*/ 102309 w 677572"/>
                <a:gd name="connsiteY323" fmla="*/ 561932 h 935355"/>
                <a:gd name="connsiteX324" fmla="*/ 112181 w 677572"/>
                <a:gd name="connsiteY324" fmla="*/ 575396 h 935355"/>
                <a:gd name="connsiteX325" fmla="*/ 136412 w 677572"/>
                <a:gd name="connsiteY325" fmla="*/ 554751 h 935355"/>
                <a:gd name="connsiteX326" fmla="*/ 108591 w 677572"/>
                <a:gd name="connsiteY326" fmla="*/ 548467 h 935355"/>
                <a:gd name="connsiteX327" fmla="*/ 105001 w 677572"/>
                <a:gd name="connsiteY327" fmla="*/ 136443 h 935355"/>
                <a:gd name="connsiteX328" fmla="*/ 105001 w 677572"/>
                <a:gd name="connsiteY328" fmla="*/ 142727 h 935355"/>
                <a:gd name="connsiteX329" fmla="*/ 119360 w 677572"/>
                <a:gd name="connsiteY329" fmla="*/ 142727 h 935355"/>
                <a:gd name="connsiteX330" fmla="*/ 119360 w 677572"/>
                <a:gd name="connsiteY330" fmla="*/ 140034 h 935355"/>
                <a:gd name="connsiteX331" fmla="*/ 105001 w 677572"/>
                <a:gd name="connsiteY331" fmla="*/ 136443 h 935355"/>
                <a:gd name="connsiteX332" fmla="*/ 122053 w 677572"/>
                <a:gd name="connsiteY332" fmla="*/ 336621 h 935355"/>
                <a:gd name="connsiteX333" fmla="*/ 129233 w 677572"/>
                <a:gd name="connsiteY333" fmla="*/ 357267 h 935355"/>
                <a:gd name="connsiteX334" fmla="*/ 129233 w 677572"/>
                <a:gd name="connsiteY334" fmla="*/ 364448 h 935355"/>
                <a:gd name="connsiteX335" fmla="*/ 125643 w 677572"/>
                <a:gd name="connsiteY335" fmla="*/ 364448 h 935355"/>
                <a:gd name="connsiteX336" fmla="*/ 115771 w 677572"/>
                <a:gd name="connsiteY336" fmla="*/ 340211 h 935355"/>
                <a:gd name="connsiteX337" fmla="*/ 122053 w 677572"/>
                <a:gd name="connsiteY337" fmla="*/ 336621 h 935355"/>
                <a:gd name="connsiteX338" fmla="*/ 122053 w 677572"/>
                <a:gd name="connsiteY338" fmla="*/ 235185 h 935355"/>
                <a:gd name="connsiteX339" fmla="*/ 129233 w 677572"/>
                <a:gd name="connsiteY339" fmla="*/ 245957 h 935355"/>
                <a:gd name="connsiteX340" fmla="*/ 136412 w 677572"/>
                <a:gd name="connsiteY340" fmla="*/ 238776 h 935355"/>
                <a:gd name="connsiteX341" fmla="*/ 136412 w 677572"/>
                <a:gd name="connsiteY341" fmla="*/ 228902 h 935355"/>
                <a:gd name="connsiteX342" fmla="*/ 129233 w 677572"/>
                <a:gd name="connsiteY342" fmla="*/ 228902 h 935355"/>
                <a:gd name="connsiteX343" fmla="*/ 122053 w 677572"/>
                <a:gd name="connsiteY343" fmla="*/ 235185 h 935355"/>
                <a:gd name="connsiteX344" fmla="*/ 146284 w 677572"/>
                <a:gd name="connsiteY344" fmla="*/ 425488 h 935355"/>
                <a:gd name="connsiteX345" fmla="*/ 149874 w 677572"/>
                <a:gd name="connsiteY345" fmla="*/ 425488 h 935355"/>
                <a:gd name="connsiteX346" fmla="*/ 174105 w 677572"/>
                <a:gd name="connsiteY346" fmla="*/ 473064 h 935355"/>
                <a:gd name="connsiteX347" fmla="*/ 140001 w 677572"/>
                <a:gd name="connsiteY347" fmla="*/ 490119 h 935355"/>
                <a:gd name="connsiteX348" fmla="*/ 129233 w 677572"/>
                <a:gd name="connsiteY348" fmla="*/ 499994 h 935355"/>
                <a:gd name="connsiteX349" fmla="*/ 125643 w 677572"/>
                <a:gd name="connsiteY349" fmla="*/ 499994 h 935355"/>
                <a:gd name="connsiteX350" fmla="*/ 125643 w 677572"/>
                <a:gd name="connsiteY350" fmla="*/ 490119 h 935355"/>
                <a:gd name="connsiteX351" fmla="*/ 132822 w 677572"/>
                <a:gd name="connsiteY351" fmla="*/ 479348 h 935355"/>
                <a:gd name="connsiteX352" fmla="*/ 129233 w 677572"/>
                <a:gd name="connsiteY352" fmla="*/ 469473 h 935355"/>
                <a:gd name="connsiteX353" fmla="*/ 149874 w 677572"/>
                <a:gd name="connsiteY353" fmla="*/ 462292 h 935355"/>
                <a:gd name="connsiteX354" fmla="*/ 149874 w 677572"/>
                <a:gd name="connsiteY354" fmla="*/ 456009 h 935355"/>
                <a:gd name="connsiteX355" fmla="*/ 132822 w 677572"/>
                <a:gd name="connsiteY355" fmla="*/ 441646 h 935355"/>
                <a:gd name="connsiteX356" fmla="*/ 146284 w 677572"/>
                <a:gd name="connsiteY356" fmla="*/ 425488 h 935355"/>
                <a:gd name="connsiteX357" fmla="*/ 129233 w 677572"/>
                <a:gd name="connsiteY357" fmla="*/ 262115 h 935355"/>
                <a:gd name="connsiteX358" fmla="*/ 136412 w 677572"/>
                <a:gd name="connsiteY358" fmla="*/ 269296 h 935355"/>
                <a:gd name="connsiteX359" fmla="*/ 142694 w 677572"/>
                <a:gd name="connsiteY359" fmla="*/ 269296 h 935355"/>
                <a:gd name="connsiteX360" fmla="*/ 157053 w 677572"/>
                <a:gd name="connsiteY360" fmla="*/ 245060 h 935355"/>
                <a:gd name="connsiteX361" fmla="*/ 157053 w 677572"/>
                <a:gd name="connsiteY361" fmla="*/ 241469 h 935355"/>
                <a:gd name="connsiteX362" fmla="*/ 129233 w 677572"/>
                <a:gd name="connsiteY362" fmla="*/ 262115 h 935355"/>
                <a:gd name="connsiteX363" fmla="*/ 132822 w 677572"/>
                <a:gd name="connsiteY363" fmla="*/ 163373 h 935355"/>
                <a:gd name="connsiteX364" fmla="*/ 140001 w 677572"/>
                <a:gd name="connsiteY364" fmla="*/ 166964 h 935355"/>
                <a:gd name="connsiteX365" fmla="*/ 140001 w 677572"/>
                <a:gd name="connsiteY365" fmla="*/ 157090 h 935355"/>
                <a:gd name="connsiteX366" fmla="*/ 132822 w 677572"/>
                <a:gd name="connsiteY366" fmla="*/ 163373 h 935355"/>
                <a:gd name="connsiteX367" fmla="*/ 142694 w 677572"/>
                <a:gd name="connsiteY367" fmla="*/ 184019 h 935355"/>
                <a:gd name="connsiteX368" fmla="*/ 142694 w 677572"/>
                <a:gd name="connsiteY368" fmla="*/ 187610 h 935355"/>
                <a:gd name="connsiteX369" fmla="*/ 149874 w 677572"/>
                <a:gd name="connsiteY369" fmla="*/ 187610 h 935355"/>
                <a:gd name="connsiteX370" fmla="*/ 149874 w 677572"/>
                <a:gd name="connsiteY370" fmla="*/ 177736 h 935355"/>
                <a:gd name="connsiteX371" fmla="*/ 142694 w 677572"/>
                <a:gd name="connsiteY371" fmla="*/ 184019 h 935355"/>
                <a:gd name="connsiteX372" fmla="*/ 142694 w 677572"/>
                <a:gd name="connsiteY372" fmla="*/ 514356 h 935355"/>
                <a:gd name="connsiteX373" fmla="*/ 142694 w 677572"/>
                <a:gd name="connsiteY373" fmla="*/ 517049 h 935355"/>
                <a:gd name="connsiteX374" fmla="*/ 149874 w 677572"/>
                <a:gd name="connsiteY374" fmla="*/ 517049 h 935355"/>
                <a:gd name="connsiteX375" fmla="*/ 149874 w 677572"/>
                <a:gd name="connsiteY375" fmla="*/ 514356 h 935355"/>
                <a:gd name="connsiteX376" fmla="*/ 142694 w 677572"/>
                <a:gd name="connsiteY376" fmla="*/ 514356 h 935355"/>
                <a:gd name="connsiteX377" fmla="*/ 152566 w 677572"/>
                <a:gd name="connsiteY377" fmla="*/ 391377 h 935355"/>
                <a:gd name="connsiteX378" fmla="*/ 152566 w 677572"/>
                <a:gd name="connsiteY378" fmla="*/ 402149 h 935355"/>
                <a:gd name="connsiteX379" fmla="*/ 158848 w 677572"/>
                <a:gd name="connsiteY379" fmla="*/ 408433 h 935355"/>
                <a:gd name="connsiteX380" fmla="*/ 166028 w 677572"/>
                <a:gd name="connsiteY380" fmla="*/ 404842 h 935355"/>
                <a:gd name="connsiteX381" fmla="*/ 173207 w 677572"/>
                <a:gd name="connsiteY381" fmla="*/ 412023 h 935355"/>
                <a:gd name="connsiteX382" fmla="*/ 173207 w 677572"/>
                <a:gd name="connsiteY382" fmla="*/ 404842 h 935355"/>
                <a:gd name="connsiteX383" fmla="*/ 166028 w 677572"/>
                <a:gd name="connsiteY383" fmla="*/ 391377 h 935355"/>
                <a:gd name="connsiteX384" fmla="*/ 152566 w 677572"/>
                <a:gd name="connsiteY384" fmla="*/ 391377 h 935355"/>
                <a:gd name="connsiteX385" fmla="*/ 166028 w 677572"/>
                <a:gd name="connsiteY385" fmla="*/ 517049 h 935355"/>
                <a:gd name="connsiteX386" fmla="*/ 166028 w 677572"/>
                <a:gd name="connsiteY386" fmla="*/ 520640 h 935355"/>
                <a:gd name="connsiteX387" fmla="*/ 173207 w 677572"/>
                <a:gd name="connsiteY387" fmla="*/ 520640 h 935355"/>
                <a:gd name="connsiteX388" fmla="*/ 173207 w 677572"/>
                <a:gd name="connsiteY388" fmla="*/ 517049 h 935355"/>
                <a:gd name="connsiteX389" fmla="*/ 166028 w 677572"/>
                <a:gd name="connsiteY389" fmla="*/ 517049 h 935355"/>
                <a:gd name="connsiteX390" fmla="*/ 169618 w 677572"/>
                <a:gd name="connsiteY390" fmla="*/ 377912 h 935355"/>
                <a:gd name="connsiteX391" fmla="*/ 169618 w 677572"/>
                <a:gd name="connsiteY391" fmla="*/ 384196 h 935355"/>
                <a:gd name="connsiteX392" fmla="*/ 173207 w 677572"/>
                <a:gd name="connsiteY392" fmla="*/ 384196 h 935355"/>
                <a:gd name="connsiteX393" fmla="*/ 173207 w 677572"/>
                <a:gd name="connsiteY393" fmla="*/ 377912 h 935355"/>
                <a:gd name="connsiteX394" fmla="*/ 169618 w 677572"/>
                <a:gd name="connsiteY394" fmla="*/ 377912 h 935355"/>
                <a:gd name="connsiteX395" fmla="*/ 176797 w 677572"/>
                <a:gd name="connsiteY395" fmla="*/ 377912 h 935355"/>
                <a:gd name="connsiteX396" fmla="*/ 183079 w 677572"/>
                <a:gd name="connsiteY396" fmla="*/ 381503 h 935355"/>
                <a:gd name="connsiteX397" fmla="*/ 186669 w 677572"/>
                <a:gd name="connsiteY397" fmla="*/ 374322 h 935355"/>
                <a:gd name="connsiteX398" fmla="*/ 186669 w 677572"/>
                <a:gd name="connsiteY398" fmla="*/ 370731 h 935355"/>
                <a:gd name="connsiteX399" fmla="*/ 183079 w 677572"/>
                <a:gd name="connsiteY399" fmla="*/ 370731 h 935355"/>
                <a:gd name="connsiteX400" fmla="*/ 176797 w 677572"/>
                <a:gd name="connsiteY400" fmla="*/ 377912 h 935355"/>
                <a:gd name="connsiteX401" fmla="*/ 183079 w 677572"/>
                <a:gd name="connsiteY401" fmla="*/ 432669 h 935355"/>
                <a:gd name="connsiteX402" fmla="*/ 183079 w 677572"/>
                <a:gd name="connsiteY402" fmla="*/ 439851 h 935355"/>
                <a:gd name="connsiteX403" fmla="*/ 203720 w 677572"/>
                <a:gd name="connsiteY403" fmla="*/ 439851 h 935355"/>
                <a:gd name="connsiteX404" fmla="*/ 203720 w 677572"/>
                <a:gd name="connsiteY404" fmla="*/ 436260 h 935355"/>
                <a:gd name="connsiteX405" fmla="*/ 183079 w 677572"/>
                <a:gd name="connsiteY405" fmla="*/ 432669 h 935355"/>
                <a:gd name="connsiteX406" fmla="*/ 210900 w 677572"/>
                <a:gd name="connsiteY406" fmla="*/ 503584 h 935355"/>
                <a:gd name="connsiteX407" fmla="*/ 210900 w 677572"/>
                <a:gd name="connsiteY407" fmla="*/ 507175 h 935355"/>
                <a:gd name="connsiteX408" fmla="*/ 217182 w 677572"/>
                <a:gd name="connsiteY408" fmla="*/ 507175 h 935355"/>
                <a:gd name="connsiteX409" fmla="*/ 217182 w 677572"/>
                <a:gd name="connsiteY409" fmla="*/ 503584 h 935355"/>
                <a:gd name="connsiteX410" fmla="*/ 210900 w 677572"/>
                <a:gd name="connsiteY410" fmla="*/ 503584 h 935355"/>
                <a:gd name="connsiteX411" fmla="*/ 210900 w 677572"/>
                <a:gd name="connsiteY411" fmla="*/ 568215 h 935355"/>
                <a:gd name="connsiteX412" fmla="*/ 210900 w 677572"/>
                <a:gd name="connsiteY412" fmla="*/ 585271 h 935355"/>
                <a:gd name="connsiteX413" fmla="*/ 227952 w 677572"/>
                <a:gd name="connsiteY413" fmla="*/ 578090 h 935355"/>
                <a:gd name="connsiteX414" fmla="*/ 227952 w 677572"/>
                <a:gd name="connsiteY414" fmla="*/ 568215 h 935355"/>
                <a:gd name="connsiteX415" fmla="*/ 210900 w 677572"/>
                <a:gd name="connsiteY415" fmla="*/ 568215 h 935355"/>
                <a:gd name="connsiteX416" fmla="*/ 224362 w 677572"/>
                <a:gd name="connsiteY416" fmla="*/ 537695 h 935355"/>
                <a:gd name="connsiteX417" fmla="*/ 224362 w 677572"/>
                <a:gd name="connsiteY417" fmla="*/ 544876 h 935355"/>
                <a:gd name="connsiteX418" fmla="*/ 227952 w 677572"/>
                <a:gd name="connsiteY418" fmla="*/ 544876 h 935355"/>
                <a:gd name="connsiteX419" fmla="*/ 227952 w 677572"/>
                <a:gd name="connsiteY419" fmla="*/ 537695 h 935355"/>
                <a:gd name="connsiteX420" fmla="*/ 224362 w 677572"/>
                <a:gd name="connsiteY420" fmla="*/ 537695 h 935355"/>
                <a:gd name="connsiteX421" fmla="*/ 234233 w 677572"/>
                <a:gd name="connsiteY421" fmla="*/ 510765 h 935355"/>
                <a:gd name="connsiteX422" fmla="*/ 231541 w 677572"/>
                <a:gd name="connsiteY422" fmla="*/ 537695 h 935355"/>
                <a:gd name="connsiteX423" fmla="*/ 241413 w 677572"/>
                <a:gd name="connsiteY423" fmla="*/ 537695 h 935355"/>
                <a:gd name="connsiteX424" fmla="*/ 241413 w 677572"/>
                <a:gd name="connsiteY424" fmla="*/ 517049 h 935355"/>
                <a:gd name="connsiteX425" fmla="*/ 234233 w 677572"/>
                <a:gd name="connsiteY425" fmla="*/ 510765 h 935355"/>
                <a:gd name="connsiteX426" fmla="*/ 231541 w 677572"/>
                <a:gd name="connsiteY426" fmla="*/ 561932 h 935355"/>
                <a:gd name="connsiteX427" fmla="*/ 231541 w 677572"/>
                <a:gd name="connsiteY427" fmla="*/ 569113 h 935355"/>
                <a:gd name="connsiteX428" fmla="*/ 234233 w 677572"/>
                <a:gd name="connsiteY428" fmla="*/ 569113 h 935355"/>
                <a:gd name="connsiteX429" fmla="*/ 234233 w 677572"/>
                <a:gd name="connsiteY429" fmla="*/ 561932 h 935355"/>
                <a:gd name="connsiteX430" fmla="*/ 231541 w 677572"/>
                <a:gd name="connsiteY430" fmla="*/ 561932 h 935355"/>
                <a:gd name="connsiteX431" fmla="*/ 237823 w 677572"/>
                <a:gd name="connsiteY431" fmla="*/ 591554 h 935355"/>
                <a:gd name="connsiteX432" fmla="*/ 237823 w 677572"/>
                <a:gd name="connsiteY432" fmla="*/ 598736 h 935355"/>
                <a:gd name="connsiteX433" fmla="*/ 245003 w 677572"/>
                <a:gd name="connsiteY433" fmla="*/ 591554 h 935355"/>
                <a:gd name="connsiteX434" fmla="*/ 237823 w 677572"/>
                <a:gd name="connsiteY434" fmla="*/ 591554 h 935355"/>
                <a:gd name="connsiteX435" fmla="*/ 298850 w 677572"/>
                <a:gd name="connsiteY435" fmla="*/ 649902 h 935355"/>
                <a:gd name="connsiteX436" fmla="*/ 291670 w 677572"/>
                <a:gd name="connsiteY436" fmla="*/ 657083 h 935355"/>
                <a:gd name="connsiteX437" fmla="*/ 288978 w 677572"/>
                <a:gd name="connsiteY437" fmla="*/ 653493 h 935355"/>
                <a:gd name="connsiteX438" fmla="*/ 281798 w 677572"/>
                <a:gd name="connsiteY438" fmla="*/ 657083 h 935355"/>
                <a:gd name="connsiteX439" fmla="*/ 271029 w 677572"/>
                <a:gd name="connsiteY439" fmla="*/ 653493 h 935355"/>
                <a:gd name="connsiteX440" fmla="*/ 268337 w 677572"/>
                <a:gd name="connsiteY440" fmla="*/ 660674 h 935355"/>
                <a:gd name="connsiteX441" fmla="*/ 268337 w 677572"/>
                <a:gd name="connsiteY441" fmla="*/ 664264 h 935355"/>
                <a:gd name="connsiteX442" fmla="*/ 298850 w 677572"/>
                <a:gd name="connsiteY442" fmla="*/ 684013 h 935355"/>
                <a:gd name="connsiteX443" fmla="*/ 302440 w 677572"/>
                <a:gd name="connsiteY443" fmla="*/ 684013 h 935355"/>
                <a:gd name="connsiteX444" fmla="*/ 306029 w 677572"/>
                <a:gd name="connsiteY444" fmla="*/ 653493 h 935355"/>
                <a:gd name="connsiteX445" fmla="*/ 298850 w 677572"/>
                <a:gd name="connsiteY445" fmla="*/ 649902 h 935355"/>
                <a:gd name="connsiteX446" fmla="*/ 295260 w 677572"/>
                <a:gd name="connsiteY446" fmla="*/ 748644 h 935355"/>
                <a:gd name="connsiteX447" fmla="*/ 295260 w 677572"/>
                <a:gd name="connsiteY447" fmla="*/ 755825 h 935355"/>
                <a:gd name="connsiteX448" fmla="*/ 302440 w 677572"/>
                <a:gd name="connsiteY448" fmla="*/ 762109 h 935355"/>
                <a:gd name="connsiteX449" fmla="*/ 315901 w 677572"/>
                <a:gd name="connsiteY449" fmla="*/ 758518 h 935355"/>
                <a:gd name="connsiteX450" fmla="*/ 319491 w 677572"/>
                <a:gd name="connsiteY450" fmla="*/ 779164 h 935355"/>
                <a:gd name="connsiteX451" fmla="*/ 332952 w 677572"/>
                <a:gd name="connsiteY451" fmla="*/ 779164 h 935355"/>
                <a:gd name="connsiteX452" fmla="*/ 343722 w 677572"/>
                <a:gd name="connsiteY452" fmla="*/ 769290 h 935355"/>
                <a:gd name="connsiteX453" fmla="*/ 343722 w 677572"/>
                <a:gd name="connsiteY453" fmla="*/ 758518 h 935355"/>
                <a:gd name="connsiteX454" fmla="*/ 336542 w 677572"/>
                <a:gd name="connsiteY454" fmla="*/ 755825 h 935355"/>
                <a:gd name="connsiteX455" fmla="*/ 346414 w 677572"/>
                <a:gd name="connsiteY455" fmla="*/ 741463 h 935355"/>
                <a:gd name="connsiteX456" fmla="*/ 346414 w 677572"/>
                <a:gd name="connsiteY456" fmla="*/ 755825 h 935355"/>
                <a:gd name="connsiteX457" fmla="*/ 364363 w 677572"/>
                <a:gd name="connsiteY457" fmla="*/ 752234 h 935355"/>
                <a:gd name="connsiteX458" fmla="*/ 360774 w 677572"/>
                <a:gd name="connsiteY458" fmla="*/ 735179 h 935355"/>
                <a:gd name="connsiteX459" fmla="*/ 360774 w 677572"/>
                <a:gd name="connsiteY459" fmla="*/ 727998 h 935355"/>
                <a:gd name="connsiteX460" fmla="*/ 367056 w 677572"/>
                <a:gd name="connsiteY460" fmla="*/ 727998 h 935355"/>
                <a:gd name="connsiteX461" fmla="*/ 367056 w 677572"/>
                <a:gd name="connsiteY461" fmla="*/ 714533 h 935355"/>
                <a:gd name="connsiteX462" fmla="*/ 357184 w 677572"/>
                <a:gd name="connsiteY462" fmla="*/ 714533 h 935355"/>
                <a:gd name="connsiteX463" fmla="*/ 323081 w 677572"/>
                <a:gd name="connsiteY463" fmla="*/ 735179 h 935355"/>
                <a:gd name="connsiteX464" fmla="*/ 295260 w 677572"/>
                <a:gd name="connsiteY464" fmla="*/ 748644 h 935355"/>
                <a:gd name="connsiteX465" fmla="*/ 306029 w 677572"/>
                <a:gd name="connsiteY465" fmla="*/ 626563 h 935355"/>
                <a:gd name="connsiteX466" fmla="*/ 312311 w 677572"/>
                <a:gd name="connsiteY466" fmla="*/ 632847 h 935355"/>
                <a:gd name="connsiteX467" fmla="*/ 312311 w 677572"/>
                <a:gd name="connsiteY467" fmla="*/ 626563 h 935355"/>
                <a:gd name="connsiteX468" fmla="*/ 306029 w 677572"/>
                <a:gd name="connsiteY468" fmla="*/ 626563 h 935355"/>
                <a:gd name="connsiteX469" fmla="*/ 308722 w 677572"/>
                <a:gd name="connsiteY469" fmla="*/ 782755 h 935355"/>
                <a:gd name="connsiteX470" fmla="*/ 308722 w 677572"/>
                <a:gd name="connsiteY470" fmla="*/ 786345 h 935355"/>
                <a:gd name="connsiteX471" fmla="*/ 312311 w 677572"/>
                <a:gd name="connsiteY471" fmla="*/ 803401 h 935355"/>
                <a:gd name="connsiteX472" fmla="*/ 306029 w 677572"/>
                <a:gd name="connsiteY472" fmla="*/ 810582 h 935355"/>
                <a:gd name="connsiteX473" fmla="*/ 323081 w 677572"/>
                <a:gd name="connsiteY473" fmla="*/ 810582 h 935355"/>
                <a:gd name="connsiteX474" fmla="*/ 326671 w 677572"/>
                <a:gd name="connsiteY474" fmla="*/ 793527 h 935355"/>
                <a:gd name="connsiteX475" fmla="*/ 323081 w 677572"/>
                <a:gd name="connsiteY475" fmla="*/ 782755 h 935355"/>
                <a:gd name="connsiteX476" fmla="*/ 308722 w 677572"/>
                <a:gd name="connsiteY476" fmla="*/ 782755 h 935355"/>
                <a:gd name="connsiteX477" fmla="*/ 319491 w 677572"/>
                <a:gd name="connsiteY477" fmla="*/ 836614 h 935355"/>
                <a:gd name="connsiteX478" fmla="*/ 319491 w 677572"/>
                <a:gd name="connsiteY478" fmla="*/ 843795 h 935355"/>
                <a:gd name="connsiteX479" fmla="*/ 329363 w 677572"/>
                <a:gd name="connsiteY479" fmla="*/ 843795 h 935355"/>
                <a:gd name="connsiteX480" fmla="*/ 323081 w 677572"/>
                <a:gd name="connsiteY480" fmla="*/ 836614 h 935355"/>
                <a:gd name="connsiteX481" fmla="*/ 319491 w 677572"/>
                <a:gd name="connsiteY481" fmla="*/ 836614 h 935355"/>
                <a:gd name="connsiteX482" fmla="*/ 332952 w 677572"/>
                <a:gd name="connsiteY482" fmla="*/ 819559 h 935355"/>
                <a:gd name="connsiteX483" fmla="*/ 329363 w 677572"/>
                <a:gd name="connsiteY483" fmla="*/ 833023 h 935355"/>
                <a:gd name="connsiteX484" fmla="*/ 346414 w 677572"/>
                <a:gd name="connsiteY484" fmla="*/ 836614 h 935355"/>
                <a:gd name="connsiteX485" fmla="*/ 350004 w 677572"/>
                <a:gd name="connsiteY485" fmla="*/ 836614 h 935355"/>
                <a:gd name="connsiteX486" fmla="*/ 350004 w 677572"/>
                <a:gd name="connsiteY486" fmla="*/ 826740 h 935355"/>
                <a:gd name="connsiteX487" fmla="*/ 343722 w 677572"/>
                <a:gd name="connsiteY487" fmla="*/ 819559 h 935355"/>
                <a:gd name="connsiteX488" fmla="*/ 332952 w 677572"/>
                <a:gd name="connsiteY488" fmla="*/ 819559 h 935355"/>
                <a:gd name="connsiteX489" fmla="*/ 336542 w 677572"/>
                <a:gd name="connsiteY489" fmla="*/ 803401 h 935355"/>
                <a:gd name="connsiteX490" fmla="*/ 332952 w 677572"/>
                <a:gd name="connsiteY490" fmla="*/ 810582 h 935355"/>
                <a:gd name="connsiteX491" fmla="*/ 343722 w 677572"/>
                <a:gd name="connsiteY491" fmla="*/ 810582 h 935355"/>
                <a:gd name="connsiteX492" fmla="*/ 336542 w 677572"/>
                <a:gd name="connsiteY492" fmla="*/ 803401 h 935355"/>
                <a:gd name="connsiteX493" fmla="*/ 350004 w 677572"/>
                <a:gd name="connsiteY493" fmla="*/ 676832 h 935355"/>
                <a:gd name="connsiteX494" fmla="*/ 336542 w 677572"/>
                <a:gd name="connsiteY494" fmla="*/ 701068 h 935355"/>
                <a:gd name="connsiteX495" fmla="*/ 346414 w 677572"/>
                <a:gd name="connsiteY495" fmla="*/ 703761 h 935355"/>
                <a:gd name="connsiteX496" fmla="*/ 357184 w 677572"/>
                <a:gd name="connsiteY496" fmla="*/ 686706 h 935355"/>
                <a:gd name="connsiteX497" fmla="*/ 364363 w 677572"/>
                <a:gd name="connsiteY497" fmla="*/ 686706 h 935355"/>
                <a:gd name="connsiteX498" fmla="*/ 364363 w 677572"/>
                <a:gd name="connsiteY498" fmla="*/ 703761 h 935355"/>
                <a:gd name="connsiteX499" fmla="*/ 374235 w 677572"/>
                <a:gd name="connsiteY499" fmla="*/ 703761 h 935355"/>
                <a:gd name="connsiteX500" fmla="*/ 370645 w 677572"/>
                <a:gd name="connsiteY500" fmla="*/ 697478 h 935355"/>
                <a:gd name="connsiteX501" fmla="*/ 374235 w 677572"/>
                <a:gd name="connsiteY501" fmla="*/ 693887 h 935355"/>
                <a:gd name="connsiteX502" fmla="*/ 364363 w 677572"/>
                <a:gd name="connsiteY502" fmla="*/ 676832 h 935355"/>
                <a:gd name="connsiteX503" fmla="*/ 350004 w 677572"/>
                <a:gd name="connsiteY503" fmla="*/ 676832 h 935355"/>
                <a:gd name="connsiteX504" fmla="*/ 364363 w 677572"/>
                <a:gd name="connsiteY504" fmla="*/ 772880 h 935355"/>
                <a:gd name="connsiteX505" fmla="*/ 343722 w 677572"/>
                <a:gd name="connsiteY505" fmla="*/ 796220 h 935355"/>
                <a:gd name="connsiteX506" fmla="*/ 340132 w 677572"/>
                <a:gd name="connsiteY506" fmla="*/ 799810 h 935355"/>
                <a:gd name="connsiteX507" fmla="*/ 357184 w 677572"/>
                <a:gd name="connsiteY507" fmla="*/ 803401 h 935355"/>
                <a:gd name="connsiteX508" fmla="*/ 364363 w 677572"/>
                <a:gd name="connsiteY508" fmla="*/ 803401 h 935355"/>
                <a:gd name="connsiteX509" fmla="*/ 370645 w 677572"/>
                <a:gd name="connsiteY509" fmla="*/ 796220 h 935355"/>
                <a:gd name="connsiteX510" fmla="*/ 370645 w 677572"/>
                <a:gd name="connsiteY510" fmla="*/ 779164 h 935355"/>
                <a:gd name="connsiteX511" fmla="*/ 364363 w 677572"/>
                <a:gd name="connsiteY511" fmla="*/ 772880 h 935355"/>
                <a:gd name="connsiteX512" fmla="*/ 367056 w 677572"/>
                <a:gd name="connsiteY512" fmla="*/ 666957 h 935355"/>
                <a:gd name="connsiteX513" fmla="*/ 367056 w 677572"/>
                <a:gd name="connsiteY513" fmla="*/ 674138 h 935355"/>
                <a:gd name="connsiteX514" fmla="*/ 374235 w 677572"/>
                <a:gd name="connsiteY514" fmla="*/ 674138 h 935355"/>
                <a:gd name="connsiteX515" fmla="*/ 374235 w 677572"/>
                <a:gd name="connsiteY515" fmla="*/ 666957 h 935355"/>
                <a:gd name="connsiteX516" fmla="*/ 367056 w 677572"/>
                <a:gd name="connsiteY516" fmla="*/ 666957 h 935355"/>
                <a:gd name="connsiteX517" fmla="*/ 374235 w 677572"/>
                <a:gd name="connsiteY517" fmla="*/ 640028 h 935355"/>
                <a:gd name="connsiteX518" fmla="*/ 374235 w 677572"/>
                <a:gd name="connsiteY518" fmla="*/ 643618 h 935355"/>
                <a:gd name="connsiteX519" fmla="*/ 381415 w 677572"/>
                <a:gd name="connsiteY519" fmla="*/ 649902 h 935355"/>
                <a:gd name="connsiteX520" fmla="*/ 384107 w 677572"/>
                <a:gd name="connsiteY520" fmla="*/ 643618 h 935355"/>
                <a:gd name="connsiteX521" fmla="*/ 377825 w 677572"/>
                <a:gd name="connsiteY521" fmla="*/ 640028 h 935355"/>
                <a:gd name="connsiteX522" fmla="*/ 374235 w 677572"/>
                <a:gd name="connsiteY522" fmla="*/ 640028 h 935355"/>
                <a:gd name="connsiteX523" fmla="*/ 374235 w 677572"/>
                <a:gd name="connsiteY523" fmla="*/ 720817 h 935355"/>
                <a:gd name="connsiteX524" fmla="*/ 374235 w 677572"/>
                <a:gd name="connsiteY524" fmla="*/ 724407 h 935355"/>
                <a:gd name="connsiteX525" fmla="*/ 381415 w 677572"/>
                <a:gd name="connsiteY525" fmla="*/ 724407 h 935355"/>
                <a:gd name="connsiteX526" fmla="*/ 381415 w 677572"/>
                <a:gd name="connsiteY526" fmla="*/ 720817 h 935355"/>
                <a:gd name="connsiteX527" fmla="*/ 374235 w 677572"/>
                <a:gd name="connsiteY527" fmla="*/ 720817 h 935355"/>
                <a:gd name="connsiteX528" fmla="*/ 380518 w 677572"/>
                <a:gd name="connsiteY528" fmla="*/ 666957 h 935355"/>
                <a:gd name="connsiteX529" fmla="*/ 380518 w 677572"/>
                <a:gd name="connsiteY529" fmla="*/ 674138 h 935355"/>
                <a:gd name="connsiteX530" fmla="*/ 383210 w 677572"/>
                <a:gd name="connsiteY530" fmla="*/ 674138 h 935355"/>
                <a:gd name="connsiteX531" fmla="*/ 383210 w 677572"/>
                <a:gd name="connsiteY531" fmla="*/ 666957 h 935355"/>
                <a:gd name="connsiteX532" fmla="*/ 380518 w 677572"/>
                <a:gd name="connsiteY532" fmla="*/ 666957 h 935355"/>
                <a:gd name="connsiteX533" fmla="*/ 384107 w 677572"/>
                <a:gd name="connsiteY533" fmla="*/ 612200 h 935355"/>
                <a:gd name="connsiteX534" fmla="*/ 384107 w 677572"/>
                <a:gd name="connsiteY534" fmla="*/ 615791 h 935355"/>
                <a:gd name="connsiteX535" fmla="*/ 391286 w 677572"/>
                <a:gd name="connsiteY535" fmla="*/ 615791 h 935355"/>
                <a:gd name="connsiteX536" fmla="*/ 391286 w 677572"/>
                <a:gd name="connsiteY536" fmla="*/ 612200 h 935355"/>
                <a:gd name="connsiteX537" fmla="*/ 384107 w 677572"/>
                <a:gd name="connsiteY537" fmla="*/ 612200 h 935355"/>
                <a:gd name="connsiteX538" fmla="*/ 384107 w 677572"/>
                <a:gd name="connsiteY538" fmla="*/ 714533 h 935355"/>
                <a:gd name="connsiteX539" fmla="*/ 384107 w 677572"/>
                <a:gd name="connsiteY539" fmla="*/ 724407 h 935355"/>
                <a:gd name="connsiteX540" fmla="*/ 387697 w 677572"/>
                <a:gd name="connsiteY540" fmla="*/ 724407 h 935355"/>
                <a:gd name="connsiteX541" fmla="*/ 394877 w 677572"/>
                <a:gd name="connsiteY541" fmla="*/ 718124 h 935355"/>
                <a:gd name="connsiteX542" fmla="*/ 394877 w 677572"/>
                <a:gd name="connsiteY542" fmla="*/ 714533 h 935355"/>
                <a:gd name="connsiteX543" fmla="*/ 384107 w 677572"/>
                <a:gd name="connsiteY543" fmla="*/ 714533 h 935355"/>
                <a:gd name="connsiteX544" fmla="*/ 391286 w 677572"/>
                <a:gd name="connsiteY544" fmla="*/ 772880 h 935355"/>
                <a:gd name="connsiteX545" fmla="*/ 387697 w 677572"/>
                <a:gd name="connsiteY545" fmla="*/ 789936 h 935355"/>
                <a:gd name="connsiteX546" fmla="*/ 394877 w 677572"/>
                <a:gd name="connsiteY546" fmla="*/ 789936 h 935355"/>
                <a:gd name="connsiteX547" fmla="*/ 394877 w 677572"/>
                <a:gd name="connsiteY547" fmla="*/ 772880 h 935355"/>
                <a:gd name="connsiteX548" fmla="*/ 391286 w 677572"/>
                <a:gd name="connsiteY548" fmla="*/ 772880 h 935355"/>
                <a:gd name="connsiteX549" fmla="*/ 391286 w 677572"/>
                <a:gd name="connsiteY549" fmla="*/ 670548 h 935355"/>
                <a:gd name="connsiteX550" fmla="*/ 391286 w 677572"/>
                <a:gd name="connsiteY550" fmla="*/ 684013 h 935355"/>
                <a:gd name="connsiteX551" fmla="*/ 394877 w 677572"/>
                <a:gd name="connsiteY551" fmla="*/ 684013 h 935355"/>
                <a:gd name="connsiteX552" fmla="*/ 402056 w 677572"/>
                <a:gd name="connsiteY552" fmla="*/ 677729 h 935355"/>
                <a:gd name="connsiteX553" fmla="*/ 391286 w 677572"/>
                <a:gd name="connsiteY553" fmla="*/ 670548 h 935355"/>
                <a:gd name="connsiteX554" fmla="*/ 391286 w 677572"/>
                <a:gd name="connsiteY554" fmla="*/ 727998 h 935355"/>
                <a:gd name="connsiteX555" fmla="*/ 391286 w 677572"/>
                <a:gd name="connsiteY555" fmla="*/ 731589 h 935355"/>
                <a:gd name="connsiteX556" fmla="*/ 402056 w 677572"/>
                <a:gd name="connsiteY556" fmla="*/ 731589 h 935355"/>
                <a:gd name="connsiteX557" fmla="*/ 402056 w 677572"/>
                <a:gd name="connsiteY557" fmla="*/ 727998 h 935355"/>
                <a:gd name="connsiteX558" fmla="*/ 391286 w 677572"/>
                <a:gd name="connsiteY558" fmla="*/ 727998 h 935355"/>
                <a:gd name="connsiteX559" fmla="*/ 411030 w 677572"/>
                <a:gd name="connsiteY559" fmla="*/ 622972 h 935355"/>
                <a:gd name="connsiteX560" fmla="*/ 411030 w 677572"/>
                <a:gd name="connsiteY560" fmla="*/ 629256 h 935355"/>
                <a:gd name="connsiteX561" fmla="*/ 414620 w 677572"/>
                <a:gd name="connsiteY561" fmla="*/ 629256 h 935355"/>
                <a:gd name="connsiteX562" fmla="*/ 414620 w 677572"/>
                <a:gd name="connsiteY562" fmla="*/ 622972 h 935355"/>
                <a:gd name="connsiteX563" fmla="*/ 411030 w 677572"/>
                <a:gd name="connsiteY563" fmla="*/ 622972 h 935355"/>
                <a:gd name="connsiteX564" fmla="*/ 414620 w 677572"/>
                <a:gd name="connsiteY564" fmla="*/ 660674 h 935355"/>
                <a:gd name="connsiteX565" fmla="*/ 414620 w 677572"/>
                <a:gd name="connsiteY565" fmla="*/ 664264 h 935355"/>
                <a:gd name="connsiteX566" fmla="*/ 428082 w 677572"/>
                <a:gd name="connsiteY566" fmla="*/ 664264 h 935355"/>
                <a:gd name="connsiteX567" fmla="*/ 428082 w 677572"/>
                <a:gd name="connsiteY567" fmla="*/ 660674 h 935355"/>
                <a:gd name="connsiteX568" fmla="*/ 414620 w 677572"/>
                <a:gd name="connsiteY568" fmla="*/ 660674 h 935355"/>
                <a:gd name="connsiteX569" fmla="*/ 435262 w 677572"/>
                <a:gd name="connsiteY569" fmla="*/ 595145 h 935355"/>
                <a:gd name="connsiteX570" fmla="*/ 435262 w 677572"/>
                <a:gd name="connsiteY570" fmla="*/ 602326 h 935355"/>
                <a:gd name="connsiteX571" fmla="*/ 441544 w 677572"/>
                <a:gd name="connsiteY571" fmla="*/ 595145 h 935355"/>
                <a:gd name="connsiteX572" fmla="*/ 435262 w 677572"/>
                <a:gd name="connsiteY572" fmla="*/ 595145 h 935355"/>
                <a:gd name="connsiteX573" fmla="*/ 438852 w 677572"/>
                <a:gd name="connsiteY573" fmla="*/ 541286 h 935355"/>
                <a:gd name="connsiteX574" fmla="*/ 438852 w 677572"/>
                <a:gd name="connsiteY574" fmla="*/ 548467 h 935355"/>
                <a:gd name="connsiteX575" fmla="*/ 455903 w 677572"/>
                <a:gd name="connsiteY575" fmla="*/ 548467 h 935355"/>
                <a:gd name="connsiteX576" fmla="*/ 455903 w 677572"/>
                <a:gd name="connsiteY576" fmla="*/ 544876 h 935355"/>
                <a:gd name="connsiteX577" fmla="*/ 438852 w 677572"/>
                <a:gd name="connsiteY577" fmla="*/ 541286 h 935355"/>
                <a:gd name="connsiteX578" fmla="*/ 452313 w 677572"/>
                <a:gd name="connsiteY578" fmla="*/ 571806 h 935355"/>
                <a:gd name="connsiteX579" fmla="*/ 458595 w 677572"/>
                <a:gd name="connsiteY579" fmla="*/ 571806 h 935355"/>
                <a:gd name="connsiteX580" fmla="*/ 458595 w 677572"/>
                <a:gd name="connsiteY580" fmla="*/ 565522 h 935355"/>
                <a:gd name="connsiteX581" fmla="*/ 452313 w 677572"/>
                <a:gd name="connsiteY581" fmla="*/ 571806 h 935355"/>
                <a:gd name="connsiteX582" fmla="*/ 462185 w 677572"/>
                <a:gd name="connsiteY582" fmla="*/ 602326 h 935355"/>
                <a:gd name="connsiteX583" fmla="*/ 462185 w 677572"/>
                <a:gd name="connsiteY583" fmla="*/ 608610 h 935355"/>
                <a:gd name="connsiteX584" fmla="*/ 469364 w 677572"/>
                <a:gd name="connsiteY584" fmla="*/ 602326 h 935355"/>
                <a:gd name="connsiteX585" fmla="*/ 462185 w 677572"/>
                <a:gd name="connsiteY585" fmla="*/ 602326 h 935355"/>
                <a:gd name="connsiteX586" fmla="*/ 465775 w 677572"/>
                <a:gd name="connsiteY586" fmla="*/ 514356 h 935355"/>
                <a:gd name="connsiteX587" fmla="*/ 465775 w 677572"/>
                <a:gd name="connsiteY587" fmla="*/ 524230 h 935355"/>
                <a:gd name="connsiteX588" fmla="*/ 469364 w 677572"/>
                <a:gd name="connsiteY588" fmla="*/ 524230 h 935355"/>
                <a:gd name="connsiteX589" fmla="*/ 469364 w 677572"/>
                <a:gd name="connsiteY589" fmla="*/ 514356 h 935355"/>
                <a:gd name="connsiteX590" fmla="*/ 465775 w 677572"/>
                <a:gd name="connsiteY590" fmla="*/ 514356 h 935355"/>
                <a:gd name="connsiteX591" fmla="*/ 476544 w 677572"/>
                <a:gd name="connsiteY591" fmla="*/ 551160 h 935355"/>
                <a:gd name="connsiteX592" fmla="*/ 476544 w 677572"/>
                <a:gd name="connsiteY592" fmla="*/ 574499 h 935355"/>
                <a:gd name="connsiteX593" fmla="*/ 482826 w 677572"/>
                <a:gd name="connsiteY593" fmla="*/ 568215 h 935355"/>
                <a:gd name="connsiteX594" fmla="*/ 482826 w 677572"/>
                <a:gd name="connsiteY594" fmla="*/ 551160 h 935355"/>
                <a:gd name="connsiteX595" fmla="*/ 476544 w 677572"/>
                <a:gd name="connsiteY595" fmla="*/ 551160 h 935355"/>
                <a:gd name="connsiteX596" fmla="*/ 479237 w 677572"/>
                <a:gd name="connsiteY596" fmla="*/ 412023 h 935355"/>
                <a:gd name="connsiteX597" fmla="*/ 479237 w 677572"/>
                <a:gd name="connsiteY597" fmla="*/ 415614 h 935355"/>
                <a:gd name="connsiteX598" fmla="*/ 486416 w 677572"/>
                <a:gd name="connsiteY598" fmla="*/ 421898 h 935355"/>
                <a:gd name="connsiteX599" fmla="*/ 486416 w 677572"/>
                <a:gd name="connsiteY599" fmla="*/ 404842 h 935355"/>
                <a:gd name="connsiteX600" fmla="*/ 479237 w 677572"/>
                <a:gd name="connsiteY600" fmla="*/ 412023 h 935355"/>
                <a:gd name="connsiteX601" fmla="*/ 496288 w 677572"/>
                <a:gd name="connsiteY601" fmla="*/ 421898 h 935355"/>
                <a:gd name="connsiteX602" fmla="*/ 507057 w 677572"/>
                <a:gd name="connsiteY602" fmla="*/ 421898 h 935355"/>
                <a:gd name="connsiteX603" fmla="*/ 507057 w 677572"/>
                <a:gd name="connsiteY603" fmla="*/ 415614 h 935355"/>
                <a:gd name="connsiteX604" fmla="*/ 503467 w 677572"/>
                <a:gd name="connsiteY604" fmla="*/ 415614 h 935355"/>
                <a:gd name="connsiteX605" fmla="*/ 496288 w 677572"/>
                <a:gd name="connsiteY605" fmla="*/ 421898 h 935355"/>
                <a:gd name="connsiteX606" fmla="*/ 516929 w 677572"/>
                <a:gd name="connsiteY606" fmla="*/ 490119 h 935355"/>
                <a:gd name="connsiteX607" fmla="*/ 520519 w 677572"/>
                <a:gd name="connsiteY607" fmla="*/ 490119 h 935355"/>
                <a:gd name="connsiteX608" fmla="*/ 533981 w 677572"/>
                <a:gd name="connsiteY608" fmla="*/ 503584 h 935355"/>
                <a:gd name="connsiteX609" fmla="*/ 541160 w 677572"/>
                <a:gd name="connsiteY609" fmla="*/ 499994 h 935355"/>
                <a:gd name="connsiteX610" fmla="*/ 544750 w 677572"/>
                <a:gd name="connsiteY610" fmla="*/ 499994 h 935355"/>
                <a:gd name="connsiteX611" fmla="*/ 544750 w 677572"/>
                <a:gd name="connsiteY611" fmla="*/ 503584 h 935355"/>
                <a:gd name="connsiteX612" fmla="*/ 533981 w 677572"/>
                <a:gd name="connsiteY612" fmla="*/ 514356 h 935355"/>
                <a:gd name="connsiteX613" fmla="*/ 516929 w 677572"/>
                <a:gd name="connsiteY613" fmla="*/ 496403 h 935355"/>
                <a:gd name="connsiteX614" fmla="*/ 516929 w 677572"/>
                <a:gd name="connsiteY614" fmla="*/ 490119 h 935355"/>
                <a:gd name="connsiteX615" fmla="*/ 519622 w 677572"/>
                <a:gd name="connsiteY615" fmla="*/ 254934 h 935355"/>
                <a:gd name="connsiteX616" fmla="*/ 533084 w 677572"/>
                <a:gd name="connsiteY616" fmla="*/ 254934 h 935355"/>
                <a:gd name="connsiteX617" fmla="*/ 526801 w 677572"/>
                <a:gd name="connsiteY617" fmla="*/ 248650 h 935355"/>
                <a:gd name="connsiteX618" fmla="*/ 519622 w 677572"/>
                <a:gd name="connsiteY618" fmla="*/ 254934 h 935355"/>
                <a:gd name="connsiteX619" fmla="*/ 519622 w 677572"/>
                <a:gd name="connsiteY619" fmla="*/ 558341 h 935355"/>
                <a:gd name="connsiteX620" fmla="*/ 519622 w 677572"/>
                <a:gd name="connsiteY620" fmla="*/ 565522 h 935355"/>
                <a:gd name="connsiteX621" fmla="*/ 523211 w 677572"/>
                <a:gd name="connsiteY621" fmla="*/ 565522 h 935355"/>
                <a:gd name="connsiteX622" fmla="*/ 523211 w 677572"/>
                <a:gd name="connsiteY622" fmla="*/ 558341 h 935355"/>
                <a:gd name="connsiteX623" fmla="*/ 519622 w 677572"/>
                <a:gd name="connsiteY623" fmla="*/ 558341 h 935355"/>
                <a:gd name="connsiteX624" fmla="*/ 523211 w 677572"/>
                <a:gd name="connsiteY624" fmla="*/ 292635 h 935355"/>
                <a:gd name="connsiteX625" fmla="*/ 523211 w 677572"/>
                <a:gd name="connsiteY625" fmla="*/ 303407 h 935355"/>
                <a:gd name="connsiteX626" fmla="*/ 547442 w 677572"/>
                <a:gd name="connsiteY626" fmla="*/ 296226 h 935355"/>
                <a:gd name="connsiteX627" fmla="*/ 547442 w 677572"/>
                <a:gd name="connsiteY627" fmla="*/ 289942 h 935355"/>
                <a:gd name="connsiteX628" fmla="*/ 533084 w 677572"/>
                <a:gd name="connsiteY628" fmla="*/ 282761 h 935355"/>
                <a:gd name="connsiteX629" fmla="*/ 523211 w 677572"/>
                <a:gd name="connsiteY629" fmla="*/ 292635 h 935355"/>
                <a:gd name="connsiteX630" fmla="*/ 568084 w 677572"/>
                <a:gd name="connsiteY630" fmla="*/ 292635 h 935355"/>
                <a:gd name="connsiteX631" fmla="*/ 547442 w 677572"/>
                <a:gd name="connsiteY631" fmla="*/ 306998 h 935355"/>
                <a:gd name="connsiteX632" fmla="*/ 523211 w 677572"/>
                <a:gd name="connsiteY632" fmla="*/ 320463 h 935355"/>
                <a:gd name="connsiteX633" fmla="*/ 523211 w 677572"/>
                <a:gd name="connsiteY633" fmla="*/ 327644 h 935355"/>
                <a:gd name="connsiteX634" fmla="*/ 526801 w 677572"/>
                <a:gd name="connsiteY634" fmla="*/ 327644 h 935355"/>
                <a:gd name="connsiteX635" fmla="*/ 536673 w 677572"/>
                <a:gd name="connsiteY635" fmla="*/ 320463 h 935355"/>
                <a:gd name="connsiteX636" fmla="*/ 540263 w 677572"/>
                <a:gd name="connsiteY636" fmla="*/ 320463 h 935355"/>
                <a:gd name="connsiteX637" fmla="*/ 547442 w 677572"/>
                <a:gd name="connsiteY637" fmla="*/ 337518 h 935355"/>
                <a:gd name="connsiteX638" fmla="*/ 551032 w 677572"/>
                <a:gd name="connsiteY638" fmla="*/ 337518 h 935355"/>
                <a:gd name="connsiteX639" fmla="*/ 581545 w 677572"/>
                <a:gd name="connsiteY639" fmla="*/ 313282 h 935355"/>
                <a:gd name="connsiteX640" fmla="*/ 574366 w 677572"/>
                <a:gd name="connsiteY640" fmla="*/ 292635 h 935355"/>
                <a:gd name="connsiteX641" fmla="*/ 568084 w 677572"/>
                <a:gd name="connsiteY641" fmla="*/ 292635 h 935355"/>
                <a:gd name="connsiteX642" fmla="*/ 523211 w 677572"/>
                <a:gd name="connsiteY642" fmla="*/ 343802 h 935355"/>
                <a:gd name="connsiteX643" fmla="*/ 523211 w 677572"/>
                <a:gd name="connsiteY643" fmla="*/ 357267 h 935355"/>
                <a:gd name="connsiteX644" fmla="*/ 533084 w 677572"/>
                <a:gd name="connsiteY644" fmla="*/ 357267 h 935355"/>
                <a:gd name="connsiteX645" fmla="*/ 533084 w 677572"/>
                <a:gd name="connsiteY645" fmla="*/ 350085 h 935355"/>
                <a:gd name="connsiteX646" fmla="*/ 526801 w 677572"/>
                <a:gd name="connsiteY646" fmla="*/ 343802 h 935355"/>
                <a:gd name="connsiteX647" fmla="*/ 523211 w 677572"/>
                <a:gd name="connsiteY647" fmla="*/ 343802 h 935355"/>
                <a:gd name="connsiteX648" fmla="*/ 533084 w 677572"/>
                <a:gd name="connsiteY648" fmla="*/ 336621 h 935355"/>
                <a:gd name="connsiteX649" fmla="*/ 533084 w 677572"/>
                <a:gd name="connsiteY649" fmla="*/ 343802 h 935355"/>
                <a:gd name="connsiteX650" fmla="*/ 536673 w 677572"/>
                <a:gd name="connsiteY650" fmla="*/ 343802 h 935355"/>
                <a:gd name="connsiteX651" fmla="*/ 536673 w 677572"/>
                <a:gd name="connsiteY651" fmla="*/ 336621 h 935355"/>
                <a:gd name="connsiteX652" fmla="*/ 533084 w 677572"/>
                <a:gd name="connsiteY652" fmla="*/ 336621 h 935355"/>
                <a:gd name="connsiteX653" fmla="*/ 536673 w 677572"/>
                <a:gd name="connsiteY653" fmla="*/ 581680 h 935355"/>
                <a:gd name="connsiteX654" fmla="*/ 533084 w 677572"/>
                <a:gd name="connsiteY654" fmla="*/ 588861 h 935355"/>
                <a:gd name="connsiteX655" fmla="*/ 543852 w 677572"/>
                <a:gd name="connsiteY655" fmla="*/ 588861 h 935355"/>
                <a:gd name="connsiteX656" fmla="*/ 536673 w 677572"/>
                <a:gd name="connsiteY656" fmla="*/ 581680 h 935355"/>
                <a:gd name="connsiteX657" fmla="*/ 536673 w 677572"/>
                <a:gd name="connsiteY657" fmla="*/ 214540 h 935355"/>
                <a:gd name="connsiteX658" fmla="*/ 536673 w 677572"/>
                <a:gd name="connsiteY658" fmla="*/ 224414 h 935355"/>
                <a:gd name="connsiteX659" fmla="*/ 540263 w 677572"/>
                <a:gd name="connsiteY659" fmla="*/ 224414 h 935355"/>
                <a:gd name="connsiteX660" fmla="*/ 540263 w 677572"/>
                <a:gd name="connsiteY660" fmla="*/ 214540 h 935355"/>
                <a:gd name="connsiteX661" fmla="*/ 536673 w 677572"/>
                <a:gd name="connsiteY661" fmla="*/ 214540 h 935355"/>
                <a:gd name="connsiteX662" fmla="*/ 557314 w 677572"/>
                <a:gd name="connsiteY662" fmla="*/ 92458 h 935355"/>
                <a:gd name="connsiteX663" fmla="*/ 568084 w 677572"/>
                <a:gd name="connsiteY663" fmla="*/ 103230 h 935355"/>
                <a:gd name="connsiteX664" fmla="*/ 574366 w 677572"/>
                <a:gd name="connsiteY664" fmla="*/ 103230 h 935355"/>
                <a:gd name="connsiteX665" fmla="*/ 574366 w 677572"/>
                <a:gd name="connsiteY665" fmla="*/ 99640 h 935355"/>
                <a:gd name="connsiteX666" fmla="*/ 568084 w 677572"/>
                <a:gd name="connsiteY666" fmla="*/ 92458 h 935355"/>
                <a:gd name="connsiteX667" fmla="*/ 557314 w 677572"/>
                <a:gd name="connsiteY667" fmla="*/ 92458 h 935355"/>
                <a:gd name="connsiteX668" fmla="*/ 598597 w 677572"/>
                <a:gd name="connsiteY668" fmla="*/ 231595 h 935355"/>
                <a:gd name="connsiteX669" fmla="*/ 585135 w 677572"/>
                <a:gd name="connsiteY669" fmla="*/ 241469 h 935355"/>
                <a:gd name="connsiteX670" fmla="*/ 588725 w 677572"/>
                <a:gd name="connsiteY670" fmla="*/ 258525 h 935355"/>
                <a:gd name="connsiteX671" fmla="*/ 577956 w 677572"/>
                <a:gd name="connsiteY671" fmla="*/ 241469 h 935355"/>
                <a:gd name="connsiteX672" fmla="*/ 557314 w 677572"/>
                <a:gd name="connsiteY672" fmla="*/ 271989 h 935355"/>
                <a:gd name="connsiteX673" fmla="*/ 585135 w 677572"/>
                <a:gd name="connsiteY673" fmla="*/ 279170 h 935355"/>
                <a:gd name="connsiteX674" fmla="*/ 588725 w 677572"/>
                <a:gd name="connsiteY674" fmla="*/ 269296 h 935355"/>
                <a:gd name="connsiteX675" fmla="*/ 585135 w 677572"/>
                <a:gd name="connsiteY675" fmla="*/ 265706 h 935355"/>
                <a:gd name="connsiteX676" fmla="*/ 588725 w 677572"/>
                <a:gd name="connsiteY676" fmla="*/ 262115 h 935355"/>
                <a:gd name="connsiteX677" fmla="*/ 595007 w 677572"/>
                <a:gd name="connsiteY677" fmla="*/ 265706 h 935355"/>
                <a:gd name="connsiteX678" fmla="*/ 608469 w 677572"/>
                <a:gd name="connsiteY678" fmla="*/ 258525 h 935355"/>
                <a:gd name="connsiteX679" fmla="*/ 605776 w 677572"/>
                <a:gd name="connsiteY679" fmla="*/ 252241 h 935355"/>
                <a:gd name="connsiteX680" fmla="*/ 612059 w 677572"/>
                <a:gd name="connsiteY680" fmla="*/ 231595 h 935355"/>
                <a:gd name="connsiteX681" fmla="*/ 598597 w 677572"/>
                <a:gd name="connsiteY681" fmla="*/ 231595 h 935355"/>
                <a:gd name="connsiteX682" fmla="*/ 598597 w 677572"/>
                <a:gd name="connsiteY682" fmla="*/ 136443 h 935355"/>
                <a:gd name="connsiteX683" fmla="*/ 591418 w 677572"/>
                <a:gd name="connsiteY683" fmla="*/ 149908 h 935355"/>
                <a:gd name="connsiteX684" fmla="*/ 591418 w 677572"/>
                <a:gd name="connsiteY684" fmla="*/ 153499 h 935355"/>
                <a:gd name="connsiteX685" fmla="*/ 598597 w 677572"/>
                <a:gd name="connsiteY685" fmla="*/ 163373 h 935355"/>
                <a:gd name="connsiteX686" fmla="*/ 598597 w 677572"/>
                <a:gd name="connsiteY686" fmla="*/ 166964 h 935355"/>
                <a:gd name="connsiteX687" fmla="*/ 585135 w 677572"/>
                <a:gd name="connsiteY687" fmla="*/ 177736 h 935355"/>
                <a:gd name="connsiteX688" fmla="*/ 564494 w 677572"/>
                <a:gd name="connsiteY688" fmla="*/ 170554 h 935355"/>
                <a:gd name="connsiteX689" fmla="*/ 560904 w 677572"/>
                <a:gd name="connsiteY689" fmla="*/ 170554 h 935355"/>
                <a:gd name="connsiteX690" fmla="*/ 560904 w 677572"/>
                <a:gd name="connsiteY690" fmla="*/ 174145 h 935355"/>
                <a:gd name="connsiteX691" fmla="*/ 574366 w 677572"/>
                <a:gd name="connsiteY691" fmla="*/ 194791 h 935355"/>
                <a:gd name="connsiteX692" fmla="*/ 612059 w 677572"/>
                <a:gd name="connsiteY692" fmla="*/ 163373 h 935355"/>
                <a:gd name="connsiteX693" fmla="*/ 619238 w 677572"/>
                <a:gd name="connsiteY693" fmla="*/ 153499 h 935355"/>
                <a:gd name="connsiteX694" fmla="*/ 619238 w 677572"/>
                <a:gd name="connsiteY694" fmla="*/ 149908 h 935355"/>
                <a:gd name="connsiteX695" fmla="*/ 598597 w 677572"/>
                <a:gd name="connsiteY695" fmla="*/ 136443 h 935355"/>
                <a:gd name="connsiteX696" fmla="*/ 560904 w 677572"/>
                <a:gd name="connsiteY696" fmla="*/ 136443 h 935355"/>
                <a:gd name="connsiteX697" fmla="*/ 560904 w 677572"/>
                <a:gd name="connsiteY697" fmla="*/ 140034 h 935355"/>
                <a:gd name="connsiteX698" fmla="*/ 570776 w 677572"/>
                <a:gd name="connsiteY698" fmla="*/ 140034 h 935355"/>
                <a:gd name="connsiteX699" fmla="*/ 570776 w 677572"/>
                <a:gd name="connsiteY699" fmla="*/ 136443 h 935355"/>
                <a:gd name="connsiteX700" fmla="*/ 560904 w 677572"/>
                <a:gd name="connsiteY700" fmla="*/ 136443 h 935355"/>
                <a:gd name="connsiteX701" fmla="*/ 560904 w 677572"/>
                <a:gd name="connsiteY701" fmla="*/ 204665 h 935355"/>
                <a:gd name="connsiteX702" fmla="*/ 560904 w 677572"/>
                <a:gd name="connsiteY702" fmla="*/ 211846 h 935355"/>
                <a:gd name="connsiteX703" fmla="*/ 568084 w 677572"/>
                <a:gd name="connsiteY703" fmla="*/ 218130 h 935355"/>
                <a:gd name="connsiteX704" fmla="*/ 581545 w 677572"/>
                <a:gd name="connsiteY704" fmla="*/ 215437 h 935355"/>
                <a:gd name="connsiteX705" fmla="*/ 570776 w 677572"/>
                <a:gd name="connsiteY705" fmla="*/ 194791 h 935355"/>
                <a:gd name="connsiteX706" fmla="*/ 560904 w 677572"/>
                <a:gd name="connsiteY706" fmla="*/ 204665 h 935355"/>
                <a:gd name="connsiteX707" fmla="*/ 560904 w 677572"/>
                <a:gd name="connsiteY707" fmla="*/ 309691 h 935355"/>
                <a:gd name="connsiteX708" fmla="*/ 568084 w 677572"/>
                <a:gd name="connsiteY708" fmla="*/ 309691 h 935355"/>
                <a:gd name="connsiteX709" fmla="*/ 568084 w 677572"/>
                <a:gd name="connsiteY709" fmla="*/ 313282 h 935355"/>
                <a:gd name="connsiteX710" fmla="*/ 560904 w 677572"/>
                <a:gd name="connsiteY710" fmla="*/ 313282 h 935355"/>
                <a:gd name="connsiteX711" fmla="*/ 560904 w 677572"/>
                <a:gd name="connsiteY711" fmla="*/ 309691 h 935355"/>
                <a:gd name="connsiteX712" fmla="*/ 564494 w 677572"/>
                <a:gd name="connsiteY712" fmla="*/ 456009 h 935355"/>
                <a:gd name="connsiteX713" fmla="*/ 560904 w 677572"/>
                <a:gd name="connsiteY713" fmla="*/ 476654 h 935355"/>
                <a:gd name="connsiteX714" fmla="*/ 568084 w 677572"/>
                <a:gd name="connsiteY714" fmla="*/ 490119 h 935355"/>
                <a:gd name="connsiteX715" fmla="*/ 570776 w 677572"/>
                <a:gd name="connsiteY715" fmla="*/ 490119 h 935355"/>
                <a:gd name="connsiteX716" fmla="*/ 585135 w 677572"/>
                <a:gd name="connsiteY716" fmla="*/ 476654 h 935355"/>
                <a:gd name="connsiteX717" fmla="*/ 591418 w 677572"/>
                <a:gd name="connsiteY717" fmla="*/ 486529 h 935355"/>
                <a:gd name="connsiteX718" fmla="*/ 598597 w 677572"/>
                <a:gd name="connsiteY718" fmla="*/ 486529 h 935355"/>
                <a:gd name="connsiteX719" fmla="*/ 608469 w 677572"/>
                <a:gd name="connsiteY719" fmla="*/ 473064 h 935355"/>
                <a:gd name="connsiteX720" fmla="*/ 602186 w 677572"/>
                <a:gd name="connsiteY720" fmla="*/ 462292 h 935355"/>
                <a:gd name="connsiteX721" fmla="*/ 595007 w 677572"/>
                <a:gd name="connsiteY721" fmla="*/ 465883 h 935355"/>
                <a:gd name="connsiteX722" fmla="*/ 564494 w 677572"/>
                <a:gd name="connsiteY722" fmla="*/ 456009 h 935355"/>
                <a:gd name="connsiteX723" fmla="*/ 605776 w 677572"/>
                <a:gd name="connsiteY723" fmla="*/ 507175 h 935355"/>
                <a:gd name="connsiteX724" fmla="*/ 598597 w 677572"/>
                <a:gd name="connsiteY724" fmla="*/ 507175 h 935355"/>
                <a:gd name="connsiteX725" fmla="*/ 585135 w 677572"/>
                <a:gd name="connsiteY725" fmla="*/ 503584 h 935355"/>
                <a:gd name="connsiteX726" fmla="*/ 568084 w 677572"/>
                <a:gd name="connsiteY726" fmla="*/ 524230 h 935355"/>
                <a:gd name="connsiteX727" fmla="*/ 564494 w 677572"/>
                <a:gd name="connsiteY727" fmla="*/ 524230 h 935355"/>
                <a:gd name="connsiteX728" fmla="*/ 564494 w 677572"/>
                <a:gd name="connsiteY728" fmla="*/ 527821 h 935355"/>
                <a:gd name="connsiteX729" fmla="*/ 577956 w 677572"/>
                <a:gd name="connsiteY729" fmla="*/ 531411 h 935355"/>
                <a:gd name="connsiteX730" fmla="*/ 591418 w 677572"/>
                <a:gd name="connsiteY730" fmla="*/ 527821 h 935355"/>
                <a:gd name="connsiteX731" fmla="*/ 598597 w 677572"/>
                <a:gd name="connsiteY731" fmla="*/ 544876 h 935355"/>
                <a:gd name="connsiteX732" fmla="*/ 612059 w 677572"/>
                <a:gd name="connsiteY732" fmla="*/ 544876 h 935355"/>
                <a:gd name="connsiteX733" fmla="*/ 619238 w 677572"/>
                <a:gd name="connsiteY733" fmla="*/ 527821 h 935355"/>
                <a:gd name="connsiteX734" fmla="*/ 622828 w 677572"/>
                <a:gd name="connsiteY734" fmla="*/ 531411 h 935355"/>
                <a:gd name="connsiteX735" fmla="*/ 626418 w 677572"/>
                <a:gd name="connsiteY735" fmla="*/ 524230 h 935355"/>
                <a:gd name="connsiteX736" fmla="*/ 626418 w 677572"/>
                <a:gd name="connsiteY736" fmla="*/ 517049 h 935355"/>
                <a:gd name="connsiteX737" fmla="*/ 619238 w 677572"/>
                <a:gd name="connsiteY737" fmla="*/ 499994 h 935355"/>
                <a:gd name="connsiteX738" fmla="*/ 615648 w 677572"/>
                <a:gd name="connsiteY738" fmla="*/ 499994 h 935355"/>
                <a:gd name="connsiteX739" fmla="*/ 605776 w 677572"/>
                <a:gd name="connsiteY739" fmla="*/ 507175 h 935355"/>
                <a:gd name="connsiteX740" fmla="*/ 577956 w 677572"/>
                <a:gd name="connsiteY740" fmla="*/ 115798 h 935355"/>
                <a:gd name="connsiteX741" fmla="*/ 577956 w 677572"/>
                <a:gd name="connsiteY741" fmla="*/ 132853 h 935355"/>
                <a:gd name="connsiteX742" fmla="*/ 591418 w 677572"/>
                <a:gd name="connsiteY742" fmla="*/ 132853 h 935355"/>
                <a:gd name="connsiteX743" fmla="*/ 602186 w 677572"/>
                <a:gd name="connsiteY743" fmla="*/ 115798 h 935355"/>
                <a:gd name="connsiteX744" fmla="*/ 598597 w 677572"/>
                <a:gd name="connsiteY744" fmla="*/ 115798 h 935355"/>
                <a:gd name="connsiteX745" fmla="*/ 588725 w 677572"/>
                <a:gd name="connsiteY745" fmla="*/ 119388 h 935355"/>
                <a:gd name="connsiteX746" fmla="*/ 577956 w 677572"/>
                <a:gd name="connsiteY746" fmla="*/ 115798 h 935355"/>
                <a:gd name="connsiteX747" fmla="*/ 585135 w 677572"/>
                <a:gd name="connsiteY747" fmla="*/ 619382 h 935355"/>
                <a:gd name="connsiteX748" fmla="*/ 585135 w 677572"/>
                <a:gd name="connsiteY748" fmla="*/ 626563 h 935355"/>
                <a:gd name="connsiteX749" fmla="*/ 595007 w 677572"/>
                <a:gd name="connsiteY749" fmla="*/ 626563 h 935355"/>
                <a:gd name="connsiteX750" fmla="*/ 602186 w 677572"/>
                <a:gd name="connsiteY750" fmla="*/ 619382 h 935355"/>
                <a:gd name="connsiteX751" fmla="*/ 585135 w 677572"/>
                <a:gd name="connsiteY751" fmla="*/ 619382 h 935355"/>
                <a:gd name="connsiteX752" fmla="*/ 585135 w 677572"/>
                <a:gd name="connsiteY752" fmla="*/ 646311 h 935355"/>
                <a:gd name="connsiteX753" fmla="*/ 591418 w 677572"/>
                <a:gd name="connsiteY753" fmla="*/ 649902 h 935355"/>
                <a:gd name="connsiteX754" fmla="*/ 591418 w 677572"/>
                <a:gd name="connsiteY754" fmla="*/ 640028 h 935355"/>
                <a:gd name="connsiteX755" fmla="*/ 585135 w 677572"/>
                <a:gd name="connsiteY755" fmla="*/ 646311 h 935355"/>
                <a:gd name="connsiteX756" fmla="*/ 588725 w 677572"/>
                <a:gd name="connsiteY756" fmla="*/ 221721 h 935355"/>
                <a:gd name="connsiteX757" fmla="*/ 588725 w 677572"/>
                <a:gd name="connsiteY757" fmla="*/ 225311 h 935355"/>
                <a:gd name="connsiteX758" fmla="*/ 595007 w 677572"/>
                <a:gd name="connsiteY758" fmla="*/ 225311 h 935355"/>
                <a:gd name="connsiteX759" fmla="*/ 595007 w 677572"/>
                <a:gd name="connsiteY759" fmla="*/ 221721 h 935355"/>
                <a:gd name="connsiteX760" fmla="*/ 588725 w 677572"/>
                <a:gd name="connsiteY760" fmla="*/ 221721 h 935355"/>
                <a:gd name="connsiteX761" fmla="*/ 588725 w 677572"/>
                <a:gd name="connsiteY761" fmla="*/ 360857 h 935355"/>
                <a:gd name="connsiteX762" fmla="*/ 591418 w 677572"/>
                <a:gd name="connsiteY762" fmla="*/ 367141 h 935355"/>
                <a:gd name="connsiteX763" fmla="*/ 588725 w 677572"/>
                <a:gd name="connsiteY763" fmla="*/ 374322 h 935355"/>
                <a:gd name="connsiteX764" fmla="*/ 595007 w 677572"/>
                <a:gd name="connsiteY764" fmla="*/ 377912 h 935355"/>
                <a:gd name="connsiteX765" fmla="*/ 602186 w 677572"/>
                <a:gd name="connsiteY765" fmla="*/ 370731 h 935355"/>
                <a:gd name="connsiteX766" fmla="*/ 602186 w 677572"/>
                <a:gd name="connsiteY766" fmla="*/ 367141 h 935355"/>
                <a:gd name="connsiteX767" fmla="*/ 595007 w 677572"/>
                <a:gd name="connsiteY767" fmla="*/ 360857 h 935355"/>
                <a:gd name="connsiteX768" fmla="*/ 588725 w 677572"/>
                <a:gd name="connsiteY768" fmla="*/ 360857 h 935355"/>
                <a:gd name="connsiteX769" fmla="*/ 588725 w 677572"/>
                <a:gd name="connsiteY769" fmla="*/ 815968 h 935355"/>
                <a:gd name="connsiteX770" fmla="*/ 588725 w 677572"/>
                <a:gd name="connsiteY770" fmla="*/ 823149 h 935355"/>
                <a:gd name="connsiteX771" fmla="*/ 595007 w 677572"/>
                <a:gd name="connsiteY771" fmla="*/ 815968 h 935355"/>
                <a:gd name="connsiteX772" fmla="*/ 588725 w 677572"/>
                <a:gd name="connsiteY772" fmla="*/ 815968 h 935355"/>
                <a:gd name="connsiteX773" fmla="*/ 591418 w 677572"/>
                <a:gd name="connsiteY773" fmla="*/ 548467 h 935355"/>
                <a:gd name="connsiteX774" fmla="*/ 591418 w 677572"/>
                <a:gd name="connsiteY774" fmla="*/ 554751 h 935355"/>
                <a:gd name="connsiteX775" fmla="*/ 595007 w 677572"/>
                <a:gd name="connsiteY775" fmla="*/ 554751 h 935355"/>
                <a:gd name="connsiteX776" fmla="*/ 595007 w 677572"/>
                <a:gd name="connsiteY776" fmla="*/ 548467 h 935355"/>
                <a:gd name="connsiteX777" fmla="*/ 591418 w 677572"/>
                <a:gd name="connsiteY777" fmla="*/ 548467 h 935355"/>
                <a:gd name="connsiteX778" fmla="*/ 598597 w 677572"/>
                <a:gd name="connsiteY778" fmla="*/ 718124 h 935355"/>
                <a:gd name="connsiteX779" fmla="*/ 591418 w 677572"/>
                <a:gd name="connsiteY779" fmla="*/ 735179 h 935355"/>
                <a:gd name="connsiteX780" fmla="*/ 598597 w 677572"/>
                <a:gd name="connsiteY780" fmla="*/ 738770 h 935355"/>
                <a:gd name="connsiteX781" fmla="*/ 605776 w 677572"/>
                <a:gd name="connsiteY781" fmla="*/ 720817 h 935355"/>
                <a:gd name="connsiteX782" fmla="*/ 598597 w 677572"/>
                <a:gd name="connsiteY782" fmla="*/ 718124 h 935355"/>
                <a:gd name="connsiteX783" fmla="*/ 598597 w 677572"/>
                <a:gd name="connsiteY783" fmla="*/ 646311 h 935355"/>
                <a:gd name="connsiteX784" fmla="*/ 598597 w 677572"/>
                <a:gd name="connsiteY784" fmla="*/ 649902 h 935355"/>
                <a:gd name="connsiteX785" fmla="*/ 605776 w 677572"/>
                <a:gd name="connsiteY785" fmla="*/ 649902 h 935355"/>
                <a:gd name="connsiteX786" fmla="*/ 605776 w 677572"/>
                <a:gd name="connsiteY786" fmla="*/ 646311 h 935355"/>
                <a:gd name="connsiteX787" fmla="*/ 598597 w 677572"/>
                <a:gd name="connsiteY787" fmla="*/ 646311 h 935355"/>
                <a:gd name="connsiteX788" fmla="*/ 602186 w 677572"/>
                <a:gd name="connsiteY788" fmla="*/ 786345 h 935355"/>
                <a:gd name="connsiteX789" fmla="*/ 602186 w 677572"/>
                <a:gd name="connsiteY789" fmla="*/ 789936 h 935355"/>
                <a:gd name="connsiteX790" fmla="*/ 608469 w 677572"/>
                <a:gd name="connsiteY790" fmla="*/ 796220 h 935355"/>
                <a:gd name="connsiteX791" fmla="*/ 608469 w 677572"/>
                <a:gd name="connsiteY791" fmla="*/ 779164 h 935355"/>
                <a:gd name="connsiteX792" fmla="*/ 602186 w 677572"/>
                <a:gd name="connsiteY792" fmla="*/ 786345 h 935355"/>
                <a:gd name="connsiteX793" fmla="*/ 612059 w 677572"/>
                <a:gd name="connsiteY793" fmla="*/ 289942 h 935355"/>
                <a:gd name="connsiteX794" fmla="*/ 612059 w 677572"/>
                <a:gd name="connsiteY794" fmla="*/ 292635 h 935355"/>
                <a:gd name="connsiteX795" fmla="*/ 615648 w 677572"/>
                <a:gd name="connsiteY795" fmla="*/ 303407 h 935355"/>
                <a:gd name="connsiteX796" fmla="*/ 619238 w 677572"/>
                <a:gd name="connsiteY796" fmla="*/ 303407 h 935355"/>
                <a:gd name="connsiteX797" fmla="*/ 622828 w 677572"/>
                <a:gd name="connsiteY797" fmla="*/ 289942 h 935355"/>
                <a:gd name="connsiteX798" fmla="*/ 612059 w 677572"/>
                <a:gd name="connsiteY798" fmla="*/ 289942 h 935355"/>
                <a:gd name="connsiteX799" fmla="*/ 612059 w 677572"/>
                <a:gd name="connsiteY799" fmla="*/ 554751 h 935355"/>
                <a:gd name="connsiteX800" fmla="*/ 612059 w 677572"/>
                <a:gd name="connsiteY800" fmla="*/ 569113 h 935355"/>
                <a:gd name="connsiteX801" fmla="*/ 619238 w 677572"/>
                <a:gd name="connsiteY801" fmla="*/ 561932 h 935355"/>
                <a:gd name="connsiteX802" fmla="*/ 612059 w 677572"/>
                <a:gd name="connsiteY802" fmla="*/ 554751 h 935355"/>
                <a:gd name="connsiteX803" fmla="*/ 615648 w 677572"/>
                <a:gd name="connsiteY803" fmla="*/ 432669 h 935355"/>
                <a:gd name="connsiteX804" fmla="*/ 615648 w 677572"/>
                <a:gd name="connsiteY804" fmla="*/ 439851 h 935355"/>
                <a:gd name="connsiteX805" fmla="*/ 622828 w 677572"/>
                <a:gd name="connsiteY805" fmla="*/ 439851 h 935355"/>
                <a:gd name="connsiteX806" fmla="*/ 622828 w 677572"/>
                <a:gd name="connsiteY806" fmla="*/ 432669 h 935355"/>
                <a:gd name="connsiteX807" fmla="*/ 615648 w 677572"/>
                <a:gd name="connsiteY807" fmla="*/ 432669 h 935355"/>
                <a:gd name="connsiteX808" fmla="*/ 615648 w 677572"/>
                <a:gd name="connsiteY808" fmla="*/ 813275 h 935355"/>
                <a:gd name="connsiteX809" fmla="*/ 615648 w 677572"/>
                <a:gd name="connsiteY809" fmla="*/ 819559 h 935355"/>
                <a:gd name="connsiteX810" fmla="*/ 619238 w 677572"/>
                <a:gd name="connsiteY810" fmla="*/ 819559 h 935355"/>
                <a:gd name="connsiteX811" fmla="*/ 619238 w 677572"/>
                <a:gd name="connsiteY811" fmla="*/ 813275 h 935355"/>
                <a:gd name="connsiteX812" fmla="*/ 615648 w 677572"/>
                <a:gd name="connsiteY812" fmla="*/ 813275 h 935355"/>
                <a:gd name="connsiteX813" fmla="*/ 625520 w 677572"/>
                <a:gd name="connsiteY813" fmla="*/ 142727 h 935355"/>
                <a:gd name="connsiteX814" fmla="*/ 625520 w 677572"/>
                <a:gd name="connsiteY814" fmla="*/ 149908 h 935355"/>
                <a:gd name="connsiteX815" fmla="*/ 628213 w 677572"/>
                <a:gd name="connsiteY815" fmla="*/ 149908 h 935355"/>
                <a:gd name="connsiteX816" fmla="*/ 628213 w 677572"/>
                <a:gd name="connsiteY816" fmla="*/ 142727 h 935355"/>
                <a:gd name="connsiteX817" fmla="*/ 625520 w 677572"/>
                <a:gd name="connsiteY817" fmla="*/ 142727 h 93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Lst>
              <a:rect l="l" t="t" r="r" b="b"/>
              <a:pathLst>
                <a:path w="677572" h="935355">
                  <a:moveTo>
                    <a:pt x="64616" y="0"/>
                  </a:moveTo>
                  <a:cubicBezTo>
                    <a:pt x="127438" y="0"/>
                    <a:pt x="158848" y="15260"/>
                    <a:pt x="158848" y="43985"/>
                  </a:cubicBezTo>
                  <a:lnTo>
                    <a:pt x="342825" y="659776"/>
                  </a:lnTo>
                  <a:lnTo>
                    <a:pt x="356286" y="659776"/>
                  </a:lnTo>
                  <a:lnTo>
                    <a:pt x="345517" y="645414"/>
                  </a:lnTo>
                  <a:cubicBezTo>
                    <a:pt x="345517" y="640028"/>
                    <a:pt x="346414" y="635539"/>
                    <a:pt x="349107" y="631949"/>
                  </a:cubicBezTo>
                  <a:cubicBezTo>
                    <a:pt x="344620" y="624767"/>
                    <a:pt x="342825" y="618484"/>
                    <a:pt x="342825" y="614893"/>
                  </a:cubicBezTo>
                  <a:cubicBezTo>
                    <a:pt x="352696" y="614893"/>
                    <a:pt x="378723" y="536797"/>
                    <a:pt x="420903" y="380606"/>
                  </a:cubicBezTo>
                  <a:cubicBezTo>
                    <a:pt x="432569" y="350085"/>
                    <a:pt x="450518" y="285454"/>
                    <a:pt x="475647" y="186712"/>
                  </a:cubicBezTo>
                  <a:cubicBezTo>
                    <a:pt x="507955" y="68222"/>
                    <a:pt x="531289" y="9874"/>
                    <a:pt x="543852" y="9874"/>
                  </a:cubicBezTo>
                  <a:cubicBezTo>
                    <a:pt x="552827" y="5386"/>
                    <a:pt x="565391" y="3591"/>
                    <a:pt x="581545" y="3591"/>
                  </a:cubicBezTo>
                  <a:lnTo>
                    <a:pt x="636290" y="3591"/>
                  </a:lnTo>
                  <a:cubicBezTo>
                    <a:pt x="663213" y="9874"/>
                    <a:pt x="677572" y="22441"/>
                    <a:pt x="677572" y="41292"/>
                  </a:cubicBezTo>
                  <a:lnTo>
                    <a:pt x="677572" y="891371"/>
                  </a:lnTo>
                  <a:cubicBezTo>
                    <a:pt x="677572" y="920993"/>
                    <a:pt x="665008" y="935356"/>
                    <a:pt x="639879" y="935356"/>
                  </a:cubicBezTo>
                  <a:lnTo>
                    <a:pt x="558212" y="935356"/>
                  </a:lnTo>
                  <a:cubicBezTo>
                    <a:pt x="533084" y="935356"/>
                    <a:pt x="520519" y="918301"/>
                    <a:pt x="520519" y="884190"/>
                  </a:cubicBezTo>
                  <a:lnTo>
                    <a:pt x="524109" y="850079"/>
                  </a:lnTo>
                  <a:lnTo>
                    <a:pt x="524109" y="808787"/>
                  </a:lnTo>
                  <a:cubicBezTo>
                    <a:pt x="524109" y="789038"/>
                    <a:pt x="523211" y="769290"/>
                    <a:pt x="520519" y="747746"/>
                  </a:cubicBezTo>
                  <a:cubicBezTo>
                    <a:pt x="523211" y="732486"/>
                    <a:pt x="525006" y="721714"/>
                    <a:pt x="527698" y="717226"/>
                  </a:cubicBezTo>
                  <a:cubicBezTo>
                    <a:pt x="525006" y="669650"/>
                    <a:pt x="521416" y="633744"/>
                    <a:pt x="516929" y="607712"/>
                  </a:cubicBezTo>
                  <a:cubicBezTo>
                    <a:pt x="516929" y="594247"/>
                    <a:pt x="521416" y="587964"/>
                    <a:pt x="531289" y="587964"/>
                  </a:cubicBezTo>
                  <a:lnTo>
                    <a:pt x="531289" y="584373"/>
                  </a:lnTo>
                  <a:cubicBezTo>
                    <a:pt x="522314" y="584373"/>
                    <a:pt x="516929" y="580782"/>
                    <a:pt x="516929" y="573601"/>
                  </a:cubicBezTo>
                  <a:lnTo>
                    <a:pt x="516929" y="556546"/>
                  </a:lnTo>
                  <a:lnTo>
                    <a:pt x="499878" y="552955"/>
                  </a:lnTo>
                  <a:cubicBezTo>
                    <a:pt x="502570" y="541286"/>
                    <a:pt x="504365" y="535900"/>
                    <a:pt x="507057" y="535900"/>
                  </a:cubicBezTo>
                  <a:cubicBezTo>
                    <a:pt x="504365" y="526923"/>
                    <a:pt x="500775" y="518844"/>
                    <a:pt x="496288" y="512561"/>
                  </a:cubicBezTo>
                  <a:lnTo>
                    <a:pt x="496288" y="508970"/>
                  </a:lnTo>
                  <a:cubicBezTo>
                    <a:pt x="497186" y="504482"/>
                    <a:pt x="498980" y="501789"/>
                    <a:pt x="503467" y="501789"/>
                  </a:cubicBezTo>
                  <a:cubicBezTo>
                    <a:pt x="507955" y="501789"/>
                    <a:pt x="511545" y="510765"/>
                    <a:pt x="514237" y="529616"/>
                  </a:cubicBezTo>
                  <a:cubicBezTo>
                    <a:pt x="524109" y="538593"/>
                    <a:pt x="529493" y="543081"/>
                    <a:pt x="531289" y="543081"/>
                  </a:cubicBezTo>
                  <a:lnTo>
                    <a:pt x="544750" y="532309"/>
                  </a:lnTo>
                  <a:cubicBezTo>
                    <a:pt x="547442" y="532309"/>
                    <a:pt x="551032" y="535900"/>
                    <a:pt x="554622" y="543081"/>
                  </a:cubicBezTo>
                  <a:lnTo>
                    <a:pt x="548340" y="552955"/>
                  </a:lnTo>
                  <a:cubicBezTo>
                    <a:pt x="557314" y="562829"/>
                    <a:pt x="561801" y="569113"/>
                    <a:pt x="561801" y="570011"/>
                  </a:cubicBezTo>
                  <a:lnTo>
                    <a:pt x="561801" y="577192"/>
                  </a:lnTo>
                  <a:lnTo>
                    <a:pt x="558212" y="584373"/>
                  </a:lnTo>
                  <a:lnTo>
                    <a:pt x="565391" y="587964"/>
                  </a:lnTo>
                  <a:cubicBezTo>
                    <a:pt x="577058" y="582578"/>
                    <a:pt x="582443" y="576294"/>
                    <a:pt x="582443" y="570011"/>
                  </a:cubicBezTo>
                  <a:lnTo>
                    <a:pt x="578853" y="552955"/>
                  </a:lnTo>
                  <a:cubicBezTo>
                    <a:pt x="581545" y="552955"/>
                    <a:pt x="582443" y="552058"/>
                    <a:pt x="582443" y="550262"/>
                  </a:cubicBezTo>
                  <a:cubicBezTo>
                    <a:pt x="564494" y="550262"/>
                    <a:pt x="554622" y="534105"/>
                    <a:pt x="554622" y="502687"/>
                  </a:cubicBezTo>
                  <a:lnTo>
                    <a:pt x="565391" y="502687"/>
                  </a:lnTo>
                  <a:lnTo>
                    <a:pt x="565391" y="492812"/>
                  </a:lnTo>
                  <a:lnTo>
                    <a:pt x="548340" y="495505"/>
                  </a:lnTo>
                  <a:lnTo>
                    <a:pt x="537571" y="482040"/>
                  </a:lnTo>
                  <a:lnTo>
                    <a:pt x="551930" y="464985"/>
                  </a:lnTo>
                  <a:cubicBezTo>
                    <a:pt x="549237" y="460497"/>
                    <a:pt x="548340" y="457804"/>
                    <a:pt x="548340" y="455111"/>
                  </a:cubicBezTo>
                  <a:lnTo>
                    <a:pt x="558212" y="438055"/>
                  </a:lnTo>
                  <a:cubicBezTo>
                    <a:pt x="555520" y="438055"/>
                    <a:pt x="554622" y="437158"/>
                    <a:pt x="554622" y="434465"/>
                  </a:cubicBezTo>
                  <a:lnTo>
                    <a:pt x="568981" y="420102"/>
                  </a:lnTo>
                  <a:lnTo>
                    <a:pt x="575263" y="423693"/>
                  </a:lnTo>
                  <a:lnTo>
                    <a:pt x="571674" y="430874"/>
                  </a:lnTo>
                  <a:lnTo>
                    <a:pt x="571674" y="444339"/>
                  </a:lnTo>
                  <a:cubicBezTo>
                    <a:pt x="580648" y="444339"/>
                    <a:pt x="586930" y="447032"/>
                    <a:pt x="592315" y="451520"/>
                  </a:cubicBezTo>
                  <a:cubicBezTo>
                    <a:pt x="596802" y="448827"/>
                    <a:pt x="600392" y="447930"/>
                    <a:pt x="603084" y="447930"/>
                  </a:cubicBezTo>
                  <a:lnTo>
                    <a:pt x="603084" y="434465"/>
                  </a:lnTo>
                  <a:cubicBezTo>
                    <a:pt x="596802" y="434465"/>
                    <a:pt x="591418" y="429079"/>
                    <a:pt x="586033" y="417409"/>
                  </a:cubicBezTo>
                  <a:lnTo>
                    <a:pt x="586033" y="385992"/>
                  </a:lnTo>
                  <a:lnTo>
                    <a:pt x="589623" y="379708"/>
                  </a:lnTo>
                  <a:lnTo>
                    <a:pt x="551930" y="338416"/>
                  </a:lnTo>
                  <a:lnTo>
                    <a:pt x="551930" y="342006"/>
                  </a:lnTo>
                  <a:lnTo>
                    <a:pt x="554622" y="382401"/>
                  </a:lnTo>
                  <a:lnTo>
                    <a:pt x="561801" y="379708"/>
                  </a:lnTo>
                  <a:cubicBezTo>
                    <a:pt x="573469" y="385992"/>
                    <a:pt x="578853" y="390480"/>
                    <a:pt x="578853" y="393173"/>
                  </a:cubicBezTo>
                  <a:cubicBezTo>
                    <a:pt x="578853" y="397661"/>
                    <a:pt x="576161" y="400354"/>
                    <a:pt x="571674" y="400354"/>
                  </a:cubicBezTo>
                  <a:lnTo>
                    <a:pt x="568981" y="400354"/>
                  </a:lnTo>
                  <a:lnTo>
                    <a:pt x="548340" y="382401"/>
                  </a:lnTo>
                  <a:cubicBezTo>
                    <a:pt x="551032" y="378810"/>
                    <a:pt x="551930" y="374322"/>
                    <a:pt x="551930" y="368936"/>
                  </a:cubicBezTo>
                  <a:cubicBezTo>
                    <a:pt x="545647" y="368936"/>
                    <a:pt x="540263" y="367141"/>
                    <a:pt x="533981" y="362652"/>
                  </a:cubicBezTo>
                  <a:cubicBezTo>
                    <a:pt x="533981" y="365345"/>
                    <a:pt x="529493" y="375220"/>
                    <a:pt x="520519" y="393173"/>
                  </a:cubicBezTo>
                  <a:lnTo>
                    <a:pt x="503467" y="382401"/>
                  </a:lnTo>
                  <a:lnTo>
                    <a:pt x="496288" y="382401"/>
                  </a:lnTo>
                  <a:lnTo>
                    <a:pt x="496288" y="389582"/>
                  </a:lnTo>
                  <a:lnTo>
                    <a:pt x="514237" y="403047"/>
                  </a:lnTo>
                  <a:lnTo>
                    <a:pt x="520519" y="400354"/>
                  </a:lnTo>
                  <a:lnTo>
                    <a:pt x="524109" y="400354"/>
                  </a:lnTo>
                  <a:cubicBezTo>
                    <a:pt x="526801" y="400354"/>
                    <a:pt x="530391" y="403945"/>
                    <a:pt x="533981" y="410228"/>
                  </a:cubicBezTo>
                  <a:cubicBezTo>
                    <a:pt x="509750" y="428181"/>
                    <a:pt x="497186" y="440748"/>
                    <a:pt x="496288" y="447930"/>
                  </a:cubicBezTo>
                  <a:lnTo>
                    <a:pt x="503467" y="451520"/>
                  </a:lnTo>
                  <a:lnTo>
                    <a:pt x="510647" y="451520"/>
                  </a:lnTo>
                  <a:cubicBezTo>
                    <a:pt x="531289" y="439851"/>
                    <a:pt x="541160" y="431772"/>
                    <a:pt x="541160" y="427283"/>
                  </a:cubicBezTo>
                  <a:lnTo>
                    <a:pt x="548340" y="427283"/>
                  </a:lnTo>
                  <a:lnTo>
                    <a:pt x="548340" y="434465"/>
                  </a:lnTo>
                  <a:cubicBezTo>
                    <a:pt x="527698" y="459599"/>
                    <a:pt x="514237" y="472166"/>
                    <a:pt x="507057" y="472166"/>
                  </a:cubicBezTo>
                  <a:cubicBezTo>
                    <a:pt x="502570" y="472166"/>
                    <a:pt x="499878" y="471269"/>
                    <a:pt x="499878" y="468576"/>
                  </a:cubicBezTo>
                  <a:cubicBezTo>
                    <a:pt x="495391" y="463190"/>
                    <a:pt x="493596" y="458701"/>
                    <a:pt x="493596" y="455111"/>
                  </a:cubicBezTo>
                  <a:lnTo>
                    <a:pt x="490006" y="455111"/>
                  </a:lnTo>
                  <a:cubicBezTo>
                    <a:pt x="490006" y="464087"/>
                    <a:pt x="485518" y="468576"/>
                    <a:pt x="476544" y="468576"/>
                  </a:cubicBezTo>
                  <a:lnTo>
                    <a:pt x="476544" y="472166"/>
                  </a:lnTo>
                  <a:cubicBezTo>
                    <a:pt x="480134" y="472166"/>
                    <a:pt x="484621" y="473962"/>
                    <a:pt x="490006" y="478450"/>
                  </a:cubicBezTo>
                  <a:lnTo>
                    <a:pt x="496288" y="475757"/>
                  </a:lnTo>
                  <a:cubicBezTo>
                    <a:pt x="505262" y="478450"/>
                    <a:pt x="510647" y="482040"/>
                    <a:pt x="510647" y="485631"/>
                  </a:cubicBezTo>
                  <a:lnTo>
                    <a:pt x="510647" y="489222"/>
                  </a:lnTo>
                  <a:cubicBezTo>
                    <a:pt x="504365" y="489222"/>
                    <a:pt x="498980" y="491017"/>
                    <a:pt x="493596" y="495505"/>
                  </a:cubicBezTo>
                  <a:lnTo>
                    <a:pt x="490006" y="495505"/>
                  </a:lnTo>
                  <a:cubicBezTo>
                    <a:pt x="485518" y="495505"/>
                    <a:pt x="482826" y="491915"/>
                    <a:pt x="482826" y="485631"/>
                  </a:cubicBezTo>
                  <a:cubicBezTo>
                    <a:pt x="478339" y="486529"/>
                    <a:pt x="476544" y="488324"/>
                    <a:pt x="476544" y="492812"/>
                  </a:cubicBezTo>
                  <a:lnTo>
                    <a:pt x="476544" y="495505"/>
                  </a:lnTo>
                  <a:cubicBezTo>
                    <a:pt x="485518" y="504482"/>
                    <a:pt x="490006" y="519742"/>
                    <a:pt x="490006" y="539490"/>
                  </a:cubicBezTo>
                  <a:cubicBezTo>
                    <a:pt x="487313" y="543979"/>
                    <a:pt x="486416" y="547569"/>
                    <a:pt x="486416" y="550262"/>
                  </a:cubicBezTo>
                  <a:cubicBezTo>
                    <a:pt x="490903" y="550262"/>
                    <a:pt x="498083" y="555648"/>
                    <a:pt x="507057" y="567318"/>
                  </a:cubicBezTo>
                  <a:cubicBezTo>
                    <a:pt x="511545" y="567318"/>
                    <a:pt x="514237" y="568215"/>
                    <a:pt x="514237" y="570011"/>
                  </a:cubicBezTo>
                  <a:cubicBezTo>
                    <a:pt x="510647" y="578987"/>
                    <a:pt x="507057" y="584373"/>
                    <a:pt x="503467" y="584373"/>
                  </a:cubicBezTo>
                  <a:cubicBezTo>
                    <a:pt x="503467" y="587066"/>
                    <a:pt x="504365" y="587964"/>
                    <a:pt x="507057" y="587964"/>
                  </a:cubicBezTo>
                  <a:cubicBezTo>
                    <a:pt x="446031" y="801605"/>
                    <a:pt x="411030" y="914710"/>
                    <a:pt x="402056" y="927277"/>
                  </a:cubicBezTo>
                  <a:lnTo>
                    <a:pt x="377825" y="934458"/>
                  </a:lnTo>
                  <a:lnTo>
                    <a:pt x="299747" y="934458"/>
                  </a:lnTo>
                  <a:cubicBezTo>
                    <a:pt x="276413" y="934458"/>
                    <a:pt x="255772" y="890473"/>
                    <a:pt x="238721" y="801605"/>
                  </a:cubicBezTo>
                  <a:cubicBezTo>
                    <a:pt x="216284" y="721714"/>
                    <a:pt x="193848" y="651697"/>
                    <a:pt x="170515" y="590657"/>
                  </a:cubicBezTo>
                  <a:lnTo>
                    <a:pt x="170515" y="577192"/>
                  </a:lnTo>
                  <a:cubicBezTo>
                    <a:pt x="173207" y="577192"/>
                    <a:pt x="176797" y="573601"/>
                    <a:pt x="180387" y="567318"/>
                  </a:cubicBezTo>
                  <a:cubicBezTo>
                    <a:pt x="177694" y="567318"/>
                    <a:pt x="174105" y="563727"/>
                    <a:pt x="170515" y="556546"/>
                  </a:cubicBezTo>
                  <a:cubicBezTo>
                    <a:pt x="173207" y="556546"/>
                    <a:pt x="176797" y="552955"/>
                    <a:pt x="180387" y="546672"/>
                  </a:cubicBezTo>
                  <a:cubicBezTo>
                    <a:pt x="180387" y="543081"/>
                    <a:pt x="176797" y="539490"/>
                    <a:pt x="170515" y="535900"/>
                  </a:cubicBezTo>
                  <a:lnTo>
                    <a:pt x="163335" y="535900"/>
                  </a:lnTo>
                  <a:cubicBezTo>
                    <a:pt x="159745" y="535900"/>
                    <a:pt x="156156" y="543979"/>
                    <a:pt x="153463" y="560136"/>
                  </a:cubicBezTo>
                  <a:lnTo>
                    <a:pt x="157053" y="567318"/>
                  </a:lnTo>
                  <a:lnTo>
                    <a:pt x="157053" y="900347"/>
                  </a:lnTo>
                  <a:cubicBezTo>
                    <a:pt x="157053" y="920993"/>
                    <a:pt x="143591" y="931765"/>
                    <a:pt x="115771" y="934458"/>
                  </a:cubicBezTo>
                  <a:lnTo>
                    <a:pt x="37693" y="934458"/>
                  </a:lnTo>
                  <a:cubicBezTo>
                    <a:pt x="17949" y="934458"/>
                    <a:pt x="6282" y="920096"/>
                    <a:pt x="3590" y="890473"/>
                  </a:cubicBezTo>
                  <a:lnTo>
                    <a:pt x="3590" y="887780"/>
                  </a:lnTo>
                  <a:lnTo>
                    <a:pt x="7179" y="867134"/>
                  </a:lnTo>
                  <a:lnTo>
                    <a:pt x="3590" y="859953"/>
                  </a:lnTo>
                  <a:cubicBezTo>
                    <a:pt x="6282" y="844693"/>
                    <a:pt x="7179" y="832126"/>
                    <a:pt x="7179" y="822251"/>
                  </a:cubicBezTo>
                  <a:lnTo>
                    <a:pt x="7179" y="818661"/>
                  </a:lnTo>
                  <a:cubicBezTo>
                    <a:pt x="7179" y="813275"/>
                    <a:pt x="6282" y="808787"/>
                    <a:pt x="3590" y="805196"/>
                  </a:cubicBezTo>
                  <a:lnTo>
                    <a:pt x="7179" y="798015"/>
                  </a:lnTo>
                  <a:lnTo>
                    <a:pt x="3590" y="750439"/>
                  </a:lnTo>
                  <a:cubicBezTo>
                    <a:pt x="6282" y="709147"/>
                    <a:pt x="7179" y="682218"/>
                    <a:pt x="7179" y="672343"/>
                  </a:cubicBezTo>
                  <a:lnTo>
                    <a:pt x="3590" y="631051"/>
                  </a:lnTo>
                  <a:lnTo>
                    <a:pt x="7179" y="613996"/>
                  </a:lnTo>
                  <a:cubicBezTo>
                    <a:pt x="4487" y="609507"/>
                    <a:pt x="3590" y="606814"/>
                    <a:pt x="3590" y="604122"/>
                  </a:cubicBezTo>
                  <a:cubicBezTo>
                    <a:pt x="3590" y="601429"/>
                    <a:pt x="4487" y="600531"/>
                    <a:pt x="7179" y="600531"/>
                  </a:cubicBezTo>
                  <a:lnTo>
                    <a:pt x="3590" y="576294"/>
                  </a:lnTo>
                  <a:lnTo>
                    <a:pt x="3590" y="566420"/>
                  </a:lnTo>
                  <a:cubicBezTo>
                    <a:pt x="3590" y="558341"/>
                    <a:pt x="4487" y="552955"/>
                    <a:pt x="7179" y="549365"/>
                  </a:cubicBezTo>
                  <a:lnTo>
                    <a:pt x="3590" y="535002"/>
                  </a:lnTo>
                  <a:cubicBezTo>
                    <a:pt x="3590" y="520640"/>
                    <a:pt x="4487" y="491017"/>
                    <a:pt x="7179" y="447032"/>
                  </a:cubicBezTo>
                  <a:lnTo>
                    <a:pt x="3590" y="399456"/>
                  </a:lnTo>
                  <a:cubicBezTo>
                    <a:pt x="6282" y="376117"/>
                    <a:pt x="7179" y="359062"/>
                    <a:pt x="7179" y="348290"/>
                  </a:cubicBezTo>
                  <a:cubicBezTo>
                    <a:pt x="7179" y="336621"/>
                    <a:pt x="6282" y="315077"/>
                    <a:pt x="3590" y="283659"/>
                  </a:cubicBezTo>
                  <a:cubicBezTo>
                    <a:pt x="6282" y="257627"/>
                    <a:pt x="7179" y="234288"/>
                    <a:pt x="7179" y="212744"/>
                  </a:cubicBezTo>
                  <a:cubicBezTo>
                    <a:pt x="7179" y="205563"/>
                    <a:pt x="6282" y="197484"/>
                    <a:pt x="3590" y="188508"/>
                  </a:cubicBezTo>
                  <a:cubicBezTo>
                    <a:pt x="6282" y="174145"/>
                    <a:pt x="7179" y="158885"/>
                    <a:pt x="7179" y="144522"/>
                  </a:cubicBezTo>
                  <a:lnTo>
                    <a:pt x="7179" y="123876"/>
                  </a:lnTo>
                  <a:cubicBezTo>
                    <a:pt x="7179" y="83482"/>
                    <a:pt x="4487" y="57450"/>
                    <a:pt x="0" y="45780"/>
                  </a:cubicBezTo>
                  <a:cubicBezTo>
                    <a:pt x="0" y="24237"/>
                    <a:pt x="21539" y="8079"/>
                    <a:pt x="64616" y="0"/>
                  </a:cubicBezTo>
                  <a:close/>
                  <a:moveTo>
                    <a:pt x="61026" y="201075"/>
                  </a:moveTo>
                  <a:lnTo>
                    <a:pt x="61026" y="211846"/>
                  </a:lnTo>
                  <a:cubicBezTo>
                    <a:pt x="65513" y="211846"/>
                    <a:pt x="67308" y="209154"/>
                    <a:pt x="67308" y="204665"/>
                  </a:cubicBezTo>
                  <a:lnTo>
                    <a:pt x="61026" y="201075"/>
                  </a:lnTo>
                  <a:close/>
                  <a:moveTo>
                    <a:pt x="61026" y="714533"/>
                  </a:moveTo>
                  <a:cubicBezTo>
                    <a:pt x="65513" y="732486"/>
                    <a:pt x="70001" y="741463"/>
                    <a:pt x="74488" y="741463"/>
                  </a:cubicBezTo>
                  <a:lnTo>
                    <a:pt x="78078" y="735179"/>
                  </a:lnTo>
                  <a:cubicBezTo>
                    <a:pt x="75386" y="721714"/>
                    <a:pt x="71796" y="714533"/>
                    <a:pt x="67308" y="714533"/>
                  </a:cubicBezTo>
                  <a:lnTo>
                    <a:pt x="61026" y="714533"/>
                  </a:lnTo>
                  <a:close/>
                  <a:moveTo>
                    <a:pt x="64616" y="537695"/>
                  </a:moveTo>
                  <a:lnTo>
                    <a:pt x="64616" y="541286"/>
                  </a:lnTo>
                  <a:lnTo>
                    <a:pt x="70899" y="541286"/>
                  </a:lnTo>
                  <a:lnTo>
                    <a:pt x="70899" y="537695"/>
                  </a:lnTo>
                  <a:lnTo>
                    <a:pt x="64616" y="537695"/>
                  </a:lnTo>
                  <a:close/>
                  <a:moveTo>
                    <a:pt x="67308" y="174145"/>
                  </a:moveTo>
                  <a:lnTo>
                    <a:pt x="67308" y="180428"/>
                  </a:lnTo>
                  <a:lnTo>
                    <a:pt x="78078" y="180428"/>
                  </a:lnTo>
                  <a:lnTo>
                    <a:pt x="78078" y="174145"/>
                  </a:lnTo>
                  <a:lnTo>
                    <a:pt x="67308" y="174145"/>
                  </a:lnTo>
                  <a:close/>
                  <a:moveTo>
                    <a:pt x="70899" y="102333"/>
                  </a:moveTo>
                  <a:cubicBezTo>
                    <a:pt x="71796" y="106821"/>
                    <a:pt x="73591" y="108616"/>
                    <a:pt x="78078" y="108616"/>
                  </a:cubicBezTo>
                  <a:lnTo>
                    <a:pt x="78078" y="102333"/>
                  </a:lnTo>
                  <a:lnTo>
                    <a:pt x="70899" y="102333"/>
                  </a:lnTo>
                  <a:close/>
                  <a:moveTo>
                    <a:pt x="70899" y="306998"/>
                  </a:moveTo>
                  <a:lnTo>
                    <a:pt x="70899" y="309691"/>
                  </a:lnTo>
                  <a:lnTo>
                    <a:pt x="84360" y="309691"/>
                  </a:lnTo>
                  <a:lnTo>
                    <a:pt x="84360" y="306998"/>
                  </a:lnTo>
                  <a:lnTo>
                    <a:pt x="70899" y="306998"/>
                  </a:lnTo>
                  <a:close/>
                  <a:moveTo>
                    <a:pt x="70899" y="578090"/>
                  </a:moveTo>
                  <a:lnTo>
                    <a:pt x="70899" y="585271"/>
                  </a:lnTo>
                  <a:lnTo>
                    <a:pt x="84360" y="585271"/>
                  </a:lnTo>
                  <a:lnTo>
                    <a:pt x="84360" y="581680"/>
                  </a:lnTo>
                  <a:lnTo>
                    <a:pt x="70899" y="578090"/>
                  </a:lnTo>
                  <a:close/>
                  <a:moveTo>
                    <a:pt x="74488" y="112207"/>
                  </a:moveTo>
                  <a:lnTo>
                    <a:pt x="74488" y="119388"/>
                  </a:lnTo>
                  <a:lnTo>
                    <a:pt x="78078" y="119388"/>
                  </a:lnTo>
                  <a:lnTo>
                    <a:pt x="78078" y="112207"/>
                  </a:lnTo>
                  <a:lnTo>
                    <a:pt x="74488" y="112207"/>
                  </a:lnTo>
                  <a:close/>
                  <a:moveTo>
                    <a:pt x="74488" y="258525"/>
                  </a:moveTo>
                  <a:cubicBezTo>
                    <a:pt x="90642" y="267501"/>
                    <a:pt x="98719" y="272887"/>
                    <a:pt x="98719" y="275580"/>
                  </a:cubicBezTo>
                  <a:cubicBezTo>
                    <a:pt x="112181" y="270194"/>
                    <a:pt x="119360" y="263013"/>
                    <a:pt x="119360" y="252241"/>
                  </a:cubicBezTo>
                  <a:cubicBezTo>
                    <a:pt x="114873" y="249548"/>
                    <a:pt x="111284" y="248650"/>
                    <a:pt x="108591" y="248650"/>
                  </a:cubicBezTo>
                  <a:cubicBezTo>
                    <a:pt x="102309" y="248650"/>
                    <a:pt x="98719" y="252241"/>
                    <a:pt x="98719" y="258525"/>
                  </a:cubicBezTo>
                  <a:lnTo>
                    <a:pt x="87950" y="258525"/>
                  </a:lnTo>
                  <a:lnTo>
                    <a:pt x="87950" y="248650"/>
                  </a:lnTo>
                  <a:lnTo>
                    <a:pt x="84360" y="248650"/>
                  </a:lnTo>
                  <a:cubicBezTo>
                    <a:pt x="81667" y="248650"/>
                    <a:pt x="78078" y="252241"/>
                    <a:pt x="74488" y="258525"/>
                  </a:cubicBezTo>
                  <a:close/>
                  <a:moveTo>
                    <a:pt x="105001" y="279170"/>
                  </a:moveTo>
                  <a:cubicBezTo>
                    <a:pt x="105001" y="289045"/>
                    <a:pt x="100514" y="299817"/>
                    <a:pt x="91540" y="309691"/>
                  </a:cubicBezTo>
                  <a:lnTo>
                    <a:pt x="91540" y="313282"/>
                  </a:lnTo>
                  <a:cubicBezTo>
                    <a:pt x="98719" y="320463"/>
                    <a:pt x="102309" y="326746"/>
                    <a:pt x="102309" y="330337"/>
                  </a:cubicBezTo>
                  <a:cubicBezTo>
                    <a:pt x="99616" y="339313"/>
                    <a:pt x="95129" y="344699"/>
                    <a:pt x="87950" y="344699"/>
                  </a:cubicBezTo>
                  <a:cubicBezTo>
                    <a:pt x="98719" y="368038"/>
                    <a:pt x="108591" y="380606"/>
                    <a:pt x="119360" y="382401"/>
                  </a:cubicBezTo>
                  <a:lnTo>
                    <a:pt x="119360" y="385094"/>
                  </a:lnTo>
                  <a:lnTo>
                    <a:pt x="105001" y="399456"/>
                  </a:lnTo>
                  <a:lnTo>
                    <a:pt x="105001" y="416512"/>
                  </a:lnTo>
                  <a:lnTo>
                    <a:pt x="122053" y="416512"/>
                  </a:lnTo>
                  <a:lnTo>
                    <a:pt x="122053" y="422795"/>
                  </a:lnTo>
                  <a:cubicBezTo>
                    <a:pt x="122053" y="427283"/>
                    <a:pt x="113078" y="431772"/>
                    <a:pt x="95129" y="437158"/>
                  </a:cubicBezTo>
                  <a:lnTo>
                    <a:pt x="95129" y="440748"/>
                  </a:lnTo>
                  <a:lnTo>
                    <a:pt x="122053" y="460497"/>
                  </a:lnTo>
                  <a:cubicBezTo>
                    <a:pt x="122053" y="463190"/>
                    <a:pt x="122950" y="466780"/>
                    <a:pt x="125643" y="471269"/>
                  </a:cubicBezTo>
                  <a:lnTo>
                    <a:pt x="119360" y="474859"/>
                  </a:lnTo>
                  <a:lnTo>
                    <a:pt x="85257" y="464087"/>
                  </a:lnTo>
                  <a:cubicBezTo>
                    <a:pt x="85257" y="468576"/>
                    <a:pt x="81667" y="471269"/>
                    <a:pt x="75386" y="471269"/>
                  </a:cubicBezTo>
                  <a:cubicBezTo>
                    <a:pt x="84360" y="479348"/>
                    <a:pt x="97822" y="487426"/>
                    <a:pt x="116668" y="495505"/>
                  </a:cubicBezTo>
                  <a:lnTo>
                    <a:pt x="116668" y="498198"/>
                  </a:lnTo>
                  <a:cubicBezTo>
                    <a:pt x="113976" y="498198"/>
                    <a:pt x="113078" y="499096"/>
                    <a:pt x="113078" y="501789"/>
                  </a:cubicBezTo>
                  <a:cubicBezTo>
                    <a:pt x="117565" y="502687"/>
                    <a:pt x="120258" y="504482"/>
                    <a:pt x="120258" y="508970"/>
                  </a:cubicBezTo>
                  <a:lnTo>
                    <a:pt x="120258" y="518844"/>
                  </a:lnTo>
                  <a:lnTo>
                    <a:pt x="103206" y="518844"/>
                  </a:lnTo>
                  <a:lnTo>
                    <a:pt x="103206" y="505380"/>
                  </a:lnTo>
                  <a:lnTo>
                    <a:pt x="99616" y="505380"/>
                  </a:lnTo>
                  <a:lnTo>
                    <a:pt x="99616" y="512561"/>
                  </a:lnTo>
                  <a:cubicBezTo>
                    <a:pt x="102309" y="535002"/>
                    <a:pt x="112181" y="546672"/>
                    <a:pt x="130130" y="546672"/>
                  </a:cubicBezTo>
                  <a:lnTo>
                    <a:pt x="137309" y="535900"/>
                  </a:lnTo>
                  <a:lnTo>
                    <a:pt x="130130" y="526025"/>
                  </a:lnTo>
                  <a:cubicBezTo>
                    <a:pt x="130130" y="519742"/>
                    <a:pt x="132822" y="512561"/>
                    <a:pt x="137309" y="505380"/>
                  </a:cubicBezTo>
                  <a:lnTo>
                    <a:pt x="143591" y="508970"/>
                  </a:lnTo>
                  <a:lnTo>
                    <a:pt x="154361" y="508970"/>
                  </a:lnTo>
                  <a:cubicBezTo>
                    <a:pt x="154361" y="497301"/>
                    <a:pt x="156156" y="491915"/>
                    <a:pt x="160643" y="491915"/>
                  </a:cubicBezTo>
                  <a:cubicBezTo>
                    <a:pt x="174105" y="500891"/>
                    <a:pt x="181284" y="506277"/>
                    <a:pt x="181284" y="508970"/>
                  </a:cubicBezTo>
                  <a:lnTo>
                    <a:pt x="178592" y="529616"/>
                  </a:lnTo>
                  <a:lnTo>
                    <a:pt x="178592" y="533207"/>
                  </a:lnTo>
                  <a:cubicBezTo>
                    <a:pt x="192951" y="534105"/>
                    <a:pt x="205515" y="539490"/>
                    <a:pt x="216284" y="550262"/>
                  </a:cubicBezTo>
                  <a:lnTo>
                    <a:pt x="222567" y="550262"/>
                  </a:lnTo>
                  <a:lnTo>
                    <a:pt x="222567" y="546672"/>
                  </a:lnTo>
                  <a:lnTo>
                    <a:pt x="212695" y="533207"/>
                  </a:lnTo>
                  <a:lnTo>
                    <a:pt x="212695" y="516151"/>
                  </a:lnTo>
                  <a:cubicBezTo>
                    <a:pt x="201028" y="514356"/>
                    <a:pt x="195643" y="510765"/>
                    <a:pt x="195643" y="505380"/>
                  </a:cubicBezTo>
                  <a:lnTo>
                    <a:pt x="195643" y="495505"/>
                  </a:lnTo>
                  <a:lnTo>
                    <a:pt x="205515" y="481143"/>
                  </a:lnTo>
                  <a:lnTo>
                    <a:pt x="205515" y="478450"/>
                  </a:lnTo>
                  <a:lnTo>
                    <a:pt x="181284" y="464087"/>
                  </a:lnTo>
                  <a:cubicBezTo>
                    <a:pt x="169618" y="443441"/>
                    <a:pt x="164233" y="427283"/>
                    <a:pt x="164233" y="412921"/>
                  </a:cubicBezTo>
                  <a:lnTo>
                    <a:pt x="154361" y="420102"/>
                  </a:lnTo>
                  <a:lnTo>
                    <a:pt x="147181" y="420102"/>
                  </a:lnTo>
                  <a:cubicBezTo>
                    <a:pt x="147181" y="408433"/>
                    <a:pt x="140001" y="403047"/>
                    <a:pt x="126540" y="403047"/>
                  </a:cubicBezTo>
                  <a:lnTo>
                    <a:pt x="126540" y="395866"/>
                  </a:lnTo>
                  <a:cubicBezTo>
                    <a:pt x="127438" y="391377"/>
                    <a:pt x="129233" y="388684"/>
                    <a:pt x="133720" y="388684"/>
                  </a:cubicBezTo>
                  <a:cubicBezTo>
                    <a:pt x="138207" y="388684"/>
                    <a:pt x="140899" y="392275"/>
                    <a:pt x="140899" y="399456"/>
                  </a:cubicBezTo>
                  <a:lnTo>
                    <a:pt x="143591" y="399456"/>
                  </a:lnTo>
                  <a:lnTo>
                    <a:pt x="143591" y="388684"/>
                  </a:lnTo>
                  <a:cubicBezTo>
                    <a:pt x="143591" y="377015"/>
                    <a:pt x="140001" y="371629"/>
                    <a:pt x="133720" y="371629"/>
                  </a:cubicBezTo>
                  <a:lnTo>
                    <a:pt x="133720" y="365345"/>
                  </a:lnTo>
                  <a:lnTo>
                    <a:pt x="167823" y="368038"/>
                  </a:lnTo>
                  <a:cubicBezTo>
                    <a:pt x="161540" y="356369"/>
                    <a:pt x="152566" y="350983"/>
                    <a:pt x="140899" y="350983"/>
                  </a:cubicBezTo>
                  <a:lnTo>
                    <a:pt x="143591" y="327644"/>
                  </a:lnTo>
                  <a:lnTo>
                    <a:pt x="143591" y="316872"/>
                  </a:lnTo>
                  <a:lnTo>
                    <a:pt x="154361" y="316872"/>
                  </a:lnTo>
                  <a:cubicBezTo>
                    <a:pt x="155258" y="325849"/>
                    <a:pt x="158848" y="330337"/>
                    <a:pt x="164233" y="330337"/>
                  </a:cubicBezTo>
                  <a:lnTo>
                    <a:pt x="164233" y="320463"/>
                  </a:lnTo>
                  <a:cubicBezTo>
                    <a:pt x="157053" y="306998"/>
                    <a:pt x="148976" y="298021"/>
                    <a:pt x="140899" y="292635"/>
                  </a:cubicBezTo>
                  <a:lnTo>
                    <a:pt x="137309" y="292635"/>
                  </a:lnTo>
                  <a:cubicBezTo>
                    <a:pt x="137309" y="305203"/>
                    <a:pt x="132822" y="313282"/>
                    <a:pt x="122950" y="316872"/>
                  </a:cubicBezTo>
                  <a:lnTo>
                    <a:pt x="120258" y="316872"/>
                  </a:lnTo>
                  <a:cubicBezTo>
                    <a:pt x="115771" y="316872"/>
                    <a:pt x="113078" y="314179"/>
                    <a:pt x="113078" y="309691"/>
                  </a:cubicBezTo>
                  <a:cubicBezTo>
                    <a:pt x="113976" y="305203"/>
                    <a:pt x="120258" y="300714"/>
                    <a:pt x="130130" y="296226"/>
                  </a:cubicBezTo>
                  <a:cubicBezTo>
                    <a:pt x="125643" y="284556"/>
                    <a:pt x="122053" y="279170"/>
                    <a:pt x="120258" y="279170"/>
                  </a:cubicBezTo>
                  <a:cubicBezTo>
                    <a:pt x="115771" y="281864"/>
                    <a:pt x="112181" y="282761"/>
                    <a:pt x="109489" y="282761"/>
                  </a:cubicBezTo>
                  <a:cubicBezTo>
                    <a:pt x="108591" y="280068"/>
                    <a:pt x="107694" y="279170"/>
                    <a:pt x="105001" y="279170"/>
                  </a:cubicBezTo>
                  <a:close/>
                  <a:moveTo>
                    <a:pt x="81667" y="657083"/>
                  </a:moveTo>
                  <a:cubicBezTo>
                    <a:pt x="78975" y="661571"/>
                    <a:pt x="78078" y="664264"/>
                    <a:pt x="78078" y="666957"/>
                  </a:cubicBezTo>
                  <a:lnTo>
                    <a:pt x="78078" y="677729"/>
                  </a:lnTo>
                  <a:lnTo>
                    <a:pt x="74488" y="677729"/>
                  </a:lnTo>
                  <a:lnTo>
                    <a:pt x="74488" y="684013"/>
                  </a:lnTo>
                  <a:cubicBezTo>
                    <a:pt x="78975" y="684013"/>
                    <a:pt x="81667" y="682218"/>
                    <a:pt x="81667" y="677729"/>
                  </a:cubicBezTo>
                  <a:lnTo>
                    <a:pt x="87950" y="681320"/>
                  </a:lnTo>
                  <a:lnTo>
                    <a:pt x="91540" y="681320"/>
                  </a:lnTo>
                  <a:lnTo>
                    <a:pt x="91540" y="666957"/>
                  </a:lnTo>
                  <a:cubicBezTo>
                    <a:pt x="91540" y="663367"/>
                    <a:pt x="87950" y="660674"/>
                    <a:pt x="81667" y="657083"/>
                  </a:cubicBezTo>
                  <a:close/>
                  <a:moveTo>
                    <a:pt x="78078" y="218130"/>
                  </a:moveTo>
                  <a:cubicBezTo>
                    <a:pt x="78975" y="222618"/>
                    <a:pt x="80770" y="225311"/>
                    <a:pt x="84360" y="225311"/>
                  </a:cubicBezTo>
                  <a:lnTo>
                    <a:pt x="98719" y="225311"/>
                  </a:lnTo>
                  <a:lnTo>
                    <a:pt x="108591" y="218130"/>
                  </a:lnTo>
                  <a:lnTo>
                    <a:pt x="105001" y="211846"/>
                  </a:lnTo>
                  <a:lnTo>
                    <a:pt x="108591" y="194791"/>
                  </a:lnTo>
                  <a:lnTo>
                    <a:pt x="112181" y="194791"/>
                  </a:lnTo>
                  <a:lnTo>
                    <a:pt x="119360" y="197484"/>
                  </a:lnTo>
                  <a:lnTo>
                    <a:pt x="119360" y="191200"/>
                  </a:lnTo>
                  <a:cubicBezTo>
                    <a:pt x="119360" y="187610"/>
                    <a:pt x="115771" y="184019"/>
                    <a:pt x="108591" y="180428"/>
                  </a:cubicBezTo>
                  <a:cubicBezTo>
                    <a:pt x="100514" y="195689"/>
                    <a:pt x="90642" y="205563"/>
                    <a:pt x="78078" y="211846"/>
                  </a:cubicBezTo>
                  <a:lnTo>
                    <a:pt x="78078" y="218130"/>
                  </a:lnTo>
                  <a:close/>
                  <a:moveTo>
                    <a:pt x="81667" y="789936"/>
                  </a:moveTo>
                  <a:lnTo>
                    <a:pt x="81667" y="810582"/>
                  </a:lnTo>
                  <a:lnTo>
                    <a:pt x="84360" y="810582"/>
                  </a:lnTo>
                  <a:lnTo>
                    <a:pt x="84360" y="789936"/>
                  </a:lnTo>
                  <a:lnTo>
                    <a:pt x="81667" y="789936"/>
                  </a:lnTo>
                  <a:close/>
                  <a:moveTo>
                    <a:pt x="87950" y="591554"/>
                  </a:moveTo>
                  <a:lnTo>
                    <a:pt x="95129" y="591554"/>
                  </a:lnTo>
                  <a:lnTo>
                    <a:pt x="95129" y="585271"/>
                  </a:lnTo>
                  <a:cubicBezTo>
                    <a:pt x="90642" y="586168"/>
                    <a:pt x="87950" y="588861"/>
                    <a:pt x="87950" y="591554"/>
                  </a:cubicBezTo>
                  <a:close/>
                  <a:moveTo>
                    <a:pt x="91540" y="157090"/>
                  </a:moveTo>
                  <a:lnTo>
                    <a:pt x="91540" y="159783"/>
                  </a:lnTo>
                  <a:cubicBezTo>
                    <a:pt x="92437" y="164271"/>
                    <a:pt x="94232" y="166964"/>
                    <a:pt x="98719" y="166964"/>
                  </a:cubicBezTo>
                  <a:lnTo>
                    <a:pt x="102309" y="166964"/>
                  </a:lnTo>
                  <a:cubicBezTo>
                    <a:pt x="106796" y="166964"/>
                    <a:pt x="108591" y="164271"/>
                    <a:pt x="108591" y="159783"/>
                  </a:cubicBezTo>
                  <a:lnTo>
                    <a:pt x="91540" y="157090"/>
                  </a:lnTo>
                  <a:close/>
                  <a:moveTo>
                    <a:pt x="95129" y="701068"/>
                  </a:moveTo>
                  <a:cubicBezTo>
                    <a:pt x="98719" y="710045"/>
                    <a:pt x="102309" y="714533"/>
                    <a:pt x="105001" y="714533"/>
                  </a:cubicBezTo>
                  <a:cubicBezTo>
                    <a:pt x="109489" y="714533"/>
                    <a:pt x="112181" y="711840"/>
                    <a:pt x="112181" y="707352"/>
                  </a:cubicBezTo>
                  <a:cubicBezTo>
                    <a:pt x="112181" y="702863"/>
                    <a:pt x="109489" y="701068"/>
                    <a:pt x="105001" y="701068"/>
                  </a:cubicBezTo>
                  <a:lnTo>
                    <a:pt x="95129" y="701068"/>
                  </a:lnTo>
                  <a:close/>
                  <a:moveTo>
                    <a:pt x="102309" y="585271"/>
                  </a:moveTo>
                  <a:lnTo>
                    <a:pt x="98719" y="602326"/>
                  </a:lnTo>
                  <a:lnTo>
                    <a:pt x="98719" y="608610"/>
                  </a:lnTo>
                  <a:cubicBezTo>
                    <a:pt x="99616" y="613098"/>
                    <a:pt x="101411" y="615791"/>
                    <a:pt x="105001" y="615791"/>
                  </a:cubicBezTo>
                  <a:cubicBezTo>
                    <a:pt x="113976" y="606814"/>
                    <a:pt x="122053" y="602326"/>
                    <a:pt x="129233" y="602326"/>
                  </a:cubicBezTo>
                  <a:lnTo>
                    <a:pt x="129233" y="598736"/>
                  </a:lnTo>
                  <a:cubicBezTo>
                    <a:pt x="129233" y="596043"/>
                    <a:pt x="123848" y="591554"/>
                    <a:pt x="112181" y="585271"/>
                  </a:cubicBezTo>
                  <a:lnTo>
                    <a:pt x="102309" y="585271"/>
                  </a:lnTo>
                  <a:close/>
                  <a:moveTo>
                    <a:pt x="108591" y="548467"/>
                  </a:moveTo>
                  <a:cubicBezTo>
                    <a:pt x="108591" y="552058"/>
                    <a:pt x="106796" y="556546"/>
                    <a:pt x="102309" y="561932"/>
                  </a:cubicBezTo>
                  <a:cubicBezTo>
                    <a:pt x="108591" y="561932"/>
                    <a:pt x="112181" y="566420"/>
                    <a:pt x="112181" y="575396"/>
                  </a:cubicBezTo>
                  <a:cubicBezTo>
                    <a:pt x="128335" y="575396"/>
                    <a:pt x="136412" y="568215"/>
                    <a:pt x="136412" y="554751"/>
                  </a:cubicBezTo>
                  <a:cubicBezTo>
                    <a:pt x="124745" y="550262"/>
                    <a:pt x="114873" y="548467"/>
                    <a:pt x="108591" y="548467"/>
                  </a:cubicBezTo>
                  <a:close/>
                  <a:moveTo>
                    <a:pt x="105001" y="136443"/>
                  </a:moveTo>
                  <a:lnTo>
                    <a:pt x="105001" y="142727"/>
                  </a:lnTo>
                  <a:lnTo>
                    <a:pt x="119360" y="142727"/>
                  </a:lnTo>
                  <a:lnTo>
                    <a:pt x="119360" y="140034"/>
                  </a:lnTo>
                  <a:lnTo>
                    <a:pt x="105001" y="136443"/>
                  </a:lnTo>
                  <a:close/>
                  <a:moveTo>
                    <a:pt x="122053" y="336621"/>
                  </a:moveTo>
                  <a:cubicBezTo>
                    <a:pt x="126540" y="343802"/>
                    <a:pt x="129233" y="350983"/>
                    <a:pt x="129233" y="357267"/>
                  </a:cubicBezTo>
                  <a:lnTo>
                    <a:pt x="129233" y="364448"/>
                  </a:lnTo>
                  <a:lnTo>
                    <a:pt x="125643" y="364448"/>
                  </a:lnTo>
                  <a:cubicBezTo>
                    <a:pt x="122053" y="364448"/>
                    <a:pt x="118463" y="356369"/>
                    <a:pt x="115771" y="340211"/>
                  </a:cubicBezTo>
                  <a:lnTo>
                    <a:pt x="122053" y="336621"/>
                  </a:lnTo>
                  <a:close/>
                  <a:moveTo>
                    <a:pt x="122053" y="235185"/>
                  </a:moveTo>
                  <a:cubicBezTo>
                    <a:pt x="126540" y="235185"/>
                    <a:pt x="129233" y="238776"/>
                    <a:pt x="129233" y="245957"/>
                  </a:cubicBezTo>
                  <a:cubicBezTo>
                    <a:pt x="133720" y="245957"/>
                    <a:pt x="136412" y="243264"/>
                    <a:pt x="136412" y="238776"/>
                  </a:cubicBezTo>
                  <a:lnTo>
                    <a:pt x="136412" y="228902"/>
                  </a:lnTo>
                  <a:lnTo>
                    <a:pt x="129233" y="228902"/>
                  </a:lnTo>
                  <a:cubicBezTo>
                    <a:pt x="124745" y="228902"/>
                    <a:pt x="122053" y="231595"/>
                    <a:pt x="122053" y="235185"/>
                  </a:cubicBezTo>
                  <a:close/>
                  <a:moveTo>
                    <a:pt x="146284" y="425488"/>
                  </a:moveTo>
                  <a:lnTo>
                    <a:pt x="149874" y="425488"/>
                  </a:lnTo>
                  <a:cubicBezTo>
                    <a:pt x="166028" y="455111"/>
                    <a:pt x="174105" y="471269"/>
                    <a:pt x="174105" y="473064"/>
                  </a:cubicBezTo>
                  <a:cubicBezTo>
                    <a:pt x="174105" y="482040"/>
                    <a:pt x="162438" y="487426"/>
                    <a:pt x="140001" y="490119"/>
                  </a:cubicBezTo>
                  <a:cubicBezTo>
                    <a:pt x="140001" y="492812"/>
                    <a:pt x="136412" y="496403"/>
                    <a:pt x="129233" y="499994"/>
                  </a:cubicBezTo>
                  <a:lnTo>
                    <a:pt x="125643" y="499994"/>
                  </a:lnTo>
                  <a:lnTo>
                    <a:pt x="125643" y="490119"/>
                  </a:lnTo>
                  <a:lnTo>
                    <a:pt x="132822" y="479348"/>
                  </a:lnTo>
                  <a:cubicBezTo>
                    <a:pt x="130130" y="474859"/>
                    <a:pt x="129233" y="472166"/>
                    <a:pt x="129233" y="469473"/>
                  </a:cubicBezTo>
                  <a:cubicBezTo>
                    <a:pt x="138207" y="464985"/>
                    <a:pt x="145386" y="462292"/>
                    <a:pt x="149874" y="462292"/>
                  </a:cubicBezTo>
                  <a:lnTo>
                    <a:pt x="149874" y="456009"/>
                  </a:lnTo>
                  <a:lnTo>
                    <a:pt x="132822" y="441646"/>
                  </a:lnTo>
                  <a:lnTo>
                    <a:pt x="146284" y="425488"/>
                  </a:lnTo>
                  <a:close/>
                  <a:moveTo>
                    <a:pt x="129233" y="262115"/>
                  </a:moveTo>
                  <a:cubicBezTo>
                    <a:pt x="130130" y="266603"/>
                    <a:pt x="131925" y="269296"/>
                    <a:pt x="136412" y="269296"/>
                  </a:cubicBezTo>
                  <a:lnTo>
                    <a:pt x="142694" y="269296"/>
                  </a:lnTo>
                  <a:cubicBezTo>
                    <a:pt x="151669" y="265706"/>
                    <a:pt x="157053" y="257627"/>
                    <a:pt x="157053" y="245060"/>
                  </a:cubicBezTo>
                  <a:lnTo>
                    <a:pt x="157053" y="241469"/>
                  </a:lnTo>
                  <a:cubicBezTo>
                    <a:pt x="138207" y="251343"/>
                    <a:pt x="129233" y="257627"/>
                    <a:pt x="129233" y="262115"/>
                  </a:cubicBezTo>
                  <a:close/>
                  <a:moveTo>
                    <a:pt x="132822" y="163373"/>
                  </a:moveTo>
                  <a:lnTo>
                    <a:pt x="140001" y="166964"/>
                  </a:lnTo>
                  <a:lnTo>
                    <a:pt x="140001" y="157090"/>
                  </a:lnTo>
                  <a:cubicBezTo>
                    <a:pt x="134617" y="157090"/>
                    <a:pt x="132822" y="159783"/>
                    <a:pt x="132822" y="163373"/>
                  </a:cubicBezTo>
                  <a:close/>
                  <a:moveTo>
                    <a:pt x="142694" y="184019"/>
                  </a:moveTo>
                  <a:lnTo>
                    <a:pt x="142694" y="187610"/>
                  </a:lnTo>
                  <a:lnTo>
                    <a:pt x="149874" y="187610"/>
                  </a:lnTo>
                  <a:lnTo>
                    <a:pt x="149874" y="177736"/>
                  </a:lnTo>
                  <a:cubicBezTo>
                    <a:pt x="144489" y="177736"/>
                    <a:pt x="142694" y="180428"/>
                    <a:pt x="142694" y="184019"/>
                  </a:cubicBezTo>
                  <a:close/>
                  <a:moveTo>
                    <a:pt x="142694" y="514356"/>
                  </a:moveTo>
                  <a:lnTo>
                    <a:pt x="142694" y="517049"/>
                  </a:lnTo>
                  <a:lnTo>
                    <a:pt x="149874" y="517049"/>
                  </a:lnTo>
                  <a:lnTo>
                    <a:pt x="149874" y="514356"/>
                  </a:lnTo>
                  <a:lnTo>
                    <a:pt x="142694" y="514356"/>
                  </a:lnTo>
                  <a:close/>
                  <a:moveTo>
                    <a:pt x="152566" y="391377"/>
                  </a:moveTo>
                  <a:lnTo>
                    <a:pt x="152566" y="402149"/>
                  </a:lnTo>
                  <a:cubicBezTo>
                    <a:pt x="153463" y="406638"/>
                    <a:pt x="155258" y="408433"/>
                    <a:pt x="158848" y="408433"/>
                  </a:cubicBezTo>
                  <a:lnTo>
                    <a:pt x="166028" y="404842"/>
                  </a:lnTo>
                  <a:cubicBezTo>
                    <a:pt x="166925" y="409330"/>
                    <a:pt x="168720" y="412023"/>
                    <a:pt x="173207" y="412023"/>
                  </a:cubicBezTo>
                  <a:lnTo>
                    <a:pt x="173207" y="404842"/>
                  </a:lnTo>
                  <a:cubicBezTo>
                    <a:pt x="168720" y="399456"/>
                    <a:pt x="166028" y="394968"/>
                    <a:pt x="166028" y="391377"/>
                  </a:cubicBezTo>
                  <a:lnTo>
                    <a:pt x="152566" y="391377"/>
                  </a:lnTo>
                  <a:close/>
                  <a:moveTo>
                    <a:pt x="166028" y="517049"/>
                  </a:moveTo>
                  <a:lnTo>
                    <a:pt x="166028" y="520640"/>
                  </a:lnTo>
                  <a:lnTo>
                    <a:pt x="173207" y="520640"/>
                  </a:lnTo>
                  <a:lnTo>
                    <a:pt x="173207" y="517049"/>
                  </a:lnTo>
                  <a:lnTo>
                    <a:pt x="166028" y="517049"/>
                  </a:lnTo>
                  <a:close/>
                  <a:moveTo>
                    <a:pt x="169618" y="377912"/>
                  </a:moveTo>
                  <a:lnTo>
                    <a:pt x="169618" y="384196"/>
                  </a:lnTo>
                  <a:lnTo>
                    <a:pt x="173207" y="384196"/>
                  </a:lnTo>
                  <a:lnTo>
                    <a:pt x="173207" y="377912"/>
                  </a:lnTo>
                  <a:lnTo>
                    <a:pt x="169618" y="377912"/>
                  </a:lnTo>
                  <a:close/>
                  <a:moveTo>
                    <a:pt x="176797" y="377912"/>
                  </a:moveTo>
                  <a:lnTo>
                    <a:pt x="183079" y="381503"/>
                  </a:lnTo>
                  <a:lnTo>
                    <a:pt x="186669" y="374322"/>
                  </a:lnTo>
                  <a:lnTo>
                    <a:pt x="186669" y="370731"/>
                  </a:lnTo>
                  <a:lnTo>
                    <a:pt x="183079" y="370731"/>
                  </a:lnTo>
                  <a:cubicBezTo>
                    <a:pt x="179489" y="371629"/>
                    <a:pt x="176797" y="374322"/>
                    <a:pt x="176797" y="377912"/>
                  </a:cubicBezTo>
                  <a:close/>
                  <a:moveTo>
                    <a:pt x="183079" y="432669"/>
                  </a:moveTo>
                  <a:lnTo>
                    <a:pt x="183079" y="439851"/>
                  </a:lnTo>
                  <a:lnTo>
                    <a:pt x="203720" y="439851"/>
                  </a:lnTo>
                  <a:lnTo>
                    <a:pt x="203720" y="436260"/>
                  </a:lnTo>
                  <a:cubicBezTo>
                    <a:pt x="192054" y="433567"/>
                    <a:pt x="185772" y="432669"/>
                    <a:pt x="183079" y="432669"/>
                  </a:cubicBezTo>
                  <a:close/>
                  <a:moveTo>
                    <a:pt x="210900" y="503584"/>
                  </a:moveTo>
                  <a:lnTo>
                    <a:pt x="210900" y="507175"/>
                  </a:lnTo>
                  <a:lnTo>
                    <a:pt x="217182" y="507175"/>
                  </a:lnTo>
                  <a:lnTo>
                    <a:pt x="217182" y="503584"/>
                  </a:lnTo>
                  <a:lnTo>
                    <a:pt x="210900" y="503584"/>
                  </a:lnTo>
                  <a:close/>
                  <a:moveTo>
                    <a:pt x="210900" y="568215"/>
                  </a:moveTo>
                  <a:lnTo>
                    <a:pt x="210900" y="585271"/>
                  </a:lnTo>
                  <a:cubicBezTo>
                    <a:pt x="216284" y="580782"/>
                    <a:pt x="221669" y="578090"/>
                    <a:pt x="227952" y="578090"/>
                  </a:cubicBezTo>
                  <a:lnTo>
                    <a:pt x="227952" y="568215"/>
                  </a:lnTo>
                  <a:lnTo>
                    <a:pt x="210900" y="568215"/>
                  </a:lnTo>
                  <a:close/>
                  <a:moveTo>
                    <a:pt x="224362" y="537695"/>
                  </a:moveTo>
                  <a:lnTo>
                    <a:pt x="224362" y="544876"/>
                  </a:lnTo>
                  <a:lnTo>
                    <a:pt x="227952" y="544876"/>
                  </a:lnTo>
                  <a:lnTo>
                    <a:pt x="227952" y="537695"/>
                  </a:lnTo>
                  <a:lnTo>
                    <a:pt x="224362" y="537695"/>
                  </a:lnTo>
                  <a:close/>
                  <a:moveTo>
                    <a:pt x="234233" y="510765"/>
                  </a:moveTo>
                  <a:cubicBezTo>
                    <a:pt x="234233" y="519742"/>
                    <a:pt x="233336" y="528719"/>
                    <a:pt x="231541" y="537695"/>
                  </a:cubicBezTo>
                  <a:lnTo>
                    <a:pt x="241413" y="537695"/>
                  </a:lnTo>
                  <a:lnTo>
                    <a:pt x="241413" y="517049"/>
                  </a:lnTo>
                  <a:cubicBezTo>
                    <a:pt x="241413" y="512561"/>
                    <a:pt x="238721" y="510765"/>
                    <a:pt x="234233" y="510765"/>
                  </a:cubicBezTo>
                  <a:close/>
                  <a:moveTo>
                    <a:pt x="231541" y="561932"/>
                  </a:moveTo>
                  <a:lnTo>
                    <a:pt x="231541" y="569113"/>
                  </a:lnTo>
                  <a:lnTo>
                    <a:pt x="234233" y="569113"/>
                  </a:lnTo>
                  <a:lnTo>
                    <a:pt x="234233" y="561932"/>
                  </a:lnTo>
                  <a:lnTo>
                    <a:pt x="231541" y="561932"/>
                  </a:lnTo>
                  <a:close/>
                  <a:moveTo>
                    <a:pt x="237823" y="591554"/>
                  </a:moveTo>
                  <a:lnTo>
                    <a:pt x="237823" y="598736"/>
                  </a:lnTo>
                  <a:cubicBezTo>
                    <a:pt x="242311" y="598736"/>
                    <a:pt x="245003" y="596043"/>
                    <a:pt x="245003" y="591554"/>
                  </a:cubicBezTo>
                  <a:lnTo>
                    <a:pt x="237823" y="591554"/>
                  </a:lnTo>
                  <a:close/>
                  <a:moveTo>
                    <a:pt x="298850" y="649902"/>
                  </a:moveTo>
                  <a:cubicBezTo>
                    <a:pt x="298850" y="654390"/>
                    <a:pt x="296157" y="657083"/>
                    <a:pt x="291670" y="657083"/>
                  </a:cubicBezTo>
                  <a:cubicBezTo>
                    <a:pt x="289875" y="657083"/>
                    <a:pt x="288978" y="656185"/>
                    <a:pt x="288978" y="653493"/>
                  </a:cubicBezTo>
                  <a:lnTo>
                    <a:pt x="281798" y="657083"/>
                  </a:lnTo>
                  <a:cubicBezTo>
                    <a:pt x="277311" y="654390"/>
                    <a:pt x="273721" y="653493"/>
                    <a:pt x="271029" y="653493"/>
                  </a:cubicBezTo>
                  <a:lnTo>
                    <a:pt x="268337" y="660674"/>
                  </a:lnTo>
                  <a:lnTo>
                    <a:pt x="268337" y="664264"/>
                  </a:lnTo>
                  <a:cubicBezTo>
                    <a:pt x="273721" y="664264"/>
                    <a:pt x="283593" y="670548"/>
                    <a:pt x="298850" y="684013"/>
                  </a:cubicBezTo>
                  <a:lnTo>
                    <a:pt x="302440" y="684013"/>
                  </a:lnTo>
                  <a:lnTo>
                    <a:pt x="306029" y="653493"/>
                  </a:lnTo>
                  <a:lnTo>
                    <a:pt x="298850" y="649902"/>
                  </a:lnTo>
                  <a:close/>
                  <a:moveTo>
                    <a:pt x="295260" y="748644"/>
                  </a:moveTo>
                  <a:lnTo>
                    <a:pt x="295260" y="755825"/>
                  </a:lnTo>
                  <a:cubicBezTo>
                    <a:pt x="296157" y="760313"/>
                    <a:pt x="297952" y="762109"/>
                    <a:pt x="302440" y="762109"/>
                  </a:cubicBezTo>
                  <a:cubicBezTo>
                    <a:pt x="306029" y="759416"/>
                    <a:pt x="310516" y="758518"/>
                    <a:pt x="315901" y="758518"/>
                  </a:cubicBezTo>
                  <a:cubicBezTo>
                    <a:pt x="318594" y="762109"/>
                    <a:pt x="319491" y="769290"/>
                    <a:pt x="319491" y="779164"/>
                  </a:cubicBezTo>
                  <a:lnTo>
                    <a:pt x="332952" y="779164"/>
                  </a:lnTo>
                  <a:cubicBezTo>
                    <a:pt x="332952" y="772880"/>
                    <a:pt x="336542" y="769290"/>
                    <a:pt x="343722" y="769290"/>
                  </a:cubicBezTo>
                  <a:lnTo>
                    <a:pt x="343722" y="758518"/>
                  </a:lnTo>
                  <a:cubicBezTo>
                    <a:pt x="339235" y="758518"/>
                    <a:pt x="336542" y="757620"/>
                    <a:pt x="336542" y="755825"/>
                  </a:cubicBezTo>
                  <a:cubicBezTo>
                    <a:pt x="340132" y="746849"/>
                    <a:pt x="343722" y="741463"/>
                    <a:pt x="346414" y="741463"/>
                  </a:cubicBezTo>
                  <a:lnTo>
                    <a:pt x="346414" y="755825"/>
                  </a:lnTo>
                  <a:cubicBezTo>
                    <a:pt x="350004" y="753132"/>
                    <a:pt x="356286" y="752234"/>
                    <a:pt x="364363" y="752234"/>
                  </a:cubicBezTo>
                  <a:lnTo>
                    <a:pt x="360774" y="735179"/>
                  </a:lnTo>
                  <a:lnTo>
                    <a:pt x="360774" y="727998"/>
                  </a:lnTo>
                  <a:lnTo>
                    <a:pt x="367056" y="727998"/>
                  </a:lnTo>
                  <a:lnTo>
                    <a:pt x="367056" y="714533"/>
                  </a:lnTo>
                  <a:lnTo>
                    <a:pt x="357184" y="714533"/>
                  </a:lnTo>
                  <a:cubicBezTo>
                    <a:pt x="347312" y="727100"/>
                    <a:pt x="335645" y="733384"/>
                    <a:pt x="323081" y="735179"/>
                  </a:cubicBezTo>
                  <a:cubicBezTo>
                    <a:pt x="320389" y="744156"/>
                    <a:pt x="310516" y="748644"/>
                    <a:pt x="295260" y="748644"/>
                  </a:cubicBezTo>
                  <a:close/>
                  <a:moveTo>
                    <a:pt x="306029" y="626563"/>
                  </a:moveTo>
                  <a:cubicBezTo>
                    <a:pt x="306029" y="631051"/>
                    <a:pt x="308722" y="632847"/>
                    <a:pt x="312311" y="632847"/>
                  </a:cubicBezTo>
                  <a:lnTo>
                    <a:pt x="312311" y="626563"/>
                  </a:lnTo>
                  <a:lnTo>
                    <a:pt x="306029" y="626563"/>
                  </a:lnTo>
                  <a:close/>
                  <a:moveTo>
                    <a:pt x="308722" y="782755"/>
                  </a:moveTo>
                  <a:lnTo>
                    <a:pt x="308722" y="786345"/>
                  </a:lnTo>
                  <a:lnTo>
                    <a:pt x="312311" y="803401"/>
                  </a:lnTo>
                  <a:cubicBezTo>
                    <a:pt x="307824" y="804298"/>
                    <a:pt x="306029" y="806094"/>
                    <a:pt x="306029" y="810582"/>
                  </a:cubicBezTo>
                  <a:lnTo>
                    <a:pt x="323081" y="810582"/>
                  </a:lnTo>
                  <a:cubicBezTo>
                    <a:pt x="323081" y="802503"/>
                    <a:pt x="323978" y="797117"/>
                    <a:pt x="326671" y="793527"/>
                  </a:cubicBezTo>
                  <a:cubicBezTo>
                    <a:pt x="323978" y="789038"/>
                    <a:pt x="323081" y="785448"/>
                    <a:pt x="323081" y="782755"/>
                  </a:cubicBezTo>
                  <a:lnTo>
                    <a:pt x="308722" y="782755"/>
                  </a:lnTo>
                  <a:close/>
                  <a:moveTo>
                    <a:pt x="319491" y="836614"/>
                  </a:moveTo>
                  <a:lnTo>
                    <a:pt x="319491" y="843795"/>
                  </a:lnTo>
                  <a:lnTo>
                    <a:pt x="329363" y="843795"/>
                  </a:lnTo>
                  <a:cubicBezTo>
                    <a:pt x="329363" y="839307"/>
                    <a:pt x="327568" y="836614"/>
                    <a:pt x="323081" y="836614"/>
                  </a:cubicBezTo>
                  <a:lnTo>
                    <a:pt x="319491" y="836614"/>
                  </a:lnTo>
                  <a:close/>
                  <a:moveTo>
                    <a:pt x="332952" y="819559"/>
                  </a:moveTo>
                  <a:cubicBezTo>
                    <a:pt x="332952" y="824945"/>
                    <a:pt x="332055" y="829433"/>
                    <a:pt x="329363" y="833023"/>
                  </a:cubicBezTo>
                  <a:lnTo>
                    <a:pt x="346414" y="836614"/>
                  </a:lnTo>
                  <a:lnTo>
                    <a:pt x="350004" y="836614"/>
                  </a:lnTo>
                  <a:lnTo>
                    <a:pt x="350004" y="826740"/>
                  </a:lnTo>
                  <a:cubicBezTo>
                    <a:pt x="350004" y="822251"/>
                    <a:pt x="348209" y="819559"/>
                    <a:pt x="343722" y="819559"/>
                  </a:cubicBezTo>
                  <a:lnTo>
                    <a:pt x="332952" y="819559"/>
                  </a:lnTo>
                  <a:close/>
                  <a:moveTo>
                    <a:pt x="336542" y="803401"/>
                  </a:moveTo>
                  <a:lnTo>
                    <a:pt x="332952" y="810582"/>
                  </a:lnTo>
                  <a:lnTo>
                    <a:pt x="343722" y="810582"/>
                  </a:lnTo>
                  <a:cubicBezTo>
                    <a:pt x="343722" y="805196"/>
                    <a:pt x="341030" y="803401"/>
                    <a:pt x="336542" y="803401"/>
                  </a:cubicBezTo>
                  <a:close/>
                  <a:moveTo>
                    <a:pt x="350004" y="676832"/>
                  </a:moveTo>
                  <a:cubicBezTo>
                    <a:pt x="341030" y="689399"/>
                    <a:pt x="336542" y="697478"/>
                    <a:pt x="336542" y="701068"/>
                  </a:cubicBezTo>
                  <a:cubicBezTo>
                    <a:pt x="341030" y="702863"/>
                    <a:pt x="343722" y="703761"/>
                    <a:pt x="346414" y="703761"/>
                  </a:cubicBezTo>
                  <a:cubicBezTo>
                    <a:pt x="353594" y="703761"/>
                    <a:pt x="357184" y="698375"/>
                    <a:pt x="357184" y="686706"/>
                  </a:cubicBezTo>
                  <a:lnTo>
                    <a:pt x="364363" y="686706"/>
                  </a:lnTo>
                  <a:lnTo>
                    <a:pt x="364363" y="703761"/>
                  </a:lnTo>
                  <a:lnTo>
                    <a:pt x="374235" y="703761"/>
                  </a:lnTo>
                  <a:lnTo>
                    <a:pt x="370645" y="697478"/>
                  </a:lnTo>
                  <a:cubicBezTo>
                    <a:pt x="370645" y="694785"/>
                    <a:pt x="371543" y="693887"/>
                    <a:pt x="374235" y="693887"/>
                  </a:cubicBezTo>
                  <a:cubicBezTo>
                    <a:pt x="371543" y="682218"/>
                    <a:pt x="367953" y="676832"/>
                    <a:pt x="364363" y="676832"/>
                  </a:cubicBezTo>
                  <a:lnTo>
                    <a:pt x="350004" y="676832"/>
                  </a:lnTo>
                  <a:close/>
                  <a:moveTo>
                    <a:pt x="364363" y="772880"/>
                  </a:moveTo>
                  <a:cubicBezTo>
                    <a:pt x="350901" y="784550"/>
                    <a:pt x="343722" y="792629"/>
                    <a:pt x="343722" y="796220"/>
                  </a:cubicBezTo>
                  <a:cubicBezTo>
                    <a:pt x="341030" y="796220"/>
                    <a:pt x="340132" y="797117"/>
                    <a:pt x="340132" y="799810"/>
                  </a:cubicBezTo>
                  <a:lnTo>
                    <a:pt x="357184" y="803401"/>
                  </a:lnTo>
                  <a:lnTo>
                    <a:pt x="364363" y="803401"/>
                  </a:lnTo>
                  <a:cubicBezTo>
                    <a:pt x="368850" y="803401"/>
                    <a:pt x="370645" y="800708"/>
                    <a:pt x="370645" y="796220"/>
                  </a:cubicBezTo>
                  <a:lnTo>
                    <a:pt x="370645" y="779164"/>
                  </a:lnTo>
                  <a:cubicBezTo>
                    <a:pt x="370645" y="774676"/>
                    <a:pt x="367953" y="772880"/>
                    <a:pt x="364363" y="772880"/>
                  </a:cubicBezTo>
                  <a:close/>
                  <a:moveTo>
                    <a:pt x="367056" y="666957"/>
                  </a:moveTo>
                  <a:lnTo>
                    <a:pt x="367056" y="674138"/>
                  </a:lnTo>
                  <a:lnTo>
                    <a:pt x="374235" y="674138"/>
                  </a:lnTo>
                  <a:lnTo>
                    <a:pt x="374235" y="666957"/>
                  </a:lnTo>
                  <a:lnTo>
                    <a:pt x="367056" y="666957"/>
                  </a:lnTo>
                  <a:close/>
                  <a:moveTo>
                    <a:pt x="374235" y="640028"/>
                  </a:moveTo>
                  <a:lnTo>
                    <a:pt x="374235" y="643618"/>
                  </a:lnTo>
                  <a:cubicBezTo>
                    <a:pt x="375133" y="648107"/>
                    <a:pt x="376928" y="649902"/>
                    <a:pt x="381415" y="649902"/>
                  </a:cubicBezTo>
                  <a:lnTo>
                    <a:pt x="384107" y="643618"/>
                  </a:lnTo>
                  <a:lnTo>
                    <a:pt x="377825" y="640028"/>
                  </a:lnTo>
                  <a:lnTo>
                    <a:pt x="374235" y="640028"/>
                  </a:lnTo>
                  <a:close/>
                  <a:moveTo>
                    <a:pt x="374235" y="720817"/>
                  </a:moveTo>
                  <a:lnTo>
                    <a:pt x="374235" y="724407"/>
                  </a:lnTo>
                  <a:lnTo>
                    <a:pt x="381415" y="724407"/>
                  </a:lnTo>
                  <a:lnTo>
                    <a:pt x="381415" y="720817"/>
                  </a:lnTo>
                  <a:lnTo>
                    <a:pt x="374235" y="720817"/>
                  </a:lnTo>
                  <a:close/>
                  <a:moveTo>
                    <a:pt x="380518" y="666957"/>
                  </a:moveTo>
                  <a:lnTo>
                    <a:pt x="380518" y="674138"/>
                  </a:lnTo>
                  <a:lnTo>
                    <a:pt x="383210" y="674138"/>
                  </a:lnTo>
                  <a:lnTo>
                    <a:pt x="383210" y="666957"/>
                  </a:lnTo>
                  <a:lnTo>
                    <a:pt x="380518" y="666957"/>
                  </a:lnTo>
                  <a:close/>
                  <a:moveTo>
                    <a:pt x="384107" y="612200"/>
                  </a:moveTo>
                  <a:lnTo>
                    <a:pt x="384107" y="615791"/>
                  </a:lnTo>
                  <a:lnTo>
                    <a:pt x="391286" y="615791"/>
                  </a:lnTo>
                  <a:lnTo>
                    <a:pt x="391286" y="612200"/>
                  </a:lnTo>
                  <a:lnTo>
                    <a:pt x="384107" y="612200"/>
                  </a:lnTo>
                  <a:close/>
                  <a:moveTo>
                    <a:pt x="384107" y="714533"/>
                  </a:moveTo>
                  <a:lnTo>
                    <a:pt x="384107" y="724407"/>
                  </a:lnTo>
                  <a:lnTo>
                    <a:pt x="387697" y="724407"/>
                  </a:lnTo>
                  <a:cubicBezTo>
                    <a:pt x="392184" y="724407"/>
                    <a:pt x="394877" y="722612"/>
                    <a:pt x="394877" y="718124"/>
                  </a:cubicBezTo>
                  <a:lnTo>
                    <a:pt x="394877" y="714533"/>
                  </a:lnTo>
                  <a:lnTo>
                    <a:pt x="384107" y="714533"/>
                  </a:lnTo>
                  <a:close/>
                  <a:moveTo>
                    <a:pt x="391286" y="772880"/>
                  </a:moveTo>
                  <a:lnTo>
                    <a:pt x="387697" y="789936"/>
                  </a:lnTo>
                  <a:lnTo>
                    <a:pt x="394877" y="789936"/>
                  </a:lnTo>
                  <a:lnTo>
                    <a:pt x="394877" y="772880"/>
                  </a:lnTo>
                  <a:lnTo>
                    <a:pt x="391286" y="772880"/>
                  </a:lnTo>
                  <a:close/>
                  <a:moveTo>
                    <a:pt x="391286" y="670548"/>
                  </a:moveTo>
                  <a:lnTo>
                    <a:pt x="391286" y="684013"/>
                  </a:lnTo>
                  <a:lnTo>
                    <a:pt x="394877" y="684013"/>
                  </a:lnTo>
                  <a:cubicBezTo>
                    <a:pt x="399364" y="684013"/>
                    <a:pt x="402056" y="682218"/>
                    <a:pt x="402056" y="677729"/>
                  </a:cubicBezTo>
                  <a:lnTo>
                    <a:pt x="391286" y="670548"/>
                  </a:lnTo>
                  <a:close/>
                  <a:moveTo>
                    <a:pt x="391286" y="727998"/>
                  </a:moveTo>
                  <a:lnTo>
                    <a:pt x="391286" y="731589"/>
                  </a:lnTo>
                  <a:lnTo>
                    <a:pt x="402056" y="731589"/>
                  </a:lnTo>
                  <a:lnTo>
                    <a:pt x="402056" y="727998"/>
                  </a:lnTo>
                  <a:lnTo>
                    <a:pt x="391286" y="727998"/>
                  </a:lnTo>
                  <a:close/>
                  <a:moveTo>
                    <a:pt x="411030" y="622972"/>
                  </a:moveTo>
                  <a:lnTo>
                    <a:pt x="411030" y="629256"/>
                  </a:lnTo>
                  <a:lnTo>
                    <a:pt x="414620" y="629256"/>
                  </a:lnTo>
                  <a:lnTo>
                    <a:pt x="414620" y="622972"/>
                  </a:lnTo>
                  <a:lnTo>
                    <a:pt x="411030" y="622972"/>
                  </a:lnTo>
                  <a:close/>
                  <a:moveTo>
                    <a:pt x="414620" y="660674"/>
                  </a:moveTo>
                  <a:lnTo>
                    <a:pt x="414620" y="664264"/>
                  </a:lnTo>
                  <a:lnTo>
                    <a:pt x="428082" y="664264"/>
                  </a:lnTo>
                  <a:lnTo>
                    <a:pt x="428082" y="660674"/>
                  </a:lnTo>
                  <a:lnTo>
                    <a:pt x="414620" y="660674"/>
                  </a:lnTo>
                  <a:close/>
                  <a:moveTo>
                    <a:pt x="435262" y="595145"/>
                  </a:moveTo>
                  <a:lnTo>
                    <a:pt x="435262" y="602326"/>
                  </a:lnTo>
                  <a:cubicBezTo>
                    <a:pt x="439749" y="602326"/>
                    <a:pt x="441544" y="599633"/>
                    <a:pt x="441544" y="595145"/>
                  </a:cubicBezTo>
                  <a:lnTo>
                    <a:pt x="435262" y="595145"/>
                  </a:lnTo>
                  <a:close/>
                  <a:moveTo>
                    <a:pt x="438852" y="541286"/>
                  </a:moveTo>
                  <a:lnTo>
                    <a:pt x="438852" y="548467"/>
                  </a:lnTo>
                  <a:lnTo>
                    <a:pt x="455903" y="548467"/>
                  </a:lnTo>
                  <a:lnTo>
                    <a:pt x="455903" y="544876"/>
                  </a:lnTo>
                  <a:lnTo>
                    <a:pt x="438852" y="541286"/>
                  </a:lnTo>
                  <a:close/>
                  <a:moveTo>
                    <a:pt x="452313" y="571806"/>
                  </a:moveTo>
                  <a:lnTo>
                    <a:pt x="458595" y="571806"/>
                  </a:lnTo>
                  <a:lnTo>
                    <a:pt x="458595" y="565522"/>
                  </a:lnTo>
                  <a:cubicBezTo>
                    <a:pt x="454108" y="565522"/>
                    <a:pt x="452313" y="568215"/>
                    <a:pt x="452313" y="571806"/>
                  </a:cubicBezTo>
                  <a:close/>
                  <a:moveTo>
                    <a:pt x="462185" y="602326"/>
                  </a:moveTo>
                  <a:lnTo>
                    <a:pt x="462185" y="608610"/>
                  </a:lnTo>
                  <a:cubicBezTo>
                    <a:pt x="466672" y="608610"/>
                    <a:pt x="469364" y="606814"/>
                    <a:pt x="469364" y="602326"/>
                  </a:cubicBezTo>
                  <a:lnTo>
                    <a:pt x="462185" y="602326"/>
                  </a:lnTo>
                  <a:close/>
                  <a:moveTo>
                    <a:pt x="465775" y="514356"/>
                  </a:moveTo>
                  <a:lnTo>
                    <a:pt x="465775" y="524230"/>
                  </a:lnTo>
                  <a:lnTo>
                    <a:pt x="469364" y="524230"/>
                  </a:lnTo>
                  <a:lnTo>
                    <a:pt x="469364" y="514356"/>
                  </a:lnTo>
                  <a:lnTo>
                    <a:pt x="465775" y="514356"/>
                  </a:lnTo>
                  <a:close/>
                  <a:moveTo>
                    <a:pt x="476544" y="551160"/>
                  </a:moveTo>
                  <a:lnTo>
                    <a:pt x="476544" y="574499"/>
                  </a:lnTo>
                  <a:cubicBezTo>
                    <a:pt x="481031" y="574499"/>
                    <a:pt x="482826" y="572704"/>
                    <a:pt x="482826" y="568215"/>
                  </a:cubicBezTo>
                  <a:lnTo>
                    <a:pt x="482826" y="551160"/>
                  </a:lnTo>
                  <a:lnTo>
                    <a:pt x="476544" y="551160"/>
                  </a:lnTo>
                  <a:close/>
                  <a:moveTo>
                    <a:pt x="479237" y="412023"/>
                  </a:moveTo>
                  <a:lnTo>
                    <a:pt x="479237" y="415614"/>
                  </a:lnTo>
                  <a:cubicBezTo>
                    <a:pt x="480134" y="420102"/>
                    <a:pt x="481929" y="421898"/>
                    <a:pt x="486416" y="421898"/>
                  </a:cubicBezTo>
                  <a:lnTo>
                    <a:pt x="486416" y="404842"/>
                  </a:lnTo>
                  <a:cubicBezTo>
                    <a:pt x="481031" y="405740"/>
                    <a:pt x="479237" y="408433"/>
                    <a:pt x="479237" y="412023"/>
                  </a:cubicBezTo>
                  <a:close/>
                  <a:moveTo>
                    <a:pt x="496288" y="421898"/>
                  </a:moveTo>
                  <a:lnTo>
                    <a:pt x="507057" y="421898"/>
                  </a:lnTo>
                  <a:lnTo>
                    <a:pt x="507057" y="415614"/>
                  </a:lnTo>
                  <a:lnTo>
                    <a:pt x="503467" y="415614"/>
                  </a:lnTo>
                  <a:cubicBezTo>
                    <a:pt x="498083" y="416512"/>
                    <a:pt x="496288" y="418307"/>
                    <a:pt x="496288" y="421898"/>
                  </a:cubicBezTo>
                  <a:close/>
                  <a:moveTo>
                    <a:pt x="516929" y="490119"/>
                  </a:moveTo>
                  <a:lnTo>
                    <a:pt x="520519" y="490119"/>
                  </a:lnTo>
                  <a:cubicBezTo>
                    <a:pt x="524109" y="490119"/>
                    <a:pt x="528596" y="494608"/>
                    <a:pt x="533981" y="503584"/>
                  </a:cubicBezTo>
                  <a:lnTo>
                    <a:pt x="541160" y="499994"/>
                  </a:lnTo>
                  <a:lnTo>
                    <a:pt x="544750" y="499994"/>
                  </a:lnTo>
                  <a:lnTo>
                    <a:pt x="544750" y="503584"/>
                  </a:lnTo>
                  <a:cubicBezTo>
                    <a:pt x="544750" y="506277"/>
                    <a:pt x="541160" y="509868"/>
                    <a:pt x="533981" y="514356"/>
                  </a:cubicBezTo>
                  <a:cubicBezTo>
                    <a:pt x="531289" y="514356"/>
                    <a:pt x="525903" y="508072"/>
                    <a:pt x="516929" y="496403"/>
                  </a:cubicBezTo>
                  <a:lnTo>
                    <a:pt x="516929" y="490119"/>
                  </a:lnTo>
                  <a:close/>
                  <a:moveTo>
                    <a:pt x="519622" y="254934"/>
                  </a:moveTo>
                  <a:lnTo>
                    <a:pt x="533084" y="254934"/>
                  </a:lnTo>
                  <a:cubicBezTo>
                    <a:pt x="533084" y="250446"/>
                    <a:pt x="531289" y="248650"/>
                    <a:pt x="526801" y="248650"/>
                  </a:cubicBezTo>
                  <a:cubicBezTo>
                    <a:pt x="522314" y="249548"/>
                    <a:pt x="519622" y="251343"/>
                    <a:pt x="519622" y="254934"/>
                  </a:cubicBezTo>
                  <a:close/>
                  <a:moveTo>
                    <a:pt x="519622" y="558341"/>
                  </a:moveTo>
                  <a:lnTo>
                    <a:pt x="519622" y="565522"/>
                  </a:lnTo>
                  <a:lnTo>
                    <a:pt x="523211" y="565522"/>
                  </a:lnTo>
                  <a:lnTo>
                    <a:pt x="523211" y="558341"/>
                  </a:lnTo>
                  <a:lnTo>
                    <a:pt x="519622" y="558341"/>
                  </a:lnTo>
                  <a:close/>
                  <a:moveTo>
                    <a:pt x="523211" y="292635"/>
                  </a:moveTo>
                  <a:lnTo>
                    <a:pt x="523211" y="303407"/>
                  </a:lnTo>
                  <a:lnTo>
                    <a:pt x="547442" y="296226"/>
                  </a:lnTo>
                  <a:lnTo>
                    <a:pt x="547442" y="289942"/>
                  </a:lnTo>
                  <a:cubicBezTo>
                    <a:pt x="543852" y="289942"/>
                    <a:pt x="539365" y="287250"/>
                    <a:pt x="533084" y="282761"/>
                  </a:cubicBezTo>
                  <a:cubicBezTo>
                    <a:pt x="530391" y="282761"/>
                    <a:pt x="526801" y="286352"/>
                    <a:pt x="523211" y="292635"/>
                  </a:cubicBezTo>
                  <a:close/>
                  <a:moveTo>
                    <a:pt x="568084" y="292635"/>
                  </a:moveTo>
                  <a:cubicBezTo>
                    <a:pt x="568084" y="299817"/>
                    <a:pt x="560904" y="304305"/>
                    <a:pt x="547442" y="306998"/>
                  </a:cubicBezTo>
                  <a:lnTo>
                    <a:pt x="523211" y="320463"/>
                  </a:lnTo>
                  <a:lnTo>
                    <a:pt x="523211" y="327644"/>
                  </a:lnTo>
                  <a:lnTo>
                    <a:pt x="526801" y="327644"/>
                  </a:lnTo>
                  <a:lnTo>
                    <a:pt x="536673" y="320463"/>
                  </a:lnTo>
                  <a:lnTo>
                    <a:pt x="540263" y="320463"/>
                  </a:lnTo>
                  <a:cubicBezTo>
                    <a:pt x="544750" y="320463"/>
                    <a:pt x="547442" y="325849"/>
                    <a:pt x="547442" y="337518"/>
                  </a:cubicBezTo>
                  <a:lnTo>
                    <a:pt x="551032" y="337518"/>
                  </a:lnTo>
                  <a:cubicBezTo>
                    <a:pt x="571674" y="337518"/>
                    <a:pt x="581545" y="329439"/>
                    <a:pt x="581545" y="313282"/>
                  </a:cubicBezTo>
                  <a:lnTo>
                    <a:pt x="574366" y="292635"/>
                  </a:lnTo>
                  <a:lnTo>
                    <a:pt x="568084" y="292635"/>
                  </a:lnTo>
                  <a:close/>
                  <a:moveTo>
                    <a:pt x="523211" y="343802"/>
                  </a:moveTo>
                  <a:lnTo>
                    <a:pt x="523211" y="357267"/>
                  </a:lnTo>
                  <a:lnTo>
                    <a:pt x="533084" y="357267"/>
                  </a:lnTo>
                  <a:lnTo>
                    <a:pt x="533084" y="350085"/>
                  </a:lnTo>
                  <a:cubicBezTo>
                    <a:pt x="533084" y="345597"/>
                    <a:pt x="531289" y="343802"/>
                    <a:pt x="526801" y="343802"/>
                  </a:cubicBezTo>
                  <a:lnTo>
                    <a:pt x="523211" y="343802"/>
                  </a:lnTo>
                  <a:close/>
                  <a:moveTo>
                    <a:pt x="533084" y="336621"/>
                  </a:moveTo>
                  <a:lnTo>
                    <a:pt x="533084" y="343802"/>
                  </a:lnTo>
                  <a:lnTo>
                    <a:pt x="536673" y="343802"/>
                  </a:lnTo>
                  <a:lnTo>
                    <a:pt x="536673" y="336621"/>
                  </a:lnTo>
                  <a:lnTo>
                    <a:pt x="533084" y="336621"/>
                  </a:lnTo>
                  <a:close/>
                  <a:moveTo>
                    <a:pt x="536673" y="581680"/>
                  </a:moveTo>
                  <a:lnTo>
                    <a:pt x="533084" y="588861"/>
                  </a:lnTo>
                  <a:lnTo>
                    <a:pt x="543852" y="588861"/>
                  </a:lnTo>
                  <a:cubicBezTo>
                    <a:pt x="543852" y="584373"/>
                    <a:pt x="542058" y="581680"/>
                    <a:pt x="536673" y="581680"/>
                  </a:cubicBezTo>
                  <a:close/>
                  <a:moveTo>
                    <a:pt x="536673" y="214540"/>
                  </a:moveTo>
                  <a:lnTo>
                    <a:pt x="536673" y="224414"/>
                  </a:lnTo>
                  <a:lnTo>
                    <a:pt x="540263" y="224414"/>
                  </a:lnTo>
                  <a:lnTo>
                    <a:pt x="540263" y="214540"/>
                  </a:lnTo>
                  <a:lnTo>
                    <a:pt x="536673" y="214540"/>
                  </a:lnTo>
                  <a:close/>
                  <a:moveTo>
                    <a:pt x="557314" y="92458"/>
                  </a:moveTo>
                  <a:cubicBezTo>
                    <a:pt x="557314" y="95151"/>
                    <a:pt x="560904" y="98742"/>
                    <a:pt x="568084" y="103230"/>
                  </a:cubicBezTo>
                  <a:lnTo>
                    <a:pt x="574366" y="103230"/>
                  </a:lnTo>
                  <a:lnTo>
                    <a:pt x="574366" y="99640"/>
                  </a:lnTo>
                  <a:cubicBezTo>
                    <a:pt x="574366" y="95151"/>
                    <a:pt x="572571" y="92458"/>
                    <a:pt x="568084" y="92458"/>
                  </a:cubicBezTo>
                  <a:lnTo>
                    <a:pt x="557314" y="92458"/>
                  </a:lnTo>
                  <a:close/>
                  <a:moveTo>
                    <a:pt x="598597" y="231595"/>
                  </a:moveTo>
                  <a:cubicBezTo>
                    <a:pt x="598597" y="237879"/>
                    <a:pt x="594110" y="241469"/>
                    <a:pt x="585135" y="241469"/>
                  </a:cubicBezTo>
                  <a:lnTo>
                    <a:pt x="588725" y="258525"/>
                  </a:lnTo>
                  <a:cubicBezTo>
                    <a:pt x="582443" y="258525"/>
                    <a:pt x="578853" y="253139"/>
                    <a:pt x="577956" y="241469"/>
                  </a:cubicBezTo>
                  <a:cubicBezTo>
                    <a:pt x="564494" y="253139"/>
                    <a:pt x="557314" y="263013"/>
                    <a:pt x="557314" y="271989"/>
                  </a:cubicBezTo>
                  <a:cubicBezTo>
                    <a:pt x="563596" y="276478"/>
                    <a:pt x="572571" y="279170"/>
                    <a:pt x="585135" y="279170"/>
                  </a:cubicBezTo>
                  <a:cubicBezTo>
                    <a:pt x="585135" y="276478"/>
                    <a:pt x="586033" y="273785"/>
                    <a:pt x="588725" y="269296"/>
                  </a:cubicBezTo>
                  <a:cubicBezTo>
                    <a:pt x="586033" y="269296"/>
                    <a:pt x="585135" y="268399"/>
                    <a:pt x="585135" y="265706"/>
                  </a:cubicBezTo>
                  <a:cubicBezTo>
                    <a:pt x="587828" y="265706"/>
                    <a:pt x="588725" y="264808"/>
                    <a:pt x="588725" y="262115"/>
                  </a:cubicBezTo>
                  <a:lnTo>
                    <a:pt x="595007" y="265706"/>
                  </a:lnTo>
                  <a:cubicBezTo>
                    <a:pt x="603981" y="263911"/>
                    <a:pt x="608469" y="261217"/>
                    <a:pt x="608469" y="258525"/>
                  </a:cubicBezTo>
                  <a:lnTo>
                    <a:pt x="605776" y="252241"/>
                  </a:lnTo>
                  <a:cubicBezTo>
                    <a:pt x="610264" y="244162"/>
                    <a:pt x="612059" y="237879"/>
                    <a:pt x="612059" y="231595"/>
                  </a:cubicBezTo>
                  <a:lnTo>
                    <a:pt x="598597" y="231595"/>
                  </a:lnTo>
                  <a:close/>
                  <a:moveTo>
                    <a:pt x="598597" y="136443"/>
                  </a:moveTo>
                  <a:cubicBezTo>
                    <a:pt x="598597" y="140034"/>
                    <a:pt x="595905" y="144522"/>
                    <a:pt x="591418" y="149908"/>
                  </a:cubicBezTo>
                  <a:lnTo>
                    <a:pt x="591418" y="153499"/>
                  </a:lnTo>
                  <a:cubicBezTo>
                    <a:pt x="591418" y="154397"/>
                    <a:pt x="594110" y="157987"/>
                    <a:pt x="598597" y="163373"/>
                  </a:cubicBezTo>
                  <a:lnTo>
                    <a:pt x="598597" y="166964"/>
                  </a:lnTo>
                  <a:cubicBezTo>
                    <a:pt x="598597" y="170554"/>
                    <a:pt x="594110" y="174145"/>
                    <a:pt x="585135" y="177736"/>
                  </a:cubicBezTo>
                  <a:cubicBezTo>
                    <a:pt x="577956" y="173247"/>
                    <a:pt x="570776" y="170554"/>
                    <a:pt x="564494" y="170554"/>
                  </a:cubicBezTo>
                  <a:lnTo>
                    <a:pt x="560904" y="170554"/>
                  </a:lnTo>
                  <a:lnTo>
                    <a:pt x="560904" y="174145"/>
                  </a:lnTo>
                  <a:cubicBezTo>
                    <a:pt x="569879" y="185814"/>
                    <a:pt x="574366" y="192098"/>
                    <a:pt x="574366" y="194791"/>
                  </a:cubicBezTo>
                  <a:cubicBezTo>
                    <a:pt x="594110" y="194791"/>
                    <a:pt x="606674" y="184019"/>
                    <a:pt x="612059" y="163373"/>
                  </a:cubicBezTo>
                  <a:cubicBezTo>
                    <a:pt x="612059" y="157090"/>
                    <a:pt x="614751" y="153499"/>
                    <a:pt x="619238" y="153499"/>
                  </a:cubicBezTo>
                  <a:lnTo>
                    <a:pt x="619238" y="149908"/>
                  </a:lnTo>
                  <a:cubicBezTo>
                    <a:pt x="619238" y="147215"/>
                    <a:pt x="612059" y="142727"/>
                    <a:pt x="598597" y="136443"/>
                  </a:cubicBezTo>
                  <a:close/>
                  <a:moveTo>
                    <a:pt x="560904" y="136443"/>
                  </a:moveTo>
                  <a:lnTo>
                    <a:pt x="560904" y="140034"/>
                  </a:lnTo>
                  <a:lnTo>
                    <a:pt x="570776" y="140034"/>
                  </a:lnTo>
                  <a:lnTo>
                    <a:pt x="570776" y="136443"/>
                  </a:lnTo>
                  <a:lnTo>
                    <a:pt x="560904" y="136443"/>
                  </a:lnTo>
                  <a:close/>
                  <a:moveTo>
                    <a:pt x="560904" y="204665"/>
                  </a:moveTo>
                  <a:lnTo>
                    <a:pt x="560904" y="211846"/>
                  </a:lnTo>
                  <a:cubicBezTo>
                    <a:pt x="561801" y="216335"/>
                    <a:pt x="563596" y="218130"/>
                    <a:pt x="568084" y="218130"/>
                  </a:cubicBezTo>
                  <a:cubicBezTo>
                    <a:pt x="571674" y="216335"/>
                    <a:pt x="576161" y="215437"/>
                    <a:pt x="581545" y="215437"/>
                  </a:cubicBezTo>
                  <a:cubicBezTo>
                    <a:pt x="574366" y="206461"/>
                    <a:pt x="570776" y="199279"/>
                    <a:pt x="570776" y="194791"/>
                  </a:cubicBezTo>
                  <a:cubicBezTo>
                    <a:pt x="568084" y="194791"/>
                    <a:pt x="564494" y="197484"/>
                    <a:pt x="560904" y="204665"/>
                  </a:cubicBezTo>
                  <a:close/>
                  <a:moveTo>
                    <a:pt x="560904" y="309691"/>
                  </a:moveTo>
                  <a:lnTo>
                    <a:pt x="568084" y="309691"/>
                  </a:lnTo>
                  <a:lnTo>
                    <a:pt x="568084" y="313282"/>
                  </a:lnTo>
                  <a:lnTo>
                    <a:pt x="560904" y="313282"/>
                  </a:lnTo>
                  <a:lnTo>
                    <a:pt x="560904" y="309691"/>
                  </a:lnTo>
                  <a:close/>
                  <a:moveTo>
                    <a:pt x="564494" y="456009"/>
                  </a:moveTo>
                  <a:lnTo>
                    <a:pt x="560904" y="476654"/>
                  </a:lnTo>
                  <a:cubicBezTo>
                    <a:pt x="565391" y="476654"/>
                    <a:pt x="568084" y="481143"/>
                    <a:pt x="568084" y="490119"/>
                  </a:cubicBezTo>
                  <a:lnTo>
                    <a:pt x="570776" y="490119"/>
                  </a:lnTo>
                  <a:lnTo>
                    <a:pt x="585135" y="476654"/>
                  </a:lnTo>
                  <a:cubicBezTo>
                    <a:pt x="589623" y="476654"/>
                    <a:pt x="591418" y="480245"/>
                    <a:pt x="591418" y="486529"/>
                  </a:cubicBezTo>
                  <a:lnTo>
                    <a:pt x="598597" y="486529"/>
                  </a:lnTo>
                  <a:cubicBezTo>
                    <a:pt x="604879" y="486529"/>
                    <a:pt x="608469" y="482040"/>
                    <a:pt x="608469" y="473064"/>
                  </a:cubicBezTo>
                  <a:cubicBezTo>
                    <a:pt x="606674" y="465883"/>
                    <a:pt x="603981" y="462292"/>
                    <a:pt x="602186" y="462292"/>
                  </a:cubicBezTo>
                  <a:lnTo>
                    <a:pt x="595007" y="465883"/>
                  </a:lnTo>
                  <a:cubicBezTo>
                    <a:pt x="584238" y="459599"/>
                    <a:pt x="574366" y="456009"/>
                    <a:pt x="564494" y="456009"/>
                  </a:cubicBezTo>
                  <a:close/>
                  <a:moveTo>
                    <a:pt x="605776" y="507175"/>
                  </a:moveTo>
                  <a:lnTo>
                    <a:pt x="598597" y="507175"/>
                  </a:lnTo>
                  <a:cubicBezTo>
                    <a:pt x="593212" y="507175"/>
                    <a:pt x="588725" y="506277"/>
                    <a:pt x="585135" y="503584"/>
                  </a:cubicBezTo>
                  <a:cubicBezTo>
                    <a:pt x="581545" y="503584"/>
                    <a:pt x="576161" y="510765"/>
                    <a:pt x="568084" y="524230"/>
                  </a:cubicBezTo>
                  <a:lnTo>
                    <a:pt x="564494" y="524230"/>
                  </a:lnTo>
                  <a:lnTo>
                    <a:pt x="564494" y="527821"/>
                  </a:lnTo>
                  <a:cubicBezTo>
                    <a:pt x="569879" y="527821"/>
                    <a:pt x="574366" y="528719"/>
                    <a:pt x="577956" y="531411"/>
                  </a:cubicBezTo>
                  <a:cubicBezTo>
                    <a:pt x="581545" y="528719"/>
                    <a:pt x="586033" y="527821"/>
                    <a:pt x="591418" y="527821"/>
                  </a:cubicBezTo>
                  <a:cubicBezTo>
                    <a:pt x="595905" y="527821"/>
                    <a:pt x="598597" y="533207"/>
                    <a:pt x="598597" y="544876"/>
                  </a:cubicBezTo>
                  <a:lnTo>
                    <a:pt x="612059" y="544876"/>
                  </a:lnTo>
                  <a:cubicBezTo>
                    <a:pt x="612059" y="533207"/>
                    <a:pt x="614751" y="527821"/>
                    <a:pt x="619238" y="527821"/>
                  </a:cubicBezTo>
                  <a:cubicBezTo>
                    <a:pt x="619238" y="530514"/>
                    <a:pt x="620135" y="531411"/>
                    <a:pt x="622828" y="531411"/>
                  </a:cubicBezTo>
                  <a:lnTo>
                    <a:pt x="626418" y="524230"/>
                  </a:lnTo>
                  <a:lnTo>
                    <a:pt x="626418" y="517049"/>
                  </a:lnTo>
                  <a:cubicBezTo>
                    <a:pt x="621930" y="511663"/>
                    <a:pt x="619238" y="506277"/>
                    <a:pt x="619238" y="499994"/>
                  </a:cubicBezTo>
                  <a:lnTo>
                    <a:pt x="615648" y="499994"/>
                  </a:lnTo>
                  <a:lnTo>
                    <a:pt x="605776" y="507175"/>
                  </a:lnTo>
                  <a:close/>
                  <a:moveTo>
                    <a:pt x="577956" y="115798"/>
                  </a:moveTo>
                  <a:lnTo>
                    <a:pt x="577956" y="132853"/>
                  </a:lnTo>
                  <a:lnTo>
                    <a:pt x="591418" y="132853"/>
                  </a:lnTo>
                  <a:cubicBezTo>
                    <a:pt x="595007" y="132853"/>
                    <a:pt x="598597" y="127467"/>
                    <a:pt x="602186" y="115798"/>
                  </a:cubicBezTo>
                  <a:lnTo>
                    <a:pt x="598597" y="115798"/>
                  </a:lnTo>
                  <a:cubicBezTo>
                    <a:pt x="594110" y="118490"/>
                    <a:pt x="591418" y="119388"/>
                    <a:pt x="588725" y="119388"/>
                  </a:cubicBezTo>
                  <a:cubicBezTo>
                    <a:pt x="583340" y="117593"/>
                    <a:pt x="580648" y="115798"/>
                    <a:pt x="577956" y="115798"/>
                  </a:cubicBezTo>
                  <a:close/>
                  <a:moveTo>
                    <a:pt x="585135" y="619382"/>
                  </a:moveTo>
                  <a:lnTo>
                    <a:pt x="585135" y="626563"/>
                  </a:lnTo>
                  <a:lnTo>
                    <a:pt x="595007" y="626563"/>
                  </a:lnTo>
                  <a:cubicBezTo>
                    <a:pt x="599494" y="626563"/>
                    <a:pt x="602186" y="623870"/>
                    <a:pt x="602186" y="619382"/>
                  </a:cubicBezTo>
                  <a:lnTo>
                    <a:pt x="585135" y="619382"/>
                  </a:lnTo>
                  <a:close/>
                  <a:moveTo>
                    <a:pt x="585135" y="646311"/>
                  </a:moveTo>
                  <a:lnTo>
                    <a:pt x="591418" y="649902"/>
                  </a:lnTo>
                  <a:lnTo>
                    <a:pt x="591418" y="640028"/>
                  </a:lnTo>
                  <a:cubicBezTo>
                    <a:pt x="586930" y="640925"/>
                    <a:pt x="585135" y="642721"/>
                    <a:pt x="585135" y="646311"/>
                  </a:cubicBezTo>
                  <a:close/>
                  <a:moveTo>
                    <a:pt x="588725" y="221721"/>
                  </a:moveTo>
                  <a:lnTo>
                    <a:pt x="588725" y="225311"/>
                  </a:lnTo>
                  <a:lnTo>
                    <a:pt x="595007" y="225311"/>
                  </a:lnTo>
                  <a:lnTo>
                    <a:pt x="595007" y="221721"/>
                  </a:lnTo>
                  <a:lnTo>
                    <a:pt x="588725" y="221721"/>
                  </a:lnTo>
                  <a:close/>
                  <a:moveTo>
                    <a:pt x="588725" y="360857"/>
                  </a:moveTo>
                  <a:lnTo>
                    <a:pt x="591418" y="367141"/>
                  </a:lnTo>
                  <a:lnTo>
                    <a:pt x="588725" y="374322"/>
                  </a:lnTo>
                  <a:lnTo>
                    <a:pt x="595007" y="377912"/>
                  </a:lnTo>
                  <a:cubicBezTo>
                    <a:pt x="599494" y="377912"/>
                    <a:pt x="602186" y="375220"/>
                    <a:pt x="602186" y="370731"/>
                  </a:cubicBezTo>
                  <a:lnTo>
                    <a:pt x="602186" y="367141"/>
                  </a:lnTo>
                  <a:cubicBezTo>
                    <a:pt x="602186" y="362652"/>
                    <a:pt x="599494" y="360857"/>
                    <a:pt x="595007" y="360857"/>
                  </a:cubicBezTo>
                  <a:lnTo>
                    <a:pt x="588725" y="360857"/>
                  </a:lnTo>
                  <a:close/>
                  <a:moveTo>
                    <a:pt x="588725" y="815968"/>
                  </a:moveTo>
                  <a:lnTo>
                    <a:pt x="588725" y="823149"/>
                  </a:lnTo>
                  <a:cubicBezTo>
                    <a:pt x="593212" y="823149"/>
                    <a:pt x="595007" y="820456"/>
                    <a:pt x="595007" y="815968"/>
                  </a:cubicBezTo>
                  <a:lnTo>
                    <a:pt x="588725" y="815968"/>
                  </a:lnTo>
                  <a:close/>
                  <a:moveTo>
                    <a:pt x="591418" y="548467"/>
                  </a:moveTo>
                  <a:lnTo>
                    <a:pt x="591418" y="554751"/>
                  </a:lnTo>
                  <a:lnTo>
                    <a:pt x="595007" y="554751"/>
                  </a:lnTo>
                  <a:lnTo>
                    <a:pt x="595007" y="548467"/>
                  </a:lnTo>
                  <a:lnTo>
                    <a:pt x="591418" y="548467"/>
                  </a:lnTo>
                  <a:close/>
                  <a:moveTo>
                    <a:pt x="598597" y="718124"/>
                  </a:moveTo>
                  <a:cubicBezTo>
                    <a:pt x="598597" y="723509"/>
                    <a:pt x="595905" y="728895"/>
                    <a:pt x="591418" y="735179"/>
                  </a:cubicBezTo>
                  <a:lnTo>
                    <a:pt x="598597" y="738770"/>
                  </a:lnTo>
                  <a:lnTo>
                    <a:pt x="605776" y="720817"/>
                  </a:lnTo>
                  <a:lnTo>
                    <a:pt x="598597" y="718124"/>
                  </a:lnTo>
                  <a:close/>
                  <a:moveTo>
                    <a:pt x="598597" y="646311"/>
                  </a:moveTo>
                  <a:lnTo>
                    <a:pt x="598597" y="649902"/>
                  </a:lnTo>
                  <a:lnTo>
                    <a:pt x="605776" y="649902"/>
                  </a:lnTo>
                  <a:lnTo>
                    <a:pt x="605776" y="646311"/>
                  </a:lnTo>
                  <a:lnTo>
                    <a:pt x="598597" y="646311"/>
                  </a:lnTo>
                  <a:close/>
                  <a:moveTo>
                    <a:pt x="602186" y="786345"/>
                  </a:moveTo>
                  <a:lnTo>
                    <a:pt x="602186" y="789936"/>
                  </a:lnTo>
                  <a:cubicBezTo>
                    <a:pt x="603084" y="794424"/>
                    <a:pt x="604879" y="796220"/>
                    <a:pt x="608469" y="796220"/>
                  </a:cubicBezTo>
                  <a:lnTo>
                    <a:pt x="608469" y="779164"/>
                  </a:lnTo>
                  <a:cubicBezTo>
                    <a:pt x="603981" y="780062"/>
                    <a:pt x="602186" y="781857"/>
                    <a:pt x="602186" y="786345"/>
                  </a:cubicBezTo>
                  <a:close/>
                  <a:moveTo>
                    <a:pt x="612059" y="289942"/>
                  </a:moveTo>
                  <a:lnTo>
                    <a:pt x="612059" y="292635"/>
                  </a:lnTo>
                  <a:cubicBezTo>
                    <a:pt x="614751" y="297124"/>
                    <a:pt x="615648" y="300714"/>
                    <a:pt x="615648" y="303407"/>
                  </a:cubicBezTo>
                  <a:lnTo>
                    <a:pt x="619238" y="303407"/>
                  </a:lnTo>
                  <a:lnTo>
                    <a:pt x="622828" y="289942"/>
                  </a:lnTo>
                  <a:lnTo>
                    <a:pt x="612059" y="289942"/>
                  </a:lnTo>
                  <a:close/>
                  <a:moveTo>
                    <a:pt x="612059" y="554751"/>
                  </a:moveTo>
                  <a:lnTo>
                    <a:pt x="612059" y="569113"/>
                  </a:lnTo>
                  <a:cubicBezTo>
                    <a:pt x="616546" y="569113"/>
                    <a:pt x="619238" y="566420"/>
                    <a:pt x="619238" y="561932"/>
                  </a:cubicBezTo>
                  <a:cubicBezTo>
                    <a:pt x="619238" y="556546"/>
                    <a:pt x="616546" y="554751"/>
                    <a:pt x="612059" y="554751"/>
                  </a:cubicBezTo>
                  <a:close/>
                  <a:moveTo>
                    <a:pt x="615648" y="432669"/>
                  </a:moveTo>
                  <a:lnTo>
                    <a:pt x="615648" y="439851"/>
                  </a:lnTo>
                  <a:lnTo>
                    <a:pt x="622828" y="439851"/>
                  </a:lnTo>
                  <a:lnTo>
                    <a:pt x="622828" y="432669"/>
                  </a:lnTo>
                  <a:lnTo>
                    <a:pt x="615648" y="432669"/>
                  </a:lnTo>
                  <a:close/>
                  <a:moveTo>
                    <a:pt x="615648" y="813275"/>
                  </a:moveTo>
                  <a:lnTo>
                    <a:pt x="615648" y="819559"/>
                  </a:lnTo>
                  <a:lnTo>
                    <a:pt x="619238" y="819559"/>
                  </a:lnTo>
                  <a:lnTo>
                    <a:pt x="619238" y="813275"/>
                  </a:lnTo>
                  <a:lnTo>
                    <a:pt x="615648" y="813275"/>
                  </a:lnTo>
                  <a:close/>
                  <a:moveTo>
                    <a:pt x="625520" y="142727"/>
                  </a:moveTo>
                  <a:lnTo>
                    <a:pt x="625520" y="149908"/>
                  </a:lnTo>
                  <a:lnTo>
                    <a:pt x="628213" y="149908"/>
                  </a:lnTo>
                  <a:lnTo>
                    <a:pt x="628213" y="142727"/>
                  </a:lnTo>
                  <a:lnTo>
                    <a:pt x="625520" y="142727"/>
                  </a:lnTo>
                  <a:close/>
                </a:path>
              </a:pathLst>
            </a:custGeom>
            <a:solidFill>
              <a:srgbClr val="FFFFFF"/>
            </a:solidFill>
            <a:ln w="8971" cap="flat">
              <a:noFill/>
              <a:prstDash val="solid"/>
              <a:miter/>
            </a:ln>
          </p:spPr>
          <p:txBody>
            <a:bodyPr rtlCol="0" anchor="ctr"/>
            <a:lstStyle/>
            <a:p>
              <a:endParaRPr lang="en-US"/>
            </a:p>
          </p:txBody>
        </p:sp>
        <p:grpSp>
          <p:nvGrpSpPr>
            <p:cNvPr id="20" name="Graphic 13">
              <a:extLst>
                <a:ext uri="{FF2B5EF4-FFF2-40B4-BE49-F238E27FC236}">
                  <a16:creationId xmlns:a16="http://schemas.microsoft.com/office/drawing/2014/main" id="{48A70319-1BAC-D9C4-AA8E-0F44B3AE530B}"/>
                </a:ext>
              </a:extLst>
            </p:cNvPr>
            <p:cNvGrpSpPr/>
            <p:nvPr/>
          </p:nvGrpSpPr>
          <p:grpSpPr>
            <a:xfrm>
              <a:off x="3516659" y="6084505"/>
              <a:ext cx="2845339" cy="733383"/>
              <a:chOff x="3516659" y="6084505"/>
              <a:chExt cx="2845339" cy="733383"/>
            </a:xfrm>
            <a:solidFill>
              <a:srgbClr val="FFFFFF"/>
            </a:solidFill>
          </p:grpSpPr>
          <p:sp>
            <p:nvSpPr>
              <p:cNvPr id="54" name="Freeform 53">
                <a:extLst>
                  <a:ext uri="{FF2B5EF4-FFF2-40B4-BE49-F238E27FC236}">
                    <a16:creationId xmlns:a16="http://schemas.microsoft.com/office/drawing/2014/main" id="{11292359-7650-CBAF-E086-BA763C269A74}"/>
                  </a:ext>
                </a:extLst>
              </p:cNvPr>
              <p:cNvSpPr/>
              <p:nvPr/>
            </p:nvSpPr>
            <p:spPr>
              <a:xfrm>
                <a:off x="3516659" y="6084505"/>
                <a:ext cx="380950" cy="733383"/>
              </a:xfrm>
              <a:custGeom>
                <a:avLst/>
                <a:gdLst>
                  <a:gd name="connsiteX0" fmla="*/ 315437 w 380950"/>
                  <a:gd name="connsiteY0" fmla="*/ 192996 h 733383"/>
                  <a:gd name="connsiteX1" fmla="*/ 196077 w 380950"/>
                  <a:gd name="connsiteY1" fmla="*/ 52962 h 733383"/>
                  <a:gd name="connsiteX2" fmla="*/ 72229 w 380950"/>
                  <a:gd name="connsiteY2" fmla="*/ 162476 h 733383"/>
                  <a:gd name="connsiteX3" fmla="*/ 205051 w 380950"/>
                  <a:gd name="connsiteY3" fmla="*/ 327644 h 733383"/>
                  <a:gd name="connsiteX4" fmla="*/ 380951 w 380950"/>
                  <a:gd name="connsiteY4" fmla="*/ 545774 h 733383"/>
                  <a:gd name="connsiteX5" fmla="*/ 193384 w 380950"/>
                  <a:gd name="connsiteY5" fmla="*/ 733384 h 733383"/>
                  <a:gd name="connsiteX6" fmla="*/ 433 w 380950"/>
                  <a:gd name="connsiteY6" fmla="*/ 521537 h 733383"/>
                  <a:gd name="connsiteX7" fmla="*/ 65050 w 380950"/>
                  <a:gd name="connsiteY7" fmla="*/ 521537 h 733383"/>
                  <a:gd name="connsiteX8" fmla="*/ 196974 w 380950"/>
                  <a:gd name="connsiteY8" fmla="*/ 680422 h 733383"/>
                  <a:gd name="connsiteX9" fmla="*/ 319027 w 380950"/>
                  <a:gd name="connsiteY9" fmla="*/ 555648 h 733383"/>
                  <a:gd name="connsiteX10" fmla="*/ 153897 w 380950"/>
                  <a:gd name="connsiteY10" fmla="*/ 369834 h 733383"/>
                  <a:gd name="connsiteX11" fmla="*/ 10305 w 380950"/>
                  <a:gd name="connsiteY11" fmla="*/ 173247 h 733383"/>
                  <a:gd name="connsiteX12" fmla="*/ 201461 w 380950"/>
                  <a:gd name="connsiteY12" fmla="*/ 0 h 733383"/>
                  <a:gd name="connsiteX13" fmla="*/ 379156 w 380950"/>
                  <a:gd name="connsiteY13" fmla="*/ 192098 h 733383"/>
                  <a:gd name="connsiteX14" fmla="*/ 315437 w 380950"/>
                  <a:gd name="connsiteY14" fmla="*/ 192098 h 73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0950" h="733383">
                    <a:moveTo>
                      <a:pt x="315437" y="192996"/>
                    </a:moveTo>
                    <a:cubicBezTo>
                      <a:pt x="313642" y="105923"/>
                      <a:pt x="292103" y="52962"/>
                      <a:pt x="196077" y="52962"/>
                    </a:cubicBezTo>
                    <a:cubicBezTo>
                      <a:pt x="119794" y="52962"/>
                      <a:pt x="72229" y="78994"/>
                      <a:pt x="72229" y="162476"/>
                    </a:cubicBezTo>
                    <a:cubicBezTo>
                      <a:pt x="72229" y="266603"/>
                      <a:pt x="125178" y="270194"/>
                      <a:pt x="205051" y="327644"/>
                    </a:cubicBezTo>
                    <a:cubicBezTo>
                      <a:pt x="292103" y="390480"/>
                      <a:pt x="380951" y="408433"/>
                      <a:pt x="380951" y="545774"/>
                    </a:cubicBezTo>
                    <a:cubicBezTo>
                      <a:pt x="380951" y="671446"/>
                      <a:pt x="316335" y="733384"/>
                      <a:pt x="193384" y="733384"/>
                    </a:cubicBezTo>
                    <a:cubicBezTo>
                      <a:pt x="56075" y="733384"/>
                      <a:pt x="-5849" y="658878"/>
                      <a:pt x="433" y="521537"/>
                    </a:cubicBezTo>
                    <a:lnTo>
                      <a:pt x="65050" y="521537"/>
                    </a:lnTo>
                    <a:cubicBezTo>
                      <a:pt x="65050" y="599633"/>
                      <a:pt x="71331" y="680422"/>
                      <a:pt x="196974" y="680422"/>
                    </a:cubicBezTo>
                    <a:cubicBezTo>
                      <a:pt x="278642" y="680422"/>
                      <a:pt x="319027" y="636437"/>
                      <a:pt x="319027" y="555648"/>
                    </a:cubicBezTo>
                    <a:cubicBezTo>
                      <a:pt x="319027" y="459599"/>
                      <a:pt x="255308" y="432670"/>
                      <a:pt x="153897" y="369834"/>
                    </a:cubicBezTo>
                    <a:cubicBezTo>
                      <a:pt x="17485" y="285454"/>
                      <a:pt x="11203" y="244162"/>
                      <a:pt x="10305" y="173247"/>
                    </a:cubicBezTo>
                    <a:cubicBezTo>
                      <a:pt x="9408" y="51166"/>
                      <a:pt x="86588" y="0"/>
                      <a:pt x="201461" y="0"/>
                    </a:cubicBezTo>
                    <a:cubicBezTo>
                      <a:pt x="347745" y="0"/>
                      <a:pt x="379156" y="90663"/>
                      <a:pt x="379156" y="192098"/>
                    </a:cubicBezTo>
                    <a:lnTo>
                      <a:pt x="315437" y="192098"/>
                    </a:lnTo>
                    <a:close/>
                  </a:path>
                </a:pathLst>
              </a:custGeom>
              <a:solidFill>
                <a:srgbClr val="FFFFFF"/>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BA87C995-BC27-CCB3-4326-244E50CB3435}"/>
                  </a:ext>
                </a:extLst>
              </p:cNvPr>
              <p:cNvSpPr/>
              <p:nvPr/>
            </p:nvSpPr>
            <p:spPr>
              <a:xfrm>
                <a:off x="3969406" y="6300840"/>
                <a:ext cx="301698" cy="513458"/>
              </a:xfrm>
              <a:custGeom>
                <a:avLst/>
                <a:gdLst>
                  <a:gd name="connsiteX0" fmla="*/ 242311 w 301698"/>
                  <a:gd name="connsiteY0" fmla="*/ 151704 h 513458"/>
                  <a:gd name="connsiteX1" fmla="*/ 155258 w 301698"/>
                  <a:gd name="connsiteY1" fmla="*/ 47576 h 513458"/>
                  <a:gd name="connsiteX2" fmla="*/ 76283 w 301698"/>
                  <a:gd name="connsiteY2" fmla="*/ 104128 h 513458"/>
                  <a:gd name="connsiteX3" fmla="*/ 62821 w 301698"/>
                  <a:gd name="connsiteY3" fmla="*/ 259422 h 513458"/>
                  <a:gd name="connsiteX4" fmla="*/ 153463 w 301698"/>
                  <a:gd name="connsiteY4" fmla="*/ 466780 h 513458"/>
                  <a:gd name="connsiteX5" fmla="*/ 243208 w 301698"/>
                  <a:gd name="connsiteY5" fmla="*/ 358164 h 513458"/>
                  <a:gd name="connsiteX6" fmla="*/ 301542 w 301698"/>
                  <a:gd name="connsiteY6" fmla="*/ 358164 h 513458"/>
                  <a:gd name="connsiteX7" fmla="*/ 166925 w 301698"/>
                  <a:gd name="connsiteY7" fmla="*/ 513458 h 513458"/>
                  <a:gd name="connsiteX8" fmla="*/ 0 w 301698"/>
                  <a:gd name="connsiteY8" fmla="*/ 259422 h 513458"/>
                  <a:gd name="connsiteX9" fmla="*/ 14359 w 301698"/>
                  <a:gd name="connsiteY9" fmla="*/ 96049 h 513458"/>
                  <a:gd name="connsiteX10" fmla="*/ 162438 w 301698"/>
                  <a:gd name="connsiteY10" fmla="*/ 0 h 513458"/>
                  <a:gd name="connsiteX11" fmla="*/ 299747 w 301698"/>
                  <a:gd name="connsiteY11" fmla="*/ 151704 h 513458"/>
                  <a:gd name="connsiteX12" fmla="*/ 242311 w 301698"/>
                  <a:gd name="connsiteY12" fmla="*/ 151704 h 5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698" h="513458">
                    <a:moveTo>
                      <a:pt x="242311" y="151704"/>
                    </a:moveTo>
                    <a:cubicBezTo>
                      <a:pt x="245003" y="89765"/>
                      <a:pt x="222567" y="47576"/>
                      <a:pt x="155258" y="47576"/>
                    </a:cubicBezTo>
                    <a:cubicBezTo>
                      <a:pt x="119361" y="47576"/>
                      <a:pt x="88847" y="68222"/>
                      <a:pt x="76283" y="104128"/>
                    </a:cubicBezTo>
                    <a:cubicBezTo>
                      <a:pt x="68206" y="126569"/>
                      <a:pt x="62821" y="193893"/>
                      <a:pt x="62821" y="259422"/>
                    </a:cubicBezTo>
                    <a:cubicBezTo>
                      <a:pt x="62821" y="348290"/>
                      <a:pt x="62821" y="466780"/>
                      <a:pt x="153463" y="466780"/>
                    </a:cubicBezTo>
                    <a:cubicBezTo>
                      <a:pt x="230644" y="466780"/>
                      <a:pt x="240516" y="418307"/>
                      <a:pt x="243208" y="358164"/>
                    </a:cubicBezTo>
                    <a:lnTo>
                      <a:pt x="301542" y="358164"/>
                    </a:lnTo>
                    <a:cubicBezTo>
                      <a:pt x="306029" y="491017"/>
                      <a:pt x="212695" y="513458"/>
                      <a:pt x="166925" y="513458"/>
                    </a:cubicBezTo>
                    <a:cubicBezTo>
                      <a:pt x="0" y="513458"/>
                      <a:pt x="0" y="381503"/>
                      <a:pt x="0" y="259422"/>
                    </a:cubicBezTo>
                    <a:cubicBezTo>
                      <a:pt x="0" y="210949"/>
                      <a:pt x="1795" y="133750"/>
                      <a:pt x="14359" y="96049"/>
                    </a:cubicBezTo>
                    <a:cubicBezTo>
                      <a:pt x="39488" y="26032"/>
                      <a:pt x="95129" y="0"/>
                      <a:pt x="162438" y="0"/>
                    </a:cubicBezTo>
                    <a:cubicBezTo>
                      <a:pt x="247695" y="0"/>
                      <a:pt x="305132" y="47576"/>
                      <a:pt x="299747" y="151704"/>
                    </a:cubicBezTo>
                    <a:lnTo>
                      <a:pt x="242311" y="151704"/>
                    </a:lnTo>
                    <a:close/>
                  </a:path>
                </a:pathLst>
              </a:custGeom>
              <a:solidFill>
                <a:srgbClr val="FFFFFF"/>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1D8EB8C-1022-D787-85B9-B5B058B4FDD5}"/>
                  </a:ext>
                </a:extLst>
              </p:cNvPr>
              <p:cNvSpPr/>
              <p:nvPr/>
            </p:nvSpPr>
            <p:spPr>
              <a:xfrm>
                <a:off x="4339154" y="6300840"/>
                <a:ext cx="339234" cy="512560"/>
              </a:xfrm>
              <a:custGeom>
                <a:avLst/>
                <a:gdLst>
                  <a:gd name="connsiteX0" fmla="*/ 0 w 339234"/>
                  <a:gd name="connsiteY0" fmla="*/ 309691 h 512560"/>
                  <a:gd name="connsiteX1" fmla="*/ 0 w 339234"/>
                  <a:gd name="connsiteY1" fmla="*/ 192098 h 512560"/>
                  <a:gd name="connsiteX2" fmla="*/ 169617 w 339234"/>
                  <a:gd name="connsiteY2" fmla="*/ 0 h 512560"/>
                  <a:gd name="connsiteX3" fmla="*/ 339235 w 339234"/>
                  <a:gd name="connsiteY3" fmla="*/ 192098 h 512560"/>
                  <a:gd name="connsiteX4" fmla="*/ 339235 w 339234"/>
                  <a:gd name="connsiteY4" fmla="*/ 309691 h 512560"/>
                  <a:gd name="connsiteX5" fmla="*/ 169617 w 339234"/>
                  <a:gd name="connsiteY5" fmla="*/ 512561 h 512560"/>
                  <a:gd name="connsiteX6" fmla="*/ 0 w 339234"/>
                  <a:gd name="connsiteY6" fmla="*/ 309691 h 512560"/>
                  <a:gd name="connsiteX7" fmla="*/ 269234 w 339234"/>
                  <a:gd name="connsiteY7" fmla="*/ 400354 h 512560"/>
                  <a:gd name="connsiteX8" fmla="*/ 280901 w 339234"/>
                  <a:gd name="connsiteY8" fmla="*/ 255832 h 512560"/>
                  <a:gd name="connsiteX9" fmla="*/ 169617 w 339234"/>
                  <a:gd name="connsiteY9" fmla="*/ 46678 h 512560"/>
                  <a:gd name="connsiteX10" fmla="*/ 58334 w 339234"/>
                  <a:gd name="connsiteY10" fmla="*/ 255832 h 512560"/>
                  <a:gd name="connsiteX11" fmla="*/ 70001 w 339234"/>
                  <a:gd name="connsiteY11" fmla="*/ 400354 h 512560"/>
                  <a:gd name="connsiteX12" fmla="*/ 169617 w 339234"/>
                  <a:gd name="connsiteY12" fmla="*/ 465883 h 512560"/>
                  <a:gd name="connsiteX13" fmla="*/ 269234 w 339234"/>
                  <a:gd name="connsiteY13" fmla="*/ 400354 h 51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9234" h="512560">
                    <a:moveTo>
                      <a:pt x="0" y="309691"/>
                    </a:moveTo>
                    <a:lnTo>
                      <a:pt x="0" y="192098"/>
                    </a:lnTo>
                    <a:cubicBezTo>
                      <a:pt x="0" y="129262"/>
                      <a:pt x="898" y="0"/>
                      <a:pt x="169617" y="0"/>
                    </a:cubicBezTo>
                    <a:cubicBezTo>
                      <a:pt x="338337" y="0"/>
                      <a:pt x="339235" y="130160"/>
                      <a:pt x="339235" y="192098"/>
                    </a:cubicBezTo>
                    <a:lnTo>
                      <a:pt x="339235" y="309691"/>
                    </a:lnTo>
                    <a:cubicBezTo>
                      <a:pt x="339235" y="437158"/>
                      <a:pt x="295260" y="512561"/>
                      <a:pt x="169617" y="512561"/>
                    </a:cubicBezTo>
                    <a:cubicBezTo>
                      <a:pt x="43975" y="512561"/>
                      <a:pt x="0" y="437158"/>
                      <a:pt x="0" y="309691"/>
                    </a:cubicBezTo>
                    <a:close/>
                    <a:moveTo>
                      <a:pt x="269234" y="400354"/>
                    </a:moveTo>
                    <a:cubicBezTo>
                      <a:pt x="279106" y="376117"/>
                      <a:pt x="280901" y="287249"/>
                      <a:pt x="280901" y="255832"/>
                    </a:cubicBezTo>
                    <a:cubicBezTo>
                      <a:pt x="280901" y="110411"/>
                      <a:pt x="266542" y="46678"/>
                      <a:pt x="169617" y="46678"/>
                    </a:cubicBezTo>
                    <a:cubicBezTo>
                      <a:pt x="72693" y="46678"/>
                      <a:pt x="58334" y="110411"/>
                      <a:pt x="58334" y="255832"/>
                    </a:cubicBezTo>
                    <a:cubicBezTo>
                      <a:pt x="58334" y="287249"/>
                      <a:pt x="60129" y="376117"/>
                      <a:pt x="70001" y="400354"/>
                    </a:cubicBezTo>
                    <a:cubicBezTo>
                      <a:pt x="74488" y="412023"/>
                      <a:pt x="88847" y="465883"/>
                      <a:pt x="169617" y="465883"/>
                    </a:cubicBezTo>
                    <a:cubicBezTo>
                      <a:pt x="251285" y="465883"/>
                      <a:pt x="264747" y="412023"/>
                      <a:pt x="269234" y="400354"/>
                    </a:cubicBezTo>
                    <a:close/>
                  </a:path>
                </a:pathLst>
              </a:custGeom>
              <a:solidFill>
                <a:srgbClr val="FFFFFF"/>
              </a:solidFill>
              <a:ln w="8971"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96E80EE5-6869-D4F0-A29D-BF8D0E5D3434}"/>
                  </a:ext>
                </a:extLst>
              </p:cNvPr>
              <p:cNvSpPr/>
              <p:nvPr/>
            </p:nvSpPr>
            <p:spPr>
              <a:xfrm>
                <a:off x="4721466" y="6184145"/>
                <a:ext cx="236926" cy="621176"/>
              </a:xfrm>
              <a:custGeom>
                <a:avLst/>
                <a:gdLst>
                  <a:gd name="connsiteX0" fmla="*/ 0 w 236926"/>
                  <a:gd name="connsiteY0" fmla="*/ 173247 h 621176"/>
                  <a:gd name="connsiteX1" fmla="*/ 0 w 236926"/>
                  <a:gd name="connsiteY1" fmla="*/ 126569 h 621176"/>
                  <a:gd name="connsiteX2" fmla="*/ 78976 w 236926"/>
                  <a:gd name="connsiteY2" fmla="*/ 126569 h 621176"/>
                  <a:gd name="connsiteX3" fmla="*/ 78976 w 236926"/>
                  <a:gd name="connsiteY3" fmla="*/ 25134 h 621176"/>
                  <a:gd name="connsiteX4" fmla="*/ 137310 w 236926"/>
                  <a:gd name="connsiteY4" fmla="*/ 0 h 621176"/>
                  <a:gd name="connsiteX5" fmla="*/ 137310 w 236926"/>
                  <a:gd name="connsiteY5" fmla="*/ 126569 h 621176"/>
                  <a:gd name="connsiteX6" fmla="*/ 236926 w 236926"/>
                  <a:gd name="connsiteY6" fmla="*/ 126569 h 621176"/>
                  <a:gd name="connsiteX7" fmla="*/ 236926 w 236926"/>
                  <a:gd name="connsiteY7" fmla="*/ 173247 h 621176"/>
                  <a:gd name="connsiteX8" fmla="*/ 137310 w 236926"/>
                  <a:gd name="connsiteY8" fmla="*/ 173247 h 621176"/>
                  <a:gd name="connsiteX9" fmla="*/ 137310 w 236926"/>
                  <a:gd name="connsiteY9" fmla="*/ 489222 h 621176"/>
                  <a:gd name="connsiteX10" fmla="*/ 191157 w 236926"/>
                  <a:gd name="connsiteY10" fmla="*/ 570011 h 621176"/>
                  <a:gd name="connsiteX11" fmla="*/ 236926 w 236926"/>
                  <a:gd name="connsiteY11" fmla="*/ 567318 h 621176"/>
                  <a:gd name="connsiteX12" fmla="*/ 236926 w 236926"/>
                  <a:gd name="connsiteY12" fmla="*/ 618484 h 621176"/>
                  <a:gd name="connsiteX13" fmla="*/ 181284 w 236926"/>
                  <a:gd name="connsiteY13" fmla="*/ 621177 h 621176"/>
                  <a:gd name="connsiteX14" fmla="*/ 78976 w 236926"/>
                  <a:gd name="connsiteY14" fmla="*/ 525128 h 621176"/>
                  <a:gd name="connsiteX15" fmla="*/ 78976 w 236926"/>
                  <a:gd name="connsiteY15" fmla="*/ 172350 h 621176"/>
                  <a:gd name="connsiteX16" fmla="*/ 0 w 236926"/>
                  <a:gd name="connsiteY16" fmla="*/ 172350 h 62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6926" h="621176">
                    <a:moveTo>
                      <a:pt x="0" y="173247"/>
                    </a:moveTo>
                    <a:lnTo>
                      <a:pt x="0" y="126569"/>
                    </a:lnTo>
                    <a:lnTo>
                      <a:pt x="78976" y="126569"/>
                    </a:lnTo>
                    <a:lnTo>
                      <a:pt x="78976" y="25134"/>
                    </a:lnTo>
                    <a:lnTo>
                      <a:pt x="137310" y="0"/>
                    </a:lnTo>
                    <a:lnTo>
                      <a:pt x="137310" y="126569"/>
                    </a:lnTo>
                    <a:lnTo>
                      <a:pt x="236926" y="126569"/>
                    </a:lnTo>
                    <a:lnTo>
                      <a:pt x="236926" y="173247"/>
                    </a:lnTo>
                    <a:lnTo>
                      <a:pt x="137310" y="173247"/>
                    </a:lnTo>
                    <a:lnTo>
                      <a:pt x="137310" y="489222"/>
                    </a:lnTo>
                    <a:cubicBezTo>
                      <a:pt x="137310" y="554750"/>
                      <a:pt x="144489" y="570011"/>
                      <a:pt x="191157" y="570011"/>
                    </a:cubicBezTo>
                    <a:cubicBezTo>
                      <a:pt x="210900" y="570011"/>
                      <a:pt x="224362" y="569113"/>
                      <a:pt x="236926" y="567318"/>
                    </a:cubicBezTo>
                    <a:lnTo>
                      <a:pt x="236926" y="618484"/>
                    </a:lnTo>
                    <a:cubicBezTo>
                      <a:pt x="218977" y="620279"/>
                      <a:pt x="200131" y="621177"/>
                      <a:pt x="181284" y="621177"/>
                    </a:cubicBezTo>
                    <a:cubicBezTo>
                      <a:pt x="102309" y="621177"/>
                      <a:pt x="78976" y="586168"/>
                      <a:pt x="78976" y="525128"/>
                    </a:cubicBezTo>
                    <a:lnTo>
                      <a:pt x="78976" y="172350"/>
                    </a:lnTo>
                    <a:lnTo>
                      <a:pt x="0" y="172350"/>
                    </a:lnTo>
                    <a:close/>
                  </a:path>
                </a:pathLst>
              </a:custGeom>
              <a:solidFill>
                <a:srgbClr val="FFFFFF"/>
              </a:solidFill>
              <a:ln w="8971"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23EABAA-A15A-B1B1-47CB-A4DE61F97FA3}"/>
                  </a:ext>
                </a:extLst>
              </p:cNvPr>
              <p:cNvSpPr/>
              <p:nvPr/>
            </p:nvSpPr>
            <p:spPr>
              <a:xfrm>
                <a:off x="5037367" y="6098868"/>
                <a:ext cx="58334" cy="704658"/>
              </a:xfrm>
              <a:custGeom>
                <a:avLst/>
                <a:gdLst>
                  <a:gd name="connsiteX0" fmla="*/ 0 w 58334"/>
                  <a:gd name="connsiteY0" fmla="*/ 704659 h 704658"/>
                  <a:gd name="connsiteX1" fmla="*/ 0 w 58334"/>
                  <a:gd name="connsiteY1" fmla="*/ 0 h 704658"/>
                  <a:gd name="connsiteX2" fmla="*/ 58334 w 58334"/>
                  <a:gd name="connsiteY2" fmla="*/ 0 h 704658"/>
                  <a:gd name="connsiteX3" fmla="*/ 58334 w 58334"/>
                  <a:gd name="connsiteY3" fmla="*/ 704659 h 704658"/>
                  <a:gd name="connsiteX4" fmla="*/ 0 w 58334"/>
                  <a:gd name="connsiteY4" fmla="*/ 704659 h 704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34" h="704658">
                    <a:moveTo>
                      <a:pt x="0" y="704659"/>
                    </a:moveTo>
                    <a:lnTo>
                      <a:pt x="0" y="0"/>
                    </a:lnTo>
                    <a:lnTo>
                      <a:pt x="58334" y="0"/>
                    </a:lnTo>
                    <a:lnTo>
                      <a:pt x="58334" y="704659"/>
                    </a:lnTo>
                    <a:lnTo>
                      <a:pt x="0" y="704659"/>
                    </a:lnTo>
                    <a:close/>
                  </a:path>
                </a:pathLst>
              </a:custGeom>
              <a:solidFill>
                <a:srgbClr val="FFFFFF"/>
              </a:solidFill>
              <a:ln w="8971"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BF05FA10-78D7-1CFA-B276-C1BCFDDC5CAE}"/>
                  </a:ext>
                </a:extLst>
              </p:cNvPr>
              <p:cNvSpPr/>
              <p:nvPr/>
            </p:nvSpPr>
            <p:spPr>
              <a:xfrm>
                <a:off x="5191728" y="6300840"/>
                <a:ext cx="338337" cy="512560"/>
              </a:xfrm>
              <a:custGeom>
                <a:avLst/>
                <a:gdLst>
                  <a:gd name="connsiteX0" fmla="*/ 277311 w 338337"/>
                  <a:gd name="connsiteY0" fmla="*/ 442544 h 512560"/>
                  <a:gd name="connsiteX1" fmla="*/ 275516 w 338337"/>
                  <a:gd name="connsiteY1" fmla="*/ 442544 h 512560"/>
                  <a:gd name="connsiteX2" fmla="*/ 135514 w 338337"/>
                  <a:gd name="connsiteY2" fmla="*/ 512561 h 512560"/>
                  <a:gd name="connsiteX3" fmla="*/ 0 w 338337"/>
                  <a:gd name="connsiteY3" fmla="*/ 367141 h 512560"/>
                  <a:gd name="connsiteX4" fmla="*/ 273721 w 338337"/>
                  <a:gd name="connsiteY4" fmla="*/ 203768 h 512560"/>
                  <a:gd name="connsiteX5" fmla="*/ 273721 w 338337"/>
                  <a:gd name="connsiteY5" fmla="*/ 162476 h 512560"/>
                  <a:gd name="connsiteX6" fmla="*/ 174105 w 338337"/>
                  <a:gd name="connsiteY6" fmla="*/ 46678 h 512560"/>
                  <a:gd name="connsiteX7" fmla="*/ 77180 w 338337"/>
                  <a:gd name="connsiteY7" fmla="*/ 131955 h 512560"/>
                  <a:gd name="connsiteX8" fmla="*/ 14359 w 338337"/>
                  <a:gd name="connsiteY8" fmla="*/ 131955 h 512560"/>
                  <a:gd name="connsiteX9" fmla="*/ 178592 w 338337"/>
                  <a:gd name="connsiteY9" fmla="*/ 0 h 512560"/>
                  <a:gd name="connsiteX10" fmla="*/ 332055 w 338337"/>
                  <a:gd name="connsiteY10" fmla="*/ 131058 h 512560"/>
                  <a:gd name="connsiteX11" fmla="*/ 332055 w 338337"/>
                  <a:gd name="connsiteY11" fmla="*/ 378810 h 512560"/>
                  <a:gd name="connsiteX12" fmla="*/ 338337 w 338337"/>
                  <a:gd name="connsiteY12" fmla="*/ 502687 h 512560"/>
                  <a:gd name="connsiteX13" fmla="*/ 278208 w 338337"/>
                  <a:gd name="connsiteY13" fmla="*/ 502687 h 512560"/>
                  <a:gd name="connsiteX14" fmla="*/ 278208 w 338337"/>
                  <a:gd name="connsiteY14" fmla="*/ 442544 h 512560"/>
                  <a:gd name="connsiteX15" fmla="*/ 273721 w 338337"/>
                  <a:gd name="connsiteY15" fmla="*/ 251343 h 512560"/>
                  <a:gd name="connsiteX16" fmla="*/ 62821 w 338337"/>
                  <a:gd name="connsiteY16" fmla="*/ 364448 h 512560"/>
                  <a:gd name="connsiteX17" fmla="*/ 151669 w 338337"/>
                  <a:gd name="connsiteY17" fmla="*/ 465883 h 512560"/>
                  <a:gd name="connsiteX18" fmla="*/ 273721 w 338337"/>
                  <a:gd name="connsiteY18" fmla="*/ 341109 h 512560"/>
                  <a:gd name="connsiteX19" fmla="*/ 273721 w 338337"/>
                  <a:gd name="connsiteY19" fmla="*/ 251343 h 51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8337" h="512560">
                    <a:moveTo>
                      <a:pt x="277311" y="442544"/>
                    </a:moveTo>
                    <a:lnTo>
                      <a:pt x="275516" y="442544"/>
                    </a:lnTo>
                    <a:cubicBezTo>
                      <a:pt x="244106" y="489222"/>
                      <a:pt x="196541" y="512561"/>
                      <a:pt x="135514" y="512561"/>
                    </a:cubicBezTo>
                    <a:cubicBezTo>
                      <a:pt x="47565" y="512561"/>
                      <a:pt x="0" y="453316"/>
                      <a:pt x="0" y="367141"/>
                    </a:cubicBezTo>
                    <a:cubicBezTo>
                      <a:pt x="0" y="193893"/>
                      <a:pt x="174105" y="211847"/>
                      <a:pt x="273721" y="203768"/>
                    </a:cubicBezTo>
                    <a:lnTo>
                      <a:pt x="273721" y="162476"/>
                    </a:lnTo>
                    <a:cubicBezTo>
                      <a:pt x="273721" y="90663"/>
                      <a:pt x="252182" y="46678"/>
                      <a:pt x="174105" y="46678"/>
                    </a:cubicBezTo>
                    <a:cubicBezTo>
                      <a:pt x="120258" y="46678"/>
                      <a:pt x="77180" y="72710"/>
                      <a:pt x="77180" y="131955"/>
                    </a:cubicBezTo>
                    <a:lnTo>
                      <a:pt x="14359" y="131955"/>
                    </a:lnTo>
                    <a:cubicBezTo>
                      <a:pt x="18846" y="37702"/>
                      <a:pt x="92437" y="0"/>
                      <a:pt x="178592" y="0"/>
                    </a:cubicBezTo>
                    <a:cubicBezTo>
                      <a:pt x="227952" y="0"/>
                      <a:pt x="332055" y="4488"/>
                      <a:pt x="332055" y="131058"/>
                    </a:cubicBezTo>
                    <a:lnTo>
                      <a:pt x="332055" y="378810"/>
                    </a:lnTo>
                    <a:cubicBezTo>
                      <a:pt x="332055" y="413819"/>
                      <a:pt x="332055" y="445237"/>
                      <a:pt x="338337" y="502687"/>
                    </a:cubicBezTo>
                    <a:lnTo>
                      <a:pt x="278208" y="502687"/>
                    </a:lnTo>
                    <a:lnTo>
                      <a:pt x="278208" y="442544"/>
                    </a:lnTo>
                    <a:close/>
                    <a:moveTo>
                      <a:pt x="273721" y="251343"/>
                    </a:moveTo>
                    <a:cubicBezTo>
                      <a:pt x="189361" y="254036"/>
                      <a:pt x="62821" y="244162"/>
                      <a:pt x="62821" y="364448"/>
                    </a:cubicBezTo>
                    <a:cubicBezTo>
                      <a:pt x="62821" y="420102"/>
                      <a:pt x="91540" y="465883"/>
                      <a:pt x="151669" y="465883"/>
                    </a:cubicBezTo>
                    <a:cubicBezTo>
                      <a:pt x="218977" y="465883"/>
                      <a:pt x="273721" y="405740"/>
                      <a:pt x="273721" y="341109"/>
                    </a:cubicBezTo>
                    <a:lnTo>
                      <a:pt x="273721" y="251343"/>
                    </a:lnTo>
                    <a:close/>
                  </a:path>
                </a:pathLst>
              </a:custGeom>
              <a:solidFill>
                <a:srgbClr val="FFFFFF"/>
              </a:solidFill>
              <a:ln w="8971"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CC64E097-961A-6445-FA21-61ED5AB7A2AB}"/>
                  </a:ext>
                </a:extLst>
              </p:cNvPr>
              <p:cNvSpPr/>
              <p:nvPr/>
            </p:nvSpPr>
            <p:spPr>
              <a:xfrm>
                <a:off x="5628784" y="6300840"/>
                <a:ext cx="314106" cy="502686"/>
              </a:xfrm>
              <a:custGeom>
                <a:avLst/>
                <a:gdLst>
                  <a:gd name="connsiteX0" fmla="*/ 58334 w 314106"/>
                  <a:gd name="connsiteY0" fmla="*/ 502687 h 502686"/>
                  <a:gd name="connsiteX1" fmla="*/ 0 w 314106"/>
                  <a:gd name="connsiteY1" fmla="*/ 502687 h 502686"/>
                  <a:gd name="connsiteX2" fmla="*/ 0 w 314106"/>
                  <a:gd name="connsiteY2" fmla="*/ 9874 h 502686"/>
                  <a:gd name="connsiteX3" fmla="*/ 58334 w 314106"/>
                  <a:gd name="connsiteY3" fmla="*/ 9874 h 502686"/>
                  <a:gd name="connsiteX4" fmla="*/ 58334 w 314106"/>
                  <a:gd name="connsiteY4" fmla="*/ 70017 h 502686"/>
                  <a:gd name="connsiteX5" fmla="*/ 60129 w 314106"/>
                  <a:gd name="connsiteY5" fmla="*/ 70017 h 502686"/>
                  <a:gd name="connsiteX6" fmla="*/ 179489 w 314106"/>
                  <a:gd name="connsiteY6" fmla="*/ 0 h 502686"/>
                  <a:gd name="connsiteX7" fmla="*/ 314106 w 314106"/>
                  <a:gd name="connsiteY7" fmla="*/ 155294 h 502686"/>
                  <a:gd name="connsiteX8" fmla="*/ 314106 w 314106"/>
                  <a:gd name="connsiteY8" fmla="*/ 502687 h 502686"/>
                  <a:gd name="connsiteX9" fmla="*/ 255772 w 314106"/>
                  <a:gd name="connsiteY9" fmla="*/ 502687 h 502686"/>
                  <a:gd name="connsiteX10" fmla="*/ 255772 w 314106"/>
                  <a:gd name="connsiteY10" fmla="*/ 157987 h 502686"/>
                  <a:gd name="connsiteX11" fmla="*/ 165130 w 314106"/>
                  <a:gd name="connsiteY11" fmla="*/ 46678 h 502686"/>
                  <a:gd name="connsiteX12" fmla="*/ 58334 w 314106"/>
                  <a:gd name="connsiteY12" fmla="*/ 192996 h 502686"/>
                  <a:gd name="connsiteX13" fmla="*/ 58334 w 314106"/>
                  <a:gd name="connsiteY13" fmla="*/ 502687 h 502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4106" h="502686">
                    <a:moveTo>
                      <a:pt x="58334" y="502687"/>
                    </a:moveTo>
                    <a:lnTo>
                      <a:pt x="0" y="502687"/>
                    </a:lnTo>
                    <a:lnTo>
                      <a:pt x="0" y="9874"/>
                    </a:lnTo>
                    <a:lnTo>
                      <a:pt x="58334" y="9874"/>
                    </a:lnTo>
                    <a:lnTo>
                      <a:pt x="58334" y="70017"/>
                    </a:lnTo>
                    <a:lnTo>
                      <a:pt x="60129" y="70017"/>
                    </a:lnTo>
                    <a:cubicBezTo>
                      <a:pt x="88847" y="28725"/>
                      <a:pt x="126540" y="0"/>
                      <a:pt x="179489" y="0"/>
                    </a:cubicBezTo>
                    <a:cubicBezTo>
                      <a:pt x="301542" y="0"/>
                      <a:pt x="314106" y="90663"/>
                      <a:pt x="314106" y="155294"/>
                    </a:cubicBezTo>
                    <a:lnTo>
                      <a:pt x="314106" y="502687"/>
                    </a:lnTo>
                    <a:lnTo>
                      <a:pt x="255772" y="502687"/>
                    </a:lnTo>
                    <a:lnTo>
                      <a:pt x="255772" y="157987"/>
                    </a:lnTo>
                    <a:cubicBezTo>
                      <a:pt x="255772" y="100537"/>
                      <a:pt x="233336" y="46678"/>
                      <a:pt x="165130" y="46678"/>
                    </a:cubicBezTo>
                    <a:cubicBezTo>
                      <a:pt x="112181" y="46678"/>
                      <a:pt x="58334" y="82584"/>
                      <a:pt x="58334" y="192996"/>
                    </a:cubicBezTo>
                    <a:lnTo>
                      <a:pt x="58334" y="502687"/>
                    </a:lnTo>
                    <a:close/>
                  </a:path>
                </a:pathLst>
              </a:custGeom>
              <a:solidFill>
                <a:srgbClr val="FFFFFF"/>
              </a:solidFill>
              <a:ln w="8971"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E5DA887-3692-FE6A-3CA6-8413FEB21763}"/>
                  </a:ext>
                </a:extLst>
              </p:cNvPr>
              <p:cNvSpPr/>
              <p:nvPr/>
            </p:nvSpPr>
            <p:spPr>
              <a:xfrm>
                <a:off x="6024558" y="6098868"/>
                <a:ext cx="337440" cy="714532"/>
              </a:xfrm>
              <a:custGeom>
                <a:avLst/>
                <a:gdLst>
                  <a:gd name="connsiteX0" fmla="*/ 276413 w 337440"/>
                  <a:gd name="connsiteY0" fmla="*/ 642721 h 714532"/>
                  <a:gd name="connsiteX1" fmla="*/ 274619 w 337440"/>
                  <a:gd name="connsiteY1" fmla="*/ 643618 h 714532"/>
                  <a:gd name="connsiteX2" fmla="*/ 149874 w 337440"/>
                  <a:gd name="connsiteY2" fmla="*/ 714533 h 714532"/>
                  <a:gd name="connsiteX3" fmla="*/ 0 w 337440"/>
                  <a:gd name="connsiteY3" fmla="*/ 457804 h 714532"/>
                  <a:gd name="connsiteX4" fmla="*/ 151669 w 337440"/>
                  <a:gd name="connsiteY4" fmla="*/ 201972 h 714532"/>
                  <a:gd name="connsiteX5" fmla="*/ 271029 w 337440"/>
                  <a:gd name="connsiteY5" fmla="*/ 260320 h 714532"/>
                  <a:gd name="connsiteX6" fmla="*/ 272824 w 337440"/>
                  <a:gd name="connsiteY6" fmla="*/ 261218 h 714532"/>
                  <a:gd name="connsiteX7" fmla="*/ 272824 w 337440"/>
                  <a:gd name="connsiteY7" fmla="*/ 0 h 714532"/>
                  <a:gd name="connsiteX8" fmla="*/ 331158 w 337440"/>
                  <a:gd name="connsiteY8" fmla="*/ 0 h 714532"/>
                  <a:gd name="connsiteX9" fmla="*/ 331158 w 337440"/>
                  <a:gd name="connsiteY9" fmla="*/ 606814 h 714532"/>
                  <a:gd name="connsiteX10" fmla="*/ 337440 w 337440"/>
                  <a:gd name="connsiteY10" fmla="*/ 704659 h 714532"/>
                  <a:gd name="connsiteX11" fmla="*/ 280901 w 337440"/>
                  <a:gd name="connsiteY11" fmla="*/ 704659 h 714532"/>
                  <a:gd name="connsiteX12" fmla="*/ 276413 w 337440"/>
                  <a:gd name="connsiteY12" fmla="*/ 642721 h 714532"/>
                  <a:gd name="connsiteX13" fmla="*/ 273721 w 337440"/>
                  <a:gd name="connsiteY13" fmla="*/ 502687 h 714532"/>
                  <a:gd name="connsiteX14" fmla="*/ 273721 w 337440"/>
                  <a:gd name="connsiteY14" fmla="*/ 414716 h 714532"/>
                  <a:gd name="connsiteX15" fmla="*/ 163335 w 337440"/>
                  <a:gd name="connsiteY15" fmla="*/ 248650 h 714532"/>
                  <a:gd name="connsiteX16" fmla="*/ 58334 w 337440"/>
                  <a:gd name="connsiteY16" fmla="*/ 459599 h 714532"/>
                  <a:gd name="connsiteX17" fmla="*/ 166028 w 337440"/>
                  <a:gd name="connsiteY17" fmla="*/ 667855 h 714532"/>
                  <a:gd name="connsiteX18" fmla="*/ 273721 w 337440"/>
                  <a:gd name="connsiteY18" fmla="*/ 502687 h 71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440" h="714532">
                    <a:moveTo>
                      <a:pt x="276413" y="642721"/>
                    </a:moveTo>
                    <a:lnTo>
                      <a:pt x="274619" y="643618"/>
                    </a:lnTo>
                    <a:cubicBezTo>
                      <a:pt x="244106" y="690296"/>
                      <a:pt x="207310" y="714533"/>
                      <a:pt x="149874" y="714533"/>
                    </a:cubicBezTo>
                    <a:cubicBezTo>
                      <a:pt x="7179" y="714533"/>
                      <a:pt x="0" y="572703"/>
                      <a:pt x="0" y="457804"/>
                    </a:cubicBezTo>
                    <a:cubicBezTo>
                      <a:pt x="0" y="363550"/>
                      <a:pt x="0" y="201972"/>
                      <a:pt x="151669" y="201972"/>
                    </a:cubicBezTo>
                    <a:cubicBezTo>
                      <a:pt x="196541" y="201972"/>
                      <a:pt x="240516" y="222618"/>
                      <a:pt x="271029" y="260320"/>
                    </a:cubicBezTo>
                    <a:lnTo>
                      <a:pt x="272824" y="261218"/>
                    </a:lnTo>
                    <a:lnTo>
                      <a:pt x="272824" y="0"/>
                    </a:lnTo>
                    <a:lnTo>
                      <a:pt x="331158" y="0"/>
                    </a:lnTo>
                    <a:lnTo>
                      <a:pt x="331158" y="606814"/>
                    </a:lnTo>
                    <a:cubicBezTo>
                      <a:pt x="331158" y="655288"/>
                      <a:pt x="333850" y="687603"/>
                      <a:pt x="337440" y="704659"/>
                    </a:cubicBezTo>
                    <a:lnTo>
                      <a:pt x="280901" y="704659"/>
                    </a:lnTo>
                    <a:lnTo>
                      <a:pt x="276413" y="642721"/>
                    </a:lnTo>
                    <a:close/>
                    <a:moveTo>
                      <a:pt x="273721" y="502687"/>
                    </a:moveTo>
                    <a:lnTo>
                      <a:pt x="273721" y="414716"/>
                    </a:lnTo>
                    <a:cubicBezTo>
                      <a:pt x="273721" y="385094"/>
                      <a:pt x="273721" y="248650"/>
                      <a:pt x="163335" y="248650"/>
                    </a:cubicBezTo>
                    <a:cubicBezTo>
                      <a:pt x="58334" y="248650"/>
                      <a:pt x="58334" y="344699"/>
                      <a:pt x="58334" y="459599"/>
                    </a:cubicBezTo>
                    <a:cubicBezTo>
                      <a:pt x="58334" y="642721"/>
                      <a:pt x="102309" y="667855"/>
                      <a:pt x="166028" y="667855"/>
                    </a:cubicBezTo>
                    <a:cubicBezTo>
                      <a:pt x="220772" y="667855"/>
                      <a:pt x="273721" y="622972"/>
                      <a:pt x="273721" y="502687"/>
                    </a:cubicBezTo>
                    <a:close/>
                  </a:path>
                </a:pathLst>
              </a:custGeom>
              <a:solidFill>
                <a:srgbClr val="FFFFFF"/>
              </a:solidFill>
              <a:ln w="8971" cap="flat">
                <a:noFill/>
                <a:prstDash val="solid"/>
                <a:miter/>
              </a:ln>
            </p:spPr>
            <p:txBody>
              <a:bodyPr rtlCol="0" anchor="ctr"/>
              <a:lstStyle/>
              <a:p>
                <a:endParaRPr lang="en-US"/>
              </a:p>
            </p:txBody>
          </p:sp>
        </p:grpSp>
        <p:grpSp>
          <p:nvGrpSpPr>
            <p:cNvPr id="21" name="Graphic 13">
              <a:extLst>
                <a:ext uri="{FF2B5EF4-FFF2-40B4-BE49-F238E27FC236}">
                  <a16:creationId xmlns:a16="http://schemas.microsoft.com/office/drawing/2014/main" id="{1D10166B-8071-3C90-52EA-7BD22114D300}"/>
                </a:ext>
              </a:extLst>
            </p:cNvPr>
            <p:cNvGrpSpPr/>
            <p:nvPr/>
          </p:nvGrpSpPr>
          <p:grpSpPr>
            <a:xfrm>
              <a:off x="0" y="2669828"/>
              <a:ext cx="3296630" cy="4165692"/>
              <a:chOff x="0" y="2669828"/>
              <a:chExt cx="3296630" cy="4165692"/>
            </a:xfrm>
            <a:solidFill>
              <a:srgbClr val="FFFFFF"/>
            </a:solidFill>
          </p:grpSpPr>
          <p:sp>
            <p:nvSpPr>
              <p:cNvPr id="22" name="Freeform 21">
                <a:extLst>
                  <a:ext uri="{FF2B5EF4-FFF2-40B4-BE49-F238E27FC236}">
                    <a16:creationId xmlns:a16="http://schemas.microsoft.com/office/drawing/2014/main" id="{D6C74184-B524-7537-2369-A346B5762892}"/>
                  </a:ext>
                </a:extLst>
              </p:cNvPr>
              <p:cNvSpPr/>
              <p:nvPr/>
            </p:nvSpPr>
            <p:spPr>
              <a:xfrm>
                <a:off x="0" y="2669828"/>
                <a:ext cx="8974" cy="8976"/>
              </a:xfrm>
              <a:custGeom>
                <a:avLst/>
                <a:gdLst/>
                <a:ahLst/>
                <a:cxnLst/>
                <a:rect l="l" t="t" r="r" b="b"/>
                <a:pathLst>
                  <a:path w="8974" h="8976"/>
                </a:pathLst>
              </a:custGeom>
              <a:solidFill>
                <a:srgbClr val="FFFFFF"/>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8AA0A78-C20F-EBEC-9D11-A1F38E5F9BB2}"/>
                  </a:ext>
                </a:extLst>
              </p:cNvPr>
              <p:cNvSpPr/>
              <p:nvPr/>
            </p:nvSpPr>
            <p:spPr>
              <a:xfrm>
                <a:off x="0" y="2669828"/>
                <a:ext cx="8974" cy="8976"/>
              </a:xfrm>
              <a:custGeom>
                <a:avLst/>
                <a:gdLst/>
                <a:ahLst/>
                <a:cxnLst/>
                <a:rect l="l" t="t" r="r" b="b"/>
                <a:pathLst>
                  <a:path w="8974" h="8976"/>
                </a:pathLst>
              </a:custGeom>
              <a:solidFill>
                <a:srgbClr val="FFFFFF"/>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77C8E9B6-F563-75AD-B6E5-6FBB051D503D}"/>
                  </a:ext>
                </a:extLst>
              </p:cNvPr>
              <p:cNvSpPr/>
              <p:nvPr/>
            </p:nvSpPr>
            <p:spPr>
              <a:xfrm>
                <a:off x="0" y="2669828"/>
                <a:ext cx="8974" cy="8976"/>
              </a:xfrm>
              <a:custGeom>
                <a:avLst/>
                <a:gdLst/>
                <a:ahLst/>
                <a:cxnLst/>
                <a:rect l="l" t="t" r="r" b="b"/>
                <a:pathLst>
                  <a:path w="8974" h="8976"/>
                </a:pathLst>
              </a:custGeom>
              <a:solidFill>
                <a:srgbClr val="FFFFFF"/>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A355ACD-959F-AF78-62E8-E0BF5E5B988C}"/>
                  </a:ext>
                </a:extLst>
              </p:cNvPr>
              <p:cNvSpPr/>
              <p:nvPr/>
            </p:nvSpPr>
            <p:spPr>
              <a:xfrm>
                <a:off x="1617198" y="5398697"/>
                <a:ext cx="1471812" cy="170554"/>
              </a:xfrm>
              <a:custGeom>
                <a:avLst/>
                <a:gdLst>
                  <a:gd name="connsiteX0" fmla="*/ 1471813 w 1471812"/>
                  <a:gd name="connsiteY0" fmla="*/ 145420 h 170554"/>
                  <a:gd name="connsiteX1" fmla="*/ 1443094 w 1471812"/>
                  <a:gd name="connsiteY1" fmla="*/ 126569 h 170554"/>
                  <a:gd name="connsiteX2" fmla="*/ 1415273 w 1471812"/>
                  <a:gd name="connsiteY2" fmla="*/ 121183 h 170554"/>
                  <a:gd name="connsiteX3" fmla="*/ 1320144 w 1471812"/>
                  <a:gd name="connsiteY3" fmla="*/ 25134 h 170554"/>
                  <a:gd name="connsiteX4" fmla="*/ 1197194 w 1471812"/>
                  <a:gd name="connsiteY4" fmla="*/ 29622 h 170554"/>
                  <a:gd name="connsiteX5" fmla="*/ 1109244 w 1471812"/>
                  <a:gd name="connsiteY5" fmla="*/ 0 h 170554"/>
                  <a:gd name="connsiteX6" fmla="*/ 1011422 w 1471812"/>
                  <a:gd name="connsiteY6" fmla="*/ 43985 h 170554"/>
                  <a:gd name="connsiteX7" fmla="*/ 775394 w 1471812"/>
                  <a:gd name="connsiteY7" fmla="*/ 146318 h 170554"/>
                  <a:gd name="connsiteX8" fmla="*/ 770907 w 1471812"/>
                  <a:gd name="connsiteY8" fmla="*/ 147215 h 170554"/>
                  <a:gd name="connsiteX9" fmla="*/ 721547 w 1471812"/>
                  <a:gd name="connsiteY9" fmla="*/ 104128 h 170554"/>
                  <a:gd name="connsiteX10" fmla="*/ 516032 w 1471812"/>
                  <a:gd name="connsiteY10" fmla="*/ 81687 h 170554"/>
                  <a:gd name="connsiteX11" fmla="*/ 466672 w 1471812"/>
                  <a:gd name="connsiteY11" fmla="*/ 18851 h 170554"/>
                  <a:gd name="connsiteX12" fmla="*/ 312311 w 1471812"/>
                  <a:gd name="connsiteY12" fmla="*/ 45780 h 170554"/>
                  <a:gd name="connsiteX13" fmla="*/ 287183 w 1471812"/>
                  <a:gd name="connsiteY13" fmla="*/ 23339 h 170554"/>
                  <a:gd name="connsiteX14" fmla="*/ 123848 w 1471812"/>
                  <a:gd name="connsiteY14" fmla="*/ 63734 h 170554"/>
                  <a:gd name="connsiteX15" fmla="*/ 113976 w 1471812"/>
                  <a:gd name="connsiteY15" fmla="*/ 85277 h 170554"/>
                  <a:gd name="connsiteX16" fmla="*/ 0 w 1471812"/>
                  <a:gd name="connsiteY16" fmla="*/ 140034 h 170554"/>
                  <a:gd name="connsiteX17" fmla="*/ 684752 w 1471812"/>
                  <a:gd name="connsiteY17" fmla="*/ 170554 h 170554"/>
                  <a:gd name="connsiteX18" fmla="*/ 700008 w 1471812"/>
                  <a:gd name="connsiteY18" fmla="*/ 170554 h 170554"/>
                  <a:gd name="connsiteX19" fmla="*/ 732316 w 1471812"/>
                  <a:gd name="connsiteY19" fmla="*/ 164271 h 170554"/>
                  <a:gd name="connsiteX20" fmla="*/ 1471813 w 1471812"/>
                  <a:gd name="connsiteY20" fmla="*/ 145420 h 17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71812" h="170554">
                    <a:moveTo>
                      <a:pt x="1471813" y="145420"/>
                    </a:moveTo>
                    <a:cubicBezTo>
                      <a:pt x="1463735" y="137341"/>
                      <a:pt x="1453864" y="131058"/>
                      <a:pt x="1443094" y="126569"/>
                    </a:cubicBezTo>
                    <a:cubicBezTo>
                      <a:pt x="1434120" y="122979"/>
                      <a:pt x="1424248" y="121183"/>
                      <a:pt x="1415273" y="121183"/>
                    </a:cubicBezTo>
                    <a:cubicBezTo>
                      <a:pt x="1398222" y="78096"/>
                      <a:pt x="1365016" y="42190"/>
                      <a:pt x="1320144" y="25134"/>
                    </a:cubicBezTo>
                    <a:cubicBezTo>
                      <a:pt x="1278862" y="8977"/>
                      <a:pt x="1234886" y="11669"/>
                      <a:pt x="1197194" y="29622"/>
                    </a:cubicBezTo>
                    <a:cubicBezTo>
                      <a:pt x="1180142" y="11669"/>
                      <a:pt x="1146937" y="0"/>
                      <a:pt x="1109244" y="0"/>
                    </a:cubicBezTo>
                    <a:cubicBezTo>
                      <a:pt x="1061679" y="0"/>
                      <a:pt x="1022192" y="18851"/>
                      <a:pt x="1011422" y="43985"/>
                    </a:cubicBezTo>
                    <a:cubicBezTo>
                      <a:pt x="922575" y="29622"/>
                      <a:pt x="831035" y="66426"/>
                      <a:pt x="775394" y="146318"/>
                    </a:cubicBezTo>
                    <a:lnTo>
                      <a:pt x="770907" y="147215"/>
                    </a:lnTo>
                    <a:cubicBezTo>
                      <a:pt x="756548" y="131058"/>
                      <a:pt x="740394" y="116695"/>
                      <a:pt x="721547" y="104128"/>
                    </a:cubicBezTo>
                    <a:cubicBezTo>
                      <a:pt x="657828" y="62836"/>
                      <a:pt x="581545" y="56552"/>
                      <a:pt x="516032" y="81687"/>
                    </a:cubicBezTo>
                    <a:cubicBezTo>
                      <a:pt x="507057" y="56552"/>
                      <a:pt x="490903" y="34111"/>
                      <a:pt x="466672" y="18851"/>
                    </a:cubicBezTo>
                    <a:cubicBezTo>
                      <a:pt x="415518" y="-14363"/>
                      <a:pt x="349107" y="-1795"/>
                      <a:pt x="312311" y="45780"/>
                    </a:cubicBezTo>
                    <a:cubicBezTo>
                      <a:pt x="305132" y="37702"/>
                      <a:pt x="296157" y="29622"/>
                      <a:pt x="287183" y="23339"/>
                    </a:cubicBezTo>
                    <a:cubicBezTo>
                      <a:pt x="231541" y="-12567"/>
                      <a:pt x="157951" y="5386"/>
                      <a:pt x="123848" y="63734"/>
                    </a:cubicBezTo>
                    <a:cubicBezTo>
                      <a:pt x="119360" y="70915"/>
                      <a:pt x="116668" y="78096"/>
                      <a:pt x="113976" y="85277"/>
                    </a:cubicBezTo>
                    <a:cubicBezTo>
                      <a:pt x="84360" y="78096"/>
                      <a:pt x="22436" y="85277"/>
                      <a:pt x="0" y="140034"/>
                    </a:cubicBezTo>
                    <a:cubicBezTo>
                      <a:pt x="0" y="140034"/>
                      <a:pt x="454108" y="133750"/>
                      <a:pt x="684752" y="170554"/>
                    </a:cubicBezTo>
                    <a:lnTo>
                      <a:pt x="700008" y="170554"/>
                    </a:lnTo>
                    <a:cubicBezTo>
                      <a:pt x="700008" y="170554"/>
                      <a:pt x="712573" y="167862"/>
                      <a:pt x="732316" y="164271"/>
                    </a:cubicBezTo>
                    <a:cubicBezTo>
                      <a:pt x="975524" y="126569"/>
                      <a:pt x="1224117" y="120286"/>
                      <a:pt x="1471813" y="145420"/>
                    </a:cubicBezTo>
                    <a:close/>
                  </a:path>
                </a:pathLst>
              </a:custGeom>
              <a:solidFill>
                <a:srgbClr val="FFFFFF"/>
              </a:solidFill>
              <a:ln w="8971" cap="flat">
                <a:noFill/>
                <a:prstDash val="solid"/>
                <a:miter/>
              </a:ln>
            </p:spPr>
            <p:txBody>
              <a:bodyPr rtlCol="0" anchor="ctr"/>
              <a:lstStyle/>
              <a:p>
                <a:endParaRPr lang="en-US"/>
              </a:p>
            </p:txBody>
          </p:sp>
          <p:grpSp>
            <p:nvGrpSpPr>
              <p:cNvPr id="26" name="Graphic 13">
                <a:extLst>
                  <a:ext uri="{FF2B5EF4-FFF2-40B4-BE49-F238E27FC236}">
                    <a16:creationId xmlns:a16="http://schemas.microsoft.com/office/drawing/2014/main" id="{A15E357F-8BCE-01E1-A101-A12106C762A7}"/>
                  </a:ext>
                </a:extLst>
              </p:cNvPr>
              <p:cNvGrpSpPr/>
              <p:nvPr/>
            </p:nvGrpSpPr>
            <p:grpSpPr>
              <a:xfrm>
                <a:off x="575677" y="4757287"/>
                <a:ext cx="2631796" cy="2065287"/>
                <a:chOff x="575677" y="4757287"/>
                <a:chExt cx="2631796" cy="2065287"/>
              </a:xfrm>
              <a:solidFill>
                <a:srgbClr val="FFFFFF"/>
              </a:solidFill>
            </p:grpSpPr>
            <p:sp>
              <p:nvSpPr>
                <p:cNvPr id="43" name="Freeform 42">
                  <a:extLst>
                    <a:ext uri="{FF2B5EF4-FFF2-40B4-BE49-F238E27FC236}">
                      <a16:creationId xmlns:a16="http://schemas.microsoft.com/office/drawing/2014/main" id="{A8D78C47-1DC2-6D51-95D6-6E8A80BA0C28}"/>
                    </a:ext>
                  </a:extLst>
                </p:cNvPr>
                <p:cNvSpPr/>
                <p:nvPr/>
              </p:nvSpPr>
              <p:spPr>
                <a:xfrm>
                  <a:off x="1858611" y="5663505"/>
                  <a:ext cx="55641" cy="13464"/>
                </a:xfrm>
                <a:custGeom>
                  <a:avLst/>
                  <a:gdLst>
                    <a:gd name="connsiteX0" fmla="*/ 55642 w 55641"/>
                    <a:gd name="connsiteY0" fmla="*/ 0 h 13464"/>
                    <a:gd name="connsiteX1" fmla="*/ 0 w 55641"/>
                    <a:gd name="connsiteY1" fmla="*/ 13465 h 13464"/>
                    <a:gd name="connsiteX2" fmla="*/ 55642 w 55641"/>
                    <a:gd name="connsiteY2" fmla="*/ 0 h 13464"/>
                  </a:gdLst>
                  <a:ahLst/>
                  <a:cxnLst>
                    <a:cxn ang="0">
                      <a:pos x="connsiteX0" y="connsiteY0"/>
                    </a:cxn>
                    <a:cxn ang="0">
                      <a:pos x="connsiteX1" y="connsiteY1"/>
                    </a:cxn>
                    <a:cxn ang="0">
                      <a:pos x="connsiteX2" y="connsiteY2"/>
                    </a:cxn>
                  </a:cxnLst>
                  <a:rect l="l" t="t" r="r" b="b"/>
                  <a:pathLst>
                    <a:path w="55641" h="13464">
                      <a:moveTo>
                        <a:pt x="55642" y="0"/>
                      </a:moveTo>
                      <a:cubicBezTo>
                        <a:pt x="36795" y="4488"/>
                        <a:pt x="18846" y="8977"/>
                        <a:pt x="0" y="13465"/>
                      </a:cubicBezTo>
                      <a:cubicBezTo>
                        <a:pt x="25128" y="11669"/>
                        <a:pt x="40385" y="8977"/>
                        <a:pt x="55642" y="0"/>
                      </a:cubicBezTo>
                      <a:close/>
                    </a:path>
                  </a:pathLst>
                </a:custGeom>
                <a:solidFill>
                  <a:srgbClr val="FFFFFF"/>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567DEAF-1F0C-7F83-1196-3146D0AFE608}"/>
                    </a:ext>
                  </a:extLst>
                </p:cNvPr>
                <p:cNvSpPr/>
                <p:nvPr/>
              </p:nvSpPr>
              <p:spPr>
                <a:xfrm>
                  <a:off x="795137" y="5627599"/>
                  <a:ext cx="65513" cy="72710"/>
                </a:xfrm>
                <a:custGeom>
                  <a:avLst/>
                  <a:gdLst>
                    <a:gd name="connsiteX0" fmla="*/ 45770 w 65513"/>
                    <a:gd name="connsiteY0" fmla="*/ 0 h 72710"/>
                    <a:gd name="connsiteX1" fmla="*/ 45770 w 65513"/>
                    <a:gd name="connsiteY1" fmla="*/ 0 h 72710"/>
                    <a:gd name="connsiteX2" fmla="*/ 44872 w 65513"/>
                    <a:gd name="connsiteY2" fmla="*/ 6284 h 72710"/>
                    <a:gd name="connsiteX3" fmla="*/ 41283 w 65513"/>
                    <a:gd name="connsiteY3" fmla="*/ 7181 h 72710"/>
                    <a:gd name="connsiteX4" fmla="*/ 38590 w 65513"/>
                    <a:gd name="connsiteY4" fmla="*/ 8079 h 72710"/>
                    <a:gd name="connsiteX5" fmla="*/ 37693 w 65513"/>
                    <a:gd name="connsiteY5" fmla="*/ 8079 h 72710"/>
                    <a:gd name="connsiteX6" fmla="*/ 34103 w 65513"/>
                    <a:gd name="connsiteY6" fmla="*/ 8977 h 72710"/>
                    <a:gd name="connsiteX7" fmla="*/ 30513 w 65513"/>
                    <a:gd name="connsiteY7" fmla="*/ 9874 h 72710"/>
                    <a:gd name="connsiteX8" fmla="*/ 26923 w 65513"/>
                    <a:gd name="connsiteY8" fmla="*/ 10772 h 72710"/>
                    <a:gd name="connsiteX9" fmla="*/ 24231 w 65513"/>
                    <a:gd name="connsiteY9" fmla="*/ 11669 h 72710"/>
                    <a:gd name="connsiteX10" fmla="*/ 23334 w 65513"/>
                    <a:gd name="connsiteY10" fmla="*/ 11669 h 72710"/>
                    <a:gd name="connsiteX11" fmla="*/ 19744 w 65513"/>
                    <a:gd name="connsiteY11" fmla="*/ 12567 h 72710"/>
                    <a:gd name="connsiteX12" fmla="*/ 16154 w 65513"/>
                    <a:gd name="connsiteY12" fmla="*/ 13465 h 72710"/>
                    <a:gd name="connsiteX13" fmla="*/ 12564 w 65513"/>
                    <a:gd name="connsiteY13" fmla="*/ 14363 h 72710"/>
                    <a:gd name="connsiteX14" fmla="*/ 8974 w 65513"/>
                    <a:gd name="connsiteY14" fmla="*/ 15260 h 72710"/>
                    <a:gd name="connsiteX15" fmla="*/ 8077 w 65513"/>
                    <a:gd name="connsiteY15" fmla="*/ 15260 h 72710"/>
                    <a:gd name="connsiteX16" fmla="*/ 4487 w 65513"/>
                    <a:gd name="connsiteY16" fmla="*/ 16158 h 72710"/>
                    <a:gd name="connsiteX17" fmla="*/ 897 w 65513"/>
                    <a:gd name="connsiteY17" fmla="*/ 17055 h 72710"/>
                    <a:gd name="connsiteX18" fmla="*/ 0 w 65513"/>
                    <a:gd name="connsiteY18" fmla="*/ 17055 h 72710"/>
                    <a:gd name="connsiteX19" fmla="*/ 1795 w 65513"/>
                    <a:gd name="connsiteY19" fmla="*/ 34111 h 72710"/>
                    <a:gd name="connsiteX20" fmla="*/ 6282 w 65513"/>
                    <a:gd name="connsiteY20" fmla="*/ 72710 h 72710"/>
                    <a:gd name="connsiteX21" fmla="*/ 65514 w 65513"/>
                    <a:gd name="connsiteY21" fmla="*/ 53859 h 72710"/>
                    <a:gd name="connsiteX22" fmla="*/ 53847 w 65513"/>
                    <a:gd name="connsiteY22" fmla="*/ 18851 h 72710"/>
                    <a:gd name="connsiteX23" fmla="*/ 45770 w 65513"/>
                    <a:gd name="connsiteY23" fmla="*/ 0 h 7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513" h="72710">
                      <a:moveTo>
                        <a:pt x="45770" y="0"/>
                      </a:moveTo>
                      <a:cubicBezTo>
                        <a:pt x="44872" y="0"/>
                        <a:pt x="44872" y="0"/>
                        <a:pt x="45770" y="0"/>
                      </a:cubicBezTo>
                      <a:cubicBezTo>
                        <a:pt x="44872" y="1795"/>
                        <a:pt x="44872" y="3591"/>
                        <a:pt x="44872" y="6284"/>
                      </a:cubicBezTo>
                      <a:lnTo>
                        <a:pt x="41283" y="7181"/>
                      </a:lnTo>
                      <a:lnTo>
                        <a:pt x="38590" y="8079"/>
                      </a:lnTo>
                      <a:lnTo>
                        <a:pt x="37693" y="8079"/>
                      </a:lnTo>
                      <a:lnTo>
                        <a:pt x="34103" y="8977"/>
                      </a:lnTo>
                      <a:lnTo>
                        <a:pt x="30513" y="9874"/>
                      </a:lnTo>
                      <a:lnTo>
                        <a:pt x="26923" y="10772"/>
                      </a:lnTo>
                      <a:lnTo>
                        <a:pt x="24231" y="11669"/>
                      </a:lnTo>
                      <a:lnTo>
                        <a:pt x="23334" y="11669"/>
                      </a:lnTo>
                      <a:lnTo>
                        <a:pt x="19744" y="12567"/>
                      </a:lnTo>
                      <a:lnTo>
                        <a:pt x="16154" y="13465"/>
                      </a:lnTo>
                      <a:lnTo>
                        <a:pt x="12564" y="14363"/>
                      </a:lnTo>
                      <a:lnTo>
                        <a:pt x="8974" y="15260"/>
                      </a:lnTo>
                      <a:lnTo>
                        <a:pt x="8077" y="15260"/>
                      </a:lnTo>
                      <a:lnTo>
                        <a:pt x="4487" y="16158"/>
                      </a:lnTo>
                      <a:lnTo>
                        <a:pt x="897" y="17055"/>
                      </a:lnTo>
                      <a:lnTo>
                        <a:pt x="0" y="17055"/>
                      </a:lnTo>
                      <a:cubicBezTo>
                        <a:pt x="0" y="22441"/>
                        <a:pt x="897" y="27827"/>
                        <a:pt x="1795" y="34111"/>
                      </a:cubicBezTo>
                      <a:cubicBezTo>
                        <a:pt x="2692" y="45780"/>
                        <a:pt x="4487" y="60143"/>
                        <a:pt x="6282" y="72710"/>
                      </a:cubicBezTo>
                      <a:cubicBezTo>
                        <a:pt x="24231" y="66426"/>
                        <a:pt x="44872" y="60143"/>
                        <a:pt x="65514" y="53859"/>
                      </a:cubicBezTo>
                      <a:cubicBezTo>
                        <a:pt x="61924" y="41292"/>
                        <a:pt x="60129" y="34111"/>
                        <a:pt x="53847" y="18851"/>
                      </a:cubicBezTo>
                      <a:cubicBezTo>
                        <a:pt x="51154" y="13465"/>
                        <a:pt x="48462" y="6284"/>
                        <a:pt x="45770" y="0"/>
                      </a:cubicBezTo>
                      <a:close/>
                    </a:path>
                  </a:pathLst>
                </a:custGeom>
                <a:solidFill>
                  <a:srgbClr val="FFFFFF"/>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A6ADDFA3-3E38-BE6D-8F1D-5F220D4FCEBF}"/>
                    </a:ext>
                  </a:extLst>
                </p:cNvPr>
                <p:cNvSpPr/>
                <p:nvPr/>
              </p:nvSpPr>
              <p:spPr>
                <a:xfrm>
                  <a:off x="762829" y="5325987"/>
                  <a:ext cx="14887" cy="108616"/>
                </a:xfrm>
                <a:custGeom>
                  <a:avLst/>
                  <a:gdLst>
                    <a:gd name="connsiteX0" fmla="*/ 4487 w 14887"/>
                    <a:gd name="connsiteY0" fmla="*/ 93356 h 108616"/>
                    <a:gd name="connsiteX1" fmla="*/ 7180 w 14887"/>
                    <a:gd name="connsiteY1" fmla="*/ 96049 h 108616"/>
                    <a:gd name="connsiteX2" fmla="*/ 13462 w 14887"/>
                    <a:gd name="connsiteY2" fmla="*/ 108616 h 108616"/>
                    <a:gd name="connsiteX3" fmla="*/ 7180 w 14887"/>
                    <a:gd name="connsiteY3" fmla="*/ 28725 h 108616"/>
                    <a:gd name="connsiteX4" fmla="*/ 0 w 14887"/>
                    <a:gd name="connsiteY4" fmla="*/ 0 h 108616"/>
                    <a:gd name="connsiteX5" fmla="*/ 4487 w 14887"/>
                    <a:gd name="connsiteY5" fmla="*/ 93356 h 108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7" h="108616">
                      <a:moveTo>
                        <a:pt x="4487" y="93356"/>
                      </a:moveTo>
                      <a:cubicBezTo>
                        <a:pt x="5385" y="94254"/>
                        <a:pt x="6282" y="95151"/>
                        <a:pt x="7180" y="96049"/>
                      </a:cubicBezTo>
                      <a:cubicBezTo>
                        <a:pt x="9872" y="99640"/>
                        <a:pt x="12564" y="104128"/>
                        <a:pt x="13462" y="108616"/>
                      </a:cubicBezTo>
                      <a:cubicBezTo>
                        <a:pt x="17051" y="78096"/>
                        <a:pt x="13462" y="52962"/>
                        <a:pt x="7180" y="28725"/>
                      </a:cubicBezTo>
                      <a:cubicBezTo>
                        <a:pt x="4487" y="18851"/>
                        <a:pt x="2692" y="9874"/>
                        <a:pt x="0" y="0"/>
                      </a:cubicBezTo>
                      <a:cubicBezTo>
                        <a:pt x="3590" y="30520"/>
                        <a:pt x="7180" y="62836"/>
                        <a:pt x="4487" y="93356"/>
                      </a:cubicBezTo>
                      <a:close/>
                    </a:path>
                  </a:pathLst>
                </a:custGeom>
                <a:solidFill>
                  <a:srgbClr val="FFFFFF"/>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459CCE0-1C8E-54DB-47BF-22DEBA91BE2A}"/>
                    </a:ext>
                  </a:extLst>
                </p:cNvPr>
                <p:cNvSpPr/>
                <p:nvPr/>
              </p:nvSpPr>
              <p:spPr>
                <a:xfrm>
                  <a:off x="575677" y="4757287"/>
                  <a:ext cx="1533321" cy="939430"/>
                </a:xfrm>
                <a:custGeom>
                  <a:avLst/>
                  <a:gdLst>
                    <a:gd name="connsiteX0" fmla="*/ 150357 w 1533321"/>
                    <a:gd name="connsiteY0" fmla="*/ 768877 h 939430"/>
                    <a:gd name="connsiteX1" fmla="*/ 146767 w 1533321"/>
                    <a:gd name="connsiteY1" fmla="*/ 770672 h 939430"/>
                    <a:gd name="connsiteX2" fmla="*/ 149459 w 1533321"/>
                    <a:gd name="connsiteY2" fmla="*/ 764388 h 939430"/>
                    <a:gd name="connsiteX3" fmla="*/ 125228 w 1533321"/>
                    <a:gd name="connsiteY3" fmla="*/ 773365 h 939430"/>
                    <a:gd name="connsiteX4" fmla="*/ 139587 w 1533321"/>
                    <a:gd name="connsiteY4" fmla="*/ 765286 h 939430"/>
                    <a:gd name="connsiteX5" fmla="*/ 132408 w 1533321"/>
                    <a:gd name="connsiteY5" fmla="*/ 765286 h 939430"/>
                    <a:gd name="connsiteX6" fmla="*/ 158434 w 1533321"/>
                    <a:gd name="connsiteY6" fmla="*/ 695269 h 939430"/>
                    <a:gd name="connsiteX7" fmla="*/ 180870 w 1533321"/>
                    <a:gd name="connsiteY7" fmla="*/ 661158 h 939430"/>
                    <a:gd name="connsiteX8" fmla="*/ 175485 w 1533321"/>
                    <a:gd name="connsiteY8" fmla="*/ 565109 h 939430"/>
                    <a:gd name="connsiteX9" fmla="*/ 178178 w 1533321"/>
                    <a:gd name="connsiteY9" fmla="*/ 459186 h 939430"/>
                    <a:gd name="connsiteX10" fmla="*/ 193434 w 1533321"/>
                    <a:gd name="connsiteY10" fmla="*/ 440335 h 939430"/>
                    <a:gd name="connsiteX11" fmla="*/ 214973 w 1533321"/>
                    <a:gd name="connsiteY11" fmla="*/ 425973 h 939430"/>
                    <a:gd name="connsiteX12" fmla="*/ 215870 w 1533321"/>
                    <a:gd name="connsiteY12" fmla="*/ 425075 h 939430"/>
                    <a:gd name="connsiteX13" fmla="*/ 381000 w 1533321"/>
                    <a:gd name="connsiteY13" fmla="*/ 399043 h 939430"/>
                    <a:gd name="connsiteX14" fmla="*/ 489591 w 1533321"/>
                    <a:gd name="connsiteY14" fmla="*/ 415201 h 939430"/>
                    <a:gd name="connsiteX15" fmla="*/ 654722 w 1533321"/>
                    <a:gd name="connsiteY15" fmla="*/ 403531 h 939430"/>
                    <a:gd name="connsiteX16" fmla="*/ 820749 w 1533321"/>
                    <a:gd name="connsiteY16" fmla="*/ 388271 h 939430"/>
                    <a:gd name="connsiteX17" fmla="*/ 912289 w 1533321"/>
                    <a:gd name="connsiteY17" fmla="*/ 367625 h 939430"/>
                    <a:gd name="connsiteX18" fmla="*/ 913186 w 1533321"/>
                    <a:gd name="connsiteY18" fmla="*/ 367625 h 939430"/>
                    <a:gd name="connsiteX19" fmla="*/ 913186 w 1533321"/>
                    <a:gd name="connsiteY19" fmla="*/ 357751 h 939430"/>
                    <a:gd name="connsiteX20" fmla="*/ 934725 w 1533321"/>
                    <a:gd name="connsiteY20" fmla="*/ 339798 h 939430"/>
                    <a:gd name="connsiteX21" fmla="*/ 968828 w 1533321"/>
                    <a:gd name="connsiteY21" fmla="*/ 334412 h 939430"/>
                    <a:gd name="connsiteX22" fmla="*/ 968828 w 1533321"/>
                    <a:gd name="connsiteY22" fmla="*/ 329026 h 939430"/>
                    <a:gd name="connsiteX23" fmla="*/ 981392 w 1533321"/>
                    <a:gd name="connsiteY23" fmla="*/ 323640 h 939430"/>
                    <a:gd name="connsiteX24" fmla="*/ 993059 w 1533321"/>
                    <a:gd name="connsiteY24" fmla="*/ 332617 h 939430"/>
                    <a:gd name="connsiteX25" fmla="*/ 998444 w 1533321"/>
                    <a:gd name="connsiteY25" fmla="*/ 343388 h 939430"/>
                    <a:gd name="connsiteX26" fmla="*/ 1002931 w 1533321"/>
                    <a:gd name="connsiteY26" fmla="*/ 339798 h 939430"/>
                    <a:gd name="connsiteX27" fmla="*/ 1011905 w 1533321"/>
                    <a:gd name="connsiteY27" fmla="*/ 345184 h 939430"/>
                    <a:gd name="connsiteX28" fmla="*/ 1011008 w 1533321"/>
                    <a:gd name="connsiteY28" fmla="*/ 355956 h 939430"/>
                    <a:gd name="connsiteX29" fmla="*/ 1011008 w 1533321"/>
                    <a:gd name="connsiteY29" fmla="*/ 357751 h 939430"/>
                    <a:gd name="connsiteX30" fmla="*/ 1015495 w 1533321"/>
                    <a:gd name="connsiteY30" fmla="*/ 369420 h 939430"/>
                    <a:gd name="connsiteX31" fmla="*/ 1056778 w 1533321"/>
                    <a:gd name="connsiteY31" fmla="*/ 435847 h 939430"/>
                    <a:gd name="connsiteX32" fmla="*/ 1097163 w 1533321"/>
                    <a:gd name="connsiteY32" fmla="*/ 488808 h 939430"/>
                    <a:gd name="connsiteX33" fmla="*/ 1099855 w 1533321"/>
                    <a:gd name="connsiteY33" fmla="*/ 552542 h 939430"/>
                    <a:gd name="connsiteX34" fmla="*/ 1072034 w 1533321"/>
                    <a:gd name="connsiteY34" fmla="*/ 564211 h 939430"/>
                    <a:gd name="connsiteX35" fmla="*/ 1010111 w 1533321"/>
                    <a:gd name="connsiteY35" fmla="*/ 574983 h 939430"/>
                    <a:gd name="connsiteX36" fmla="*/ 969725 w 1533321"/>
                    <a:gd name="connsiteY36" fmla="*/ 578574 h 939430"/>
                    <a:gd name="connsiteX37" fmla="*/ 932930 w 1533321"/>
                    <a:gd name="connsiteY37" fmla="*/ 612685 h 939430"/>
                    <a:gd name="connsiteX38" fmla="*/ 870109 w 1533321"/>
                    <a:gd name="connsiteY38" fmla="*/ 696167 h 939430"/>
                    <a:gd name="connsiteX39" fmla="*/ 865622 w 1533321"/>
                    <a:gd name="connsiteY39" fmla="*/ 698859 h 939430"/>
                    <a:gd name="connsiteX40" fmla="*/ 815365 w 1533321"/>
                    <a:gd name="connsiteY40" fmla="*/ 749128 h 939430"/>
                    <a:gd name="connsiteX41" fmla="*/ 813570 w 1533321"/>
                    <a:gd name="connsiteY41" fmla="*/ 781444 h 939430"/>
                    <a:gd name="connsiteX42" fmla="*/ 967931 w 1533321"/>
                    <a:gd name="connsiteY42" fmla="*/ 770672 h 939430"/>
                    <a:gd name="connsiteX43" fmla="*/ 1110625 w 1533321"/>
                    <a:gd name="connsiteY43" fmla="*/ 708734 h 939430"/>
                    <a:gd name="connsiteX44" fmla="*/ 1283832 w 1533321"/>
                    <a:gd name="connsiteY44" fmla="*/ 614480 h 939430"/>
                    <a:gd name="connsiteX45" fmla="*/ 1284729 w 1533321"/>
                    <a:gd name="connsiteY45" fmla="*/ 614480 h 939430"/>
                    <a:gd name="connsiteX46" fmla="*/ 1285627 w 1533321"/>
                    <a:gd name="connsiteY46" fmla="*/ 614480 h 939430"/>
                    <a:gd name="connsiteX47" fmla="*/ 1286524 w 1533321"/>
                    <a:gd name="connsiteY47" fmla="*/ 614480 h 939430"/>
                    <a:gd name="connsiteX48" fmla="*/ 1288319 w 1533321"/>
                    <a:gd name="connsiteY48" fmla="*/ 614480 h 939430"/>
                    <a:gd name="connsiteX49" fmla="*/ 1289216 w 1533321"/>
                    <a:gd name="connsiteY49" fmla="*/ 614480 h 939430"/>
                    <a:gd name="connsiteX50" fmla="*/ 1290114 w 1533321"/>
                    <a:gd name="connsiteY50" fmla="*/ 614480 h 939430"/>
                    <a:gd name="connsiteX51" fmla="*/ 1291011 w 1533321"/>
                    <a:gd name="connsiteY51" fmla="*/ 614480 h 939430"/>
                    <a:gd name="connsiteX52" fmla="*/ 1291909 w 1533321"/>
                    <a:gd name="connsiteY52" fmla="*/ 614480 h 939430"/>
                    <a:gd name="connsiteX53" fmla="*/ 1291909 w 1533321"/>
                    <a:gd name="connsiteY53" fmla="*/ 614480 h 939430"/>
                    <a:gd name="connsiteX54" fmla="*/ 1292806 w 1533321"/>
                    <a:gd name="connsiteY54" fmla="*/ 614480 h 939430"/>
                    <a:gd name="connsiteX55" fmla="*/ 1293704 w 1533321"/>
                    <a:gd name="connsiteY55" fmla="*/ 614480 h 939430"/>
                    <a:gd name="connsiteX56" fmla="*/ 1294601 w 1533321"/>
                    <a:gd name="connsiteY56" fmla="*/ 614480 h 939430"/>
                    <a:gd name="connsiteX57" fmla="*/ 1295499 w 1533321"/>
                    <a:gd name="connsiteY57" fmla="*/ 614480 h 939430"/>
                    <a:gd name="connsiteX58" fmla="*/ 1295499 w 1533321"/>
                    <a:gd name="connsiteY58" fmla="*/ 614480 h 939430"/>
                    <a:gd name="connsiteX59" fmla="*/ 1296396 w 1533321"/>
                    <a:gd name="connsiteY59" fmla="*/ 614480 h 939430"/>
                    <a:gd name="connsiteX60" fmla="*/ 1297293 w 1533321"/>
                    <a:gd name="connsiteY60" fmla="*/ 614480 h 939430"/>
                    <a:gd name="connsiteX61" fmla="*/ 1298191 w 1533321"/>
                    <a:gd name="connsiteY61" fmla="*/ 614480 h 939430"/>
                    <a:gd name="connsiteX62" fmla="*/ 1299088 w 1533321"/>
                    <a:gd name="connsiteY62" fmla="*/ 614480 h 939430"/>
                    <a:gd name="connsiteX63" fmla="*/ 1299088 w 1533321"/>
                    <a:gd name="connsiteY63" fmla="*/ 614480 h 939430"/>
                    <a:gd name="connsiteX64" fmla="*/ 1299986 w 1533321"/>
                    <a:gd name="connsiteY64" fmla="*/ 614480 h 939430"/>
                    <a:gd name="connsiteX65" fmla="*/ 1300883 w 1533321"/>
                    <a:gd name="connsiteY65" fmla="*/ 614480 h 939430"/>
                    <a:gd name="connsiteX66" fmla="*/ 1301781 w 1533321"/>
                    <a:gd name="connsiteY66" fmla="*/ 614480 h 939430"/>
                    <a:gd name="connsiteX67" fmla="*/ 1302678 w 1533321"/>
                    <a:gd name="connsiteY67" fmla="*/ 614480 h 939430"/>
                    <a:gd name="connsiteX68" fmla="*/ 1302678 w 1533321"/>
                    <a:gd name="connsiteY68" fmla="*/ 614480 h 939430"/>
                    <a:gd name="connsiteX69" fmla="*/ 1303576 w 1533321"/>
                    <a:gd name="connsiteY69" fmla="*/ 614480 h 939430"/>
                    <a:gd name="connsiteX70" fmla="*/ 1304473 w 1533321"/>
                    <a:gd name="connsiteY70" fmla="*/ 614480 h 939430"/>
                    <a:gd name="connsiteX71" fmla="*/ 1305371 w 1533321"/>
                    <a:gd name="connsiteY71" fmla="*/ 614480 h 939430"/>
                    <a:gd name="connsiteX72" fmla="*/ 1306268 w 1533321"/>
                    <a:gd name="connsiteY72" fmla="*/ 614480 h 939430"/>
                    <a:gd name="connsiteX73" fmla="*/ 1307165 w 1533321"/>
                    <a:gd name="connsiteY73" fmla="*/ 614480 h 939430"/>
                    <a:gd name="connsiteX74" fmla="*/ 1308063 w 1533321"/>
                    <a:gd name="connsiteY74" fmla="*/ 614480 h 939430"/>
                    <a:gd name="connsiteX75" fmla="*/ 1308960 w 1533321"/>
                    <a:gd name="connsiteY75" fmla="*/ 614480 h 939430"/>
                    <a:gd name="connsiteX76" fmla="*/ 1309858 w 1533321"/>
                    <a:gd name="connsiteY76" fmla="*/ 614480 h 939430"/>
                    <a:gd name="connsiteX77" fmla="*/ 1310755 w 1533321"/>
                    <a:gd name="connsiteY77" fmla="*/ 614480 h 939430"/>
                    <a:gd name="connsiteX78" fmla="*/ 1310755 w 1533321"/>
                    <a:gd name="connsiteY78" fmla="*/ 614480 h 939430"/>
                    <a:gd name="connsiteX79" fmla="*/ 1311653 w 1533321"/>
                    <a:gd name="connsiteY79" fmla="*/ 614480 h 939430"/>
                    <a:gd name="connsiteX80" fmla="*/ 1312550 w 1533321"/>
                    <a:gd name="connsiteY80" fmla="*/ 614480 h 939430"/>
                    <a:gd name="connsiteX81" fmla="*/ 1313447 w 1533321"/>
                    <a:gd name="connsiteY81" fmla="*/ 614480 h 939430"/>
                    <a:gd name="connsiteX82" fmla="*/ 1314345 w 1533321"/>
                    <a:gd name="connsiteY82" fmla="*/ 614480 h 939430"/>
                    <a:gd name="connsiteX83" fmla="*/ 1314345 w 1533321"/>
                    <a:gd name="connsiteY83" fmla="*/ 614480 h 939430"/>
                    <a:gd name="connsiteX84" fmla="*/ 1315242 w 1533321"/>
                    <a:gd name="connsiteY84" fmla="*/ 614480 h 939430"/>
                    <a:gd name="connsiteX85" fmla="*/ 1316140 w 1533321"/>
                    <a:gd name="connsiteY85" fmla="*/ 614480 h 939430"/>
                    <a:gd name="connsiteX86" fmla="*/ 1317037 w 1533321"/>
                    <a:gd name="connsiteY86" fmla="*/ 614480 h 939430"/>
                    <a:gd name="connsiteX87" fmla="*/ 1317935 w 1533321"/>
                    <a:gd name="connsiteY87" fmla="*/ 614480 h 939430"/>
                    <a:gd name="connsiteX88" fmla="*/ 1317935 w 1533321"/>
                    <a:gd name="connsiteY88" fmla="*/ 614480 h 939430"/>
                    <a:gd name="connsiteX89" fmla="*/ 1318832 w 1533321"/>
                    <a:gd name="connsiteY89" fmla="*/ 614480 h 939430"/>
                    <a:gd name="connsiteX90" fmla="*/ 1319730 w 1533321"/>
                    <a:gd name="connsiteY90" fmla="*/ 614480 h 939430"/>
                    <a:gd name="connsiteX91" fmla="*/ 1320627 w 1533321"/>
                    <a:gd name="connsiteY91" fmla="*/ 614480 h 939430"/>
                    <a:gd name="connsiteX92" fmla="*/ 1321524 w 1533321"/>
                    <a:gd name="connsiteY92" fmla="*/ 614480 h 939430"/>
                    <a:gd name="connsiteX93" fmla="*/ 1321524 w 1533321"/>
                    <a:gd name="connsiteY93" fmla="*/ 614480 h 939430"/>
                    <a:gd name="connsiteX94" fmla="*/ 1322422 w 1533321"/>
                    <a:gd name="connsiteY94" fmla="*/ 614480 h 939430"/>
                    <a:gd name="connsiteX95" fmla="*/ 1323319 w 1533321"/>
                    <a:gd name="connsiteY95" fmla="*/ 614480 h 939430"/>
                    <a:gd name="connsiteX96" fmla="*/ 1324217 w 1533321"/>
                    <a:gd name="connsiteY96" fmla="*/ 614480 h 939430"/>
                    <a:gd name="connsiteX97" fmla="*/ 1325114 w 1533321"/>
                    <a:gd name="connsiteY97" fmla="*/ 614480 h 939430"/>
                    <a:gd name="connsiteX98" fmla="*/ 1325114 w 1533321"/>
                    <a:gd name="connsiteY98" fmla="*/ 614480 h 939430"/>
                    <a:gd name="connsiteX99" fmla="*/ 1326012 w 1533321"/>
                    <a:gd name="connsiteY99" fmla="*/ 614480 h 939430"/>
                    <a:gd name="connsiteX100" fmla="*/ 1326909 w 1533321"/>
                    <a:gd name="connsiteY100" fmla="*/ 614480 h 939430"/>
                    <a:gd name="connsiteX101" fmla="*/ 1327807 w 1533321"/>
                    <a:gd name="connsiteY101" fmla="*/ 614480 h 939430"/>
                    <a:gd name="connsiteX102" fmla="*/ 1328704 w 1533321"/>
                    <a:gd name="connsiteY102" fmla="*/ 615378 h 939430"/>
                    <a:gd name="connsiteX103" fmla="*/ 1328704 w 1533321"/>
                    <a:gd name="connsiteY103" fmla="*/ 615378 h 939430"/>
                    <a:gd name="connsiteX104" fmla="*/ 1329602 w 1533321"/>
                    <a:gd name="connsiteY104" fmla="*/ 615378 h 939430"/>
                    <a:gd name="connsiteX105" fmla="*/ 1330499 w 1533321"/>
                    <a:gd name="connsiteY105" fmla="*/ 616275 h 939430"/>
                    <a:gd name="connsiteX106" fmla="*/ 1331396 w 1533321"/>
                    <a:gd name="connsiteY106" fmla="*/ 617173 h 939430"/>
                    <a:gd name="connsiteX107" fmla="*/ 1332294 w 1533321"/>
                    <a:gd name="connsiteY107" fmla="*/ 618071 h 939430"/>
                    <a:gd name="connsiteX108" fmla="*/ 1333191 w 1533321"/>
                    <a:gd name="connsiteY108" fmla="*/ 618071 h 939430"/>
                    <a:gd name="connsiteX109" fmla="*/ 1333191 w 1533321"/>
                    <a:gd name="connsiteY109" fmla="*/ 618071 h 939430"/>
                    <a:gd name="connsiteX110" fmla="*/ 1334089 w 1533321"/>
                    <a:gd name="connsiteY110" fmla="*/ 618968 h 939430"/>
                    <a:gd name="connsiteX111" fmla="*/ 1334986 w 1533321"/>
                    <a:gd name="connsiteY111" fmla="*/ 619866 h 939430"/>
                    <a:gd name="connsiteX112" fmla="*/ 1335884 w 1533321"/>
                    <a:gd name="connsiteY112" fmla="*/ 620764 h 939430"/>
                    <a:gd name="connsiteX113" fmla="*/ 1336781 w 1533321"/>
                    <a:gd name="connsiteY113" fmla="*/ 620764 h 939430"/>
                    <a:gd name="connsiteX114" fmla="*/ 1336781 w 1533321"/>
                    <a:gd name="connsiteY114" fmla="*/ 620764 h 939430"/>
                    <a:gd name="connsiteX115" fmla="*/ 1337679 w 1533321"/>
                    <a:gd name="connsiteY115" fmla="*/ 621661 h 939430"/>
                    <a:gd name="connsiteX116" fmla="*/ 1338576 w 1533321"/>
                    <a:gd name="connsiteY116" fmla="*/ 622559 h 939430"/>
                    <a:gd name="connsiteX117" fmla="*/ 1339473 w 1533321"/>
                    <a:gd name="connsiteY117" fmla="*/ 623457 h 939430"/>
                    <a:gd name="connsiteX118" fmla="*/ 1340371 w 1533321"/>
                    <a:gd name="connsiteY118" fmla="*/ 624354 h 939430"/>
                    <a:gd name="connsiteX119" fmla="*/ 1532424 w 1533321"/>
                    <a:gd name="connsiteY119" fmla="*/ 622559 h 939430"/>
                    <a:gd name="connsiteX120" fmla="*/ 1532424 w 1533321"/>
                    <a:gd name="connsiteY120" fmla="*/ 622559 h 939430"/>
                    <a:gd name="connsiteX121" fmla="*/ 1532424 w 1533321"/>
                    <a:gd name="connsiteY121" fmla="*/ 622559 h 939430"/>
                    <a:gd name="connsiteX122" fmla="*/ 1532424 w 1533321"/>
                    <a:gd name="connsiteY122" fmla="*/ 622559 h 939430"/>
                    <a:gd name="connsiteX123" fmla="*/ 1532424 w 1533321"/>
                    <a:gd name="connsiteY123" fmla="*/ 622559 h 939430"/>
                    <a:gd name="connsiteX124" fmla="*/ 1532424 w 1533321"/>
                    <a:gd name="connsiteY124" fmla="*/ 622559 h 939430"/>
                    <a:gd name="connsiteX125" fmla="*/ 1532424 w 1533321"/>
                    <a:gd name="connsiteY125" fmla="*/ 622559 h 939430"/>
                    <a:gd name="connsiteX126" fmla="*/ 1532424 w 1533321"/>
                    <a:gd name="connsiteY126" fmla="*/ 622559 h 939430"/>
                    <a:gd name="connsiteX127" fmla="*/ 1532424 w 1533321"/>
                    <a:gd name="connsiteY127" fmla="*/ 622559 h 939430"/>
                    <a:gd name="connsiteX128" fmla="*/ 1532424 w 1533321"/>
                    <a:gd name="connsiteY128" fmla="*/ 622559 h 939430"/>
                    <a:gd name="connsiteX129" fmla="*/ 1532424 w 1533321"/>
                    <a:gd name="connsiteY129" fmla="*/ 622559 h 939430"/>
                    <a:gd name="connsiteX130" fmla="*/ 1532424 w 1533321"/>
                    <a:gd name="connsiteY130" fmla="*/ 622559 h 939430"/>
                    <a:gd name="connsiteX131" fmla="*/ 1532424 w 1533321"/>
                    <a:gd name="connsiteY131" fmla="*/ 622559 h 939430"/>
                    <a:gd name="connsiteX132" fmla="*/ 1532424 w 1533321"/>
                    <a:gd name="connsiteY132" fmla="*/ 622559 h 939430"/>
                    <a:gd name="connsiteX133" fmla="*/ 1532424 w 1533321"/>
                    <a:gd name="connsiteY133" fmla="*/ 622559 h 939430"/>
                    <a:gd name="connsiteX134" fmla="*/ 1532424 w 1533321"/>
                    <a:gd name="connsiteY134" fmla="*/ 622559 h 939430"/>
                    <a:gd name="connsiteX135" fmla="*/ 1532424 w 1533321"/>
                    <a:gd name="connsiteY135" fmla="*/ 622559 h 939430"/>
                    <a:gd name="connsiteX136" fmla="*/ 1532424 w 1533321"/>
                    <a:gd name="connsiteY136" fmla="*/ 622559 h 939430"/>
                    <a:gd name="connsiteX137" fmla="*/ 1532424 w 1533321"/>
                    <a:gd name="connsiteY137" fmla="*/ 622559 h 939430"/>
                    <a:gd name="connsiteX138" fmla="*/ 1532424 w 1533321"/>
                    <a:gd name="connsiteY138" fmla="*/ 622559 h 939430"/>
                    <a:gd name="connsiteX139" fmla="*/ 1532424 w 1533321"/>
                    <a:gd name="connsiteY139" fmla="*/ 622559 h 939430"/>
                    <a:gd name="connsiteX140" fmla="*/ 1532424 w 1533321"/>
                    <a:gd name="connsiteY140" fmla="*/ 622559 h 939430"/>
                    <a:gd name="connsiteX141" fmla="*/ 1532424 w 1533321"/>
                    <a:gd name="connsiteY141" fmla="*/ 622559 h 939430"/>
                    <a:gd name="connsiteX142" fmla="*/ 1532424 w 1533321"/>
                    <a:gd name="connsiteY142" fmla="*/ 622559 h 939430"/>
                    <a:gd name="connsiteX143" fmla="*/ 1532424 w 1533321"/>
                    <a:gd name="connsiteY143" fmla="*/ 622559 h 939430"/>
                    <a:gd name="connsiteX144" fmla="*/ 1532424 w 1533321"/>
                    <a:gd name="connsiteY144" fmla="*/ 622559 h 939430"/>
                    <a:gd name="connsiteX145" fmla="*/ 1532424 w 1533321"/>
                    <a:gd name="connsiteY145" fmla="*/ 622559 h 939430"/>
                    <a:gd name="connsiteX146" fmla="*/ 1532424 w 1533321"/>
                    <a:gd name="connsiteY146" fmla="*/ 622559 h 939430"/>
                    <a:gd name="connsiteX147" fmla="*/ 1532424 w 1533321"/>
                    <a:gd name="connsiteY147" fmla="*/ 622559 h 939430"/>
                    <a:gd name="connsiteX148" fmla="*/ 1532424 w 1533321"/>
                    <a:gd name="connsiteY148" fmla="*/ 622559 h 939430"/>
                    <a:gd name="connsiteX149" fmla="*/ 1532424 w 1533321"/>
                    <a:gd name="connsiteY149" fmla="*/ 622559 h 939430"/>
                    <a:gd name="connsiteX150" fmla="*/ 1532424 w 1533321"/>
                    <a:gd name="connsiteY150" fmla="*/ 622559 h 939430"/>
                    <a:gd name="connsiteX151" fmla="*/ 1532424 w 1533321"/>
                    <a:gd name="connsiteY151" fmla="*/ 622559 h 939430"/>
                    <a:gd name="connsiteX152" fmla="*/ 1532424 w 1533321"/>
                    <a:gd name="connsiteY152" fmla="*/ 622559 h 939430"/>
                    <a:gd name="connsiteX153" fmla="*/ 1532424 w 1533321"/>
                    <a:gd name="connsiteY153" fmla="*/ 622559 h 939430"/>
                    <a:gd name="connsiteX154" fmla="*/ 1532424 w 1533321"/>
                    <a:gd name="connsiteY154" fmla="*/ 622559 h 939430"/>
                    <a:gd name="connsiteX155" fmla="*/ 1532424 w 1533321"/>
                    <a:gd name="connsiteY155" fmla="*/ 622559 h 939430"/>
                    <a:gd name="connsiteX156" fmla="*/ 1532424 w 1533321"/>
                    <a:gd name="connsiteY156" fmla="*/ 622559 h 939430"/>
                    <a:gd name="connsiteX157" fmla="*/ 1532424 w 1533321"/>
                    <a:gd name="connsiteY157" fmla="*/ 622559 h 939430"/>
                    <a:gd name="connsiteX158" fmla="*/ 1532424 w 1533321"/>
                    <a:gd name="connsiteY158" fmla="*/ 622559 h 939430"/>
                    <a:gd name="connsiteX159" fmla="*/ 1532424 w 1533321"/>
                    <a:gd name="connsiteY159" fmla="*/ 622559 h 939430"/>
                    <a:gd name="connsiteX160" fmla="*/ 1532424 w 1533321"/>
                    <a:gd name="connsiteY160" fmla="*/ 622559 h 939430"/>
                    <a:gd name="connsiteX161" fmla="*/ 1532424 w 1533321"/>
                    <a:gd name="connsiteY161" fmla="*/ 622559 h 939430"/>
                    <a:gd name="connsiteX162" fmla="*/ 1532424 w 1533321"/>
                    <a:gd name="connsiteY162" fmla="*/ 622559 h 939430"/>
                    <a:gd name="connsiteX163" fmla="*/ 1532424 w 1533321"/>
                    <a:gd name="connsiteY163" fmla="*/ 622559 h 939430"/>
                    <a:gd name="connsiteX164" fmla="*/ 1532424 w 1533321"/>
                    <a:gd name="connsiteY164" fmla="*/ 622559 h 939430"/>
                    <a:gd name="connsiteX165" fmla="*/ 1532424 w 1533321"/>
                    <a:gd name="connsiteY165" fmla="*/ 622559 h 939430"/>
                    <a:gd name="connsiteX166" fmla="*/ 1532424 w 1533321"/>
                    <a:gd name="connsiteY166" fmla="*/ 622559 h 939430"/>
                    <a:gd name="connsiteX167" fmla="*/ 1532424 w 1533321"/>
                    <a:gd name="connsiteY167" fmla="*/ 622559 h 939430"/>
                    <a:gd name="connsiteX168" fmla="*/ 1533322 w 1533321"/>
                    <a:gd name="connsiteY168" fmla="*/ 623457 h 939430"/>
                    <a:gd name="connsiteX169" fmla="*/ 1533322 w 1533321"/>
                    <a:gd name="connsiteY169" fmla="*/ 623457 h 939430"/>
                    <a:gd name="connsiteX170" fmla="*/ 1533322 w 1533321"/>
                    <a:gd name="connsiteY170" fmla="*/ 623457 h 939430"/>
                    <a:gd name="connsiteX171" fmla="*/ 1533322 w 1533321"/>
                    <a:gd name="connsiteY171" fmla="*/ 623457 h 939430"/>
                    <a:gd name="connsiteX172" fmla="*/ 1533322 w 1533321"/>
                    <a:gd name="connsiteY172" fmla="*/ 623457 h 939430"/>
                    <a:gd name="connsiteX173" fmla="*/ 1533322 w 1533321"/>
                    <a:gd name="connsiteY173" fmla="*/ 623457 h 939430"/>
                    <a:gd name="connsiteX174" fmla="*/ 1533322 w 1533321"/>
                    <a:gd name="connsiteY174" fmla="*/ 623457 h 939430"/>
                    <a:gd name="connsiteX175" fmla="*/ 1533322 w 1533321"/>
                    <a:gd name="connsiteY175" fmla="*/ 623457 h 939430"/>
                    <a:gd name="connsiteX176" fmla="*/ 1533322 w 1533321"/>
                    <a:gd name="connsiteY176" fmla="*/ 623457 h 939430"/>
                    <a:gd name="connsiteX177" fmla="*/ 1533322 w 1533321"/>
                    <a:gd name="connsiteY177" fmla="*/ 623457 h 939430"/>
                    <a:gd name="connsiteX178" fmla="*/ 1533322 w 1533321"/>
                    <a:gd name="connsiteY178" fmla="*/ 623457 h 939430"/>
                    <a:gd name="connsiteX179" fmla="*/ 1533322 w 1533321"/>
                    <a:gd name="connsiteY179" fmla="*/ 623457 h 939430"/>
                    <a:gd name="connsiteX180" fmla="*/ 1533322 w 1533321"/>
                    <a:gd name="connsiteY180" fmla="*/ 623457 h 939430"/>
                    <a:gd name="connsiteX181" fmla="*/ 1533322 w 1533321"/>
                    <a:gd name="connsiteY181" fmla="*/ 623457 h 939430"/>
                    <a:gd name="connsiteX182" fmla="*/ 1533322 w 1533321"/>
                    <a:gd name="connsiteY182" fmla="*/ 623457 h 939430"/>
                    <a:gd name="connsiteX183" fmla="*/ 1044213 w 1533321"/>
                    <a:gd name="connsiteY183" fmla="*/ 48958 h 939430"/>
                    <a:gd name="connsiteX184" fmla="*/ 48048 w 1533321"/>
                    <a:gd name="connsiteY184" fmla="*/ 517533 h 939430"/>
                    <a:gd name="connsiteX185" fmla="*/ 13945 w 1533321"/>
                    <a:gd name="connsiteY185" fmla="*/ 939431 h 939430"/>
                    <a:gd name="connsiteX186" fmla="*/ 17535 w 1533321"/>
                    <a:gd name="connsiteY186" fmla="*/ 937636 h 939430"/>
                    <a:gd name="connsiteX187" fmla="*/ 18432 w 1533321"/>
                    <a:gd name="connsiteY187" fmla="*/ 937636 h 939430"/>
                    <a:gd name="connsiteX188" fmla="*/ 21124 w 1533321"/>
                    <a:gd name="connsiteY188" fmla="*/ 936738 h 939430"/>
                    <a:gd name="connsiteX189" fmla="*/ 24714 w 1533321"/>
                    <a:gd name="connsiteY189" fmla="*/ 934943 h 939430"/>
                    <a:gd name="connsiteX190" fmla="*/ 28304 w 1533321"/>
                    <a:gd name="connsiteY190" fmla="*/ 933147 h 939430"/>
                    <a:gd name="connsiteX191" fmla="*/ 31894 w 1533321"/>
                    <a:gd name="connsiteY191" fmla="*/ 931352 h 939430"/>
                    <a:gd name="connsiteX192" fmla="*/ 32791 w 1533321"/>
                    <a:gd name="connsiteY192" fmla="*/ 931352 h 939430"/>
                    <a:gd name="connsiteX193" fmla="*/ 35484 w 1533321"/>
                    <a:gd name="connsiteY193" fmla="*/ 930454 h 939430"/>
                    <a:gd name="connsiteX194" fmla="*/ 39073 w 1533321"/>
                    <a:gd name="connsiteY194" fmla="*/ 928659 h 939430"/>
                    <a:gd name="connsiteX195" fmla="*/ 42663 w 1533321"/>
                    <a:gd name="connsiteY195" fmla="*/ 926864 h 939430"/>
                    <a:gd name="connsiteX196" fmla="*/ 49843 w 1533321"/>
                    <a:gd name="connsiteY196" fmla="*/ 924171 h 939430"/>
                    <a:gd name="connsiteX197" fmla="*/ 53432 w 1533321"/>
                    <a:gd name="connsiteY197" fmla="*/ 923273 h 939430"/>
                    <a:gd name="connsiteX198" fmla="*/ 57022 w 1533321"/>
                    <a:gd name="connsiteY198" fmla="*/ 922375 h 939430"/>
                    <a:gd name="connsiteX199" fmla="*/ 60612 w 1533321"/>
                    <a:gd name="connsiteY199" fmla="*/ 921478 h 939430"/>
                    <a:gd name="connsiteX200" fmla="*/ 62407 w 1533321"/>
                    <a:gd name="connsiteY200" fmla="*/ 920580 h 939430"/>
                    <a:gd name="connsiteX201" fmla="*/ 64202 w 1533321"/>
                    <a:gd name="connsiteY201" fmla="*/ 919683 h 939430"/>
                    <a:gd name="connsiteX202" fmla="*/ 67792 w 1533321"/>
                    <a:gd name="connsiteY202" fmla="*/ 918785 h 939430"/>
                    <a:gd name="connsiteX203" fmla="*/ 71381 w 1533321"/>
                    <a:gd name="connsiteY203" fmla="*/ 917887 h 939430"/>
                    <a:gd name="connsiteX204" fmla="*/ 74971 w 1533321"/>
                    <a:gd name="connsiteY204" fmla="*/ 916990 h 939430"/>
                    <a:gd name="connsiteX205" fmla="*/ 76766 w 1533321"/>
                    <a:gd name="connsiteY205" fmla="*/ 916092 h 939430"/>
                    <a:gd name="connsiteX206" fmla="*/ 78561 w 1533321"/>
                    <a:gd name="connsiteY206" fmla="*/ 915194 h 939430"/>
                    <a:gd name="connsiteX207" fmla="*/ 82151 w 1533321"/>
                    <a:gd name="connsiteY207" fmla="*/ 914297 h 939430"/>
                    <a:gd name="connsiteX208" fmla="*/ 85741 w 1533321"/>
                    <a:gd name="connsiteY208" fmla="*/ 913399 h 939430"/>
                    <a:gd name="connsiteX209" fmla="*/ 89330 w 1533321"/>
                    <a:gd name="connsiteY209" fmla="*/ 912501 h 939430"/>
                    <a:gd name="connsiteX210" fmla="*/ 91125 w 1533321"/>
                    <a:gd name="connsiteY210" fmla="*/ 911604 h 939430"/>
                    <a:gd name="connsiteX211" fmla="*/ 92920 w 1533321"/>
                    <a:gd name="connsiteY211" fmla="*/ 910706 h 939430"/>
                    <a:gd name="connsiteX212" fmla="*/ 96510 w 1533321"/>
                    <a:gd name="connsiteY212" fmla="*/ 909808 h 939430"/>
                    <a:gd name="connsiteX213" fmla="*/ 100100 w 1533321"/>
                    <a:gd name="connsiteY213" fmla="*/ 908911 h 939430"/>
                    <a:gd name="connsiteX214" fmla="*/ 103689 w 1533321"/>
                    <a:gd name="connsiteY214" fmla="*/ 908013 h 939430"/>
                    <a:gd name="connsiteX215" fmla="*/ 106382 w 1533321"/>
                    <a:gd name="connsiteY215" fmla="*/ 907115 h 939430"/>
                    <a:gd name="connsiteX216" fmla="*/ 108177 w 1533321"/>
                    <a:gd name="connsiteY216" fmla="*/ 906218 h 939430"/>
                    <a:gd name="connsiteX217" fmla="*/ 111766 w 1533321"/>
                    <a:gd name="connsiteY217" fmla="*/ 905320 h 939430"/>
                    <a:gd name="connsiteX218" fmla="*/ 115356 w 1533321"/>
                    <a:gd name="connsiteY218" fmla="*/ 904422 h 939430"/>
                    <a:gd name="connsiteX219" fmla="*/ 118946 w 1533321"/>
                    <a:gd name="connsiteY219" fmla="*/ 903525 h 939430"/>
                    <a:gd name="connsiteX220" fmla="*/ 121638 w 1533321"/>
                    <a:gd name="connsiteY220" fmla="*/ 902627 h 939430"/>
                    <a:gd name="connsiteX221" fmla="*/ 122536 w 1533321"/>
                    <a:gd name="connsiteY221" fmla="*/ 902627 h 939430"/>
                    <a:gd name="connsiteX222" fmla="*/ 126126 w 1533321"/>
                    <a:gd name="connsiteY222" fmla="*/ 901729 h 939430"/>
                    <a:gd name="connsiteX223" fmla="*/ 129715 w 1533321"/>
                    <a:gd name="connsiteY223" fmla="*/ 900832 h 939430"/>
                    <a:gd name="connsiteX224" fmla="*/ 133305 w 1533321"/>
                    <a:gd name="connsiteY224" fmla="*/ 899934 h 939430"/>
                    <a:gd name="connsiteX225" fmla="*/ 135998 w 1533321"/>
                    <a:gd name="connsiteY225" fmla="*/ 899037 h 939430"/>
                    <a:gd name="connsiteX226" fmla="*/ 136895 w 1533321"/>
                    <a:gd name="connsiteY226" fmla="*/ 899037 h 939430"/>
                    <a:gd name="connsiteX227" fmla="*/ 140485 w 1533321"/>
                    <a:gd name="connsiteY227" fmla="*/ 898139 h 939430"/>
                    <a:gd name="connsiteX228" fmla="*/ 144075 w 1533321"/>
                    <a:gd name="connsiteY228" fmla="*/ 897241 h 939430"/>
                    <a:gd name="connsiteX229" fmla="*/ 147664 w 1533321"/>
                    <a:gd name="connsiteY229" fmla="*/ 896343 h 939430"/>
                    <a:gd name="connsiteX230" fmla="*/ 148562 w 1533321"/>
                    <a:gd name="connsiteY230" fmla="*/ 896343 h 939430"/>
                    <a:gd name="connsiteX231" fmla="*/ 134203 w 1533321"/>
                    <a:gd name="connsiteY231" fmla="*/ 770672 h 939430"/>
                    <a:gd name="connsiteX232" fmla="*/ 150357 w 1533321"/>
                    <a:gd name="connsiteY232" fmla="*/ 768877 h 939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533321" h="939430">
                      <a:moveTo>
                        <a:pt x="150357" y="768877"/>
                      </a:moveTo>
                      <a:cubicBezTo>
                        <a:pt x="149459" y="769774"/>
                        <a:pt x="148562" y="769774"/>
                        <a:pt x="146767" y="770672"/>
                      </a:cubicBezTo>
                      <a:cubicBezTo>
                        <a:pt x="147664" y="768877"/>
                        <a:pt x="149459" y="766184"/>
                        <a:pt x="149459" y="764388"/>
                      </a:cubicBezTo>
                      <a:cubicBezTo>
                        <a:pt x="144075" y="769774"/>
                        <a:pt x="135998" y="774262"/>
                        <a:pt x="125228" y="773365"/>
                      </a:cubicBezTo>
                      <a:cubicBezTo>
                        <a:pt x="129715" y="772467"/>
                        <a:pt x="135998" y="768877"/>
                        <a:pt x="139587" y="765286"/>
                      </a:cubicBezTo>
                      <a:cubicBezTo>
                        <a:pt x="137792" y="766184"/>
                        <a:pt x="134203" y="766184"/>
                        <a:pt x="132408" y="765286"/>
                      </a:cubicBezTo>
                      <a:cubicBezTo>
                        <a:pt x="159331" y="751821"/>
                        <a:pt x="153947" y="718608"/>
                        <a:pt x="158434" y="695269"/>
                      </a:cubicBezTo>
                      <a:cubicBezTo>
                        <a:pt x="162023" y="677316"/>
                        <a:pt x="167408" y="662953"/>
                        <a:pt x="180870" y="661158"/>
                      </a:cubicBezTo>
                      <a:cubicBezTo>
                        <a:pt x="184460" y="629740"/>
                        <a:pt x="179972" y="596527"/>
                        <a:pt x="175485" y="565109"/>
                      </a:cubicBezTo>
                      <a:cubicBezTo>
                        <a:pt x="170101" y="522919"/>
                        <a:pt x="163818" y="487013"/>
                        <a:pt x="178178" y="459186"/>
                      </a:cubicBezTo>
                      <a:cubicBezTo>
                        <a:pt x="181767" y="452902"/>
                        <a:pt x="187152" y="445721"/>
                        <a:pt x="193434" y="440335"/>
                      </a:cubicBezTo>
                      <a:cubicBezTo>
                        <a:pt x="199716" y="434051"/>
                        <a:pt x="206896" y="428665"/>
                        <a:pt x="214973" y="425973"/>
                      </a:cubicBezTo>
                      <a:cubicBezTo>
                        <a:pt x="214973" y="425973"/>
                        <a:pt x="214973" y="425973"/>
                        <a:pt x="215870" y="425075"/>
                      </a:cubicBezTo>
                      <a:cubicBezTo>
                        <a:pt x="244589" y="394555"/>
                        <a:pt x="315487" y="392759"/>
                        <a:pt x="381000" y="399043"/>
                      </a:cubicBezTo>
                      <a:cubicBezTo>
                        <a:pt x="414206" y="402633"/>
                        <a:pt x="458181" y="407122"/>
                        <a:pt x="489591" y="415201"/>
                      </a:cubicBezTo>
                      <a:cubicBezTo>
                        <a:pt x="546131" y="416996"/>
                        <a:pt x="599080" y="413405"/>
                        <a:pt x="654722" y="403531"/>
                      </a:cubicBezTo>
                      <a:cubicBezTo>
                        <a:pt x="714851" y="394555"/>
                        <a:pt x="762415" y="387374"/>
                        <a:pt x="820749" y="388271"/>
                      </a:cubicBezTo>
                      <a:cubicBezTo>
                        <a:pt x="831519" y="382885"/>
                        <a:pt x="888058" y="368523"/>
                        <a:pt x="912289" y="367625"/>
                      </a:cubicBezTo>
                      <a:cubicBezTo>
                        <a:pt x="912289" y="367625"/>
                        <a:pt x="912289" y="367625"/>
                        <a:pt x="913186" y="367625"/>
                      </a:cubicBezTo>
                      <a:cubicBezTo>
                        <a:pt x="912289" y="364034"/>
                        <a:pt x="912289" y="361341"/>
                        <a:pt x="913186" y="357751"/>
                      </a:cubicBezTo>
                      <a:cubicBezTo>
                        <a:pt x="916776" y="347877"/>
                        <a:pt x="925751" y="343388"/>
                        <a:pt x="934725" y="339798"/>
                      </a:cubicBezTo>
                      <a:cubicBezTo>
                        <a:pt x="943700" y="335309"/>
                        <a:pt x="958059" y="337105"/>
                        <a:pt x="968828" y="334412"/>
                      </a:cubicBezTo>
                      <a:cubicBezTo>
                        <a:pt x="968828" y="332617"/>
                        <a:pt x="968828" y="330821"/>
                        <a:pt x="968828" y="329026"/>
                      </a:cubicBezTo>
                      <a:cubicBezTo>
                        <a:pt x="970623" y="324538"/>
                        <a:pt x="976905" y="322742"/>
                        <a:pt x="981392" y="323640"/>
                      </a:cubicBezTo>
                      <a:cubicBezTo>
                        <a:pt x="985879" y="325435"/>
                        <a:pt x="989469" y="329026"/>
                        <a:pt x="993059" y="332617"/>
                      </a:cubicBezTo>
                      <a:cubicBezTo>
                        <a:pt x="995751" y="336207"/>
                        <a:pt x="997546" y="339798"/>
                        <a:pt x="998444" y="343388"/>
                      </a:cubicBezTo>
                      <a:cubicBezTo>
                        <a:pt x="999341" y="341593"/>
                        <a:pt x="1001136" y="340695"/>
                        <a:pt x="1002931" y="339798"/>
                      </a:cubicBezTo>
                      <a:cubicBezTo>
                        <a:pt x="1006521" y="338900"/>
                        <a:pt x="1011008" y="341593"/>
                        <a:pt x="1011905" y="345184"/>
                      </a:cubicBezTo>
                      <a:cubicBezTo>
                        <a:pt x="1012803" y="348774"/>
                        <a:pt x="1012803" y="352365"/>
                        <a:pt x="1011008" y="355956"/>
                      </a:cubicBezTo>
                      <a:cubicBezTo>
                        <a:pt x="1011008" y="356853"/>
                        <a:pt x="1011008" y="356853"/>
                        <a:pt x="1011008" y="357751"/>
                      </a:cubicBezTo>
                      <a:cubicBezTo>
                        <a:pt x="1012803" y="361341"/>
                        <a:pt x="1014598" y="364932"/>
                        <a:pt x="1015495" y="369420"/>
                      </a:cubicBezTo>
                      <a:cubicBezTo>
                        <a:pt x="1039726" y="382885"/>
                        <a:pt x="1054983" y="408019"/>
                        <a:pt x="1056778" y="435847"/>
                      </a:cubicBezTo>
                      <a:cubicBezTo>
                        <a:pt x="1071137" y="453800"/>
                        <a:pt x="1081906" y="471753"/>
                        <a:pt x="1097163" y="488808"/>
                      </a:cubicBezTo>
                      <a:cubicBezTo>
                        <a:pt x="1123189" y="503171"/>
                        <a:pt x="1125881" y="544463"/>
                        <a:pt x="1099855" y="552542"/>
                      </a:cubicBezTo>
                      <a:cubicBezTo>
                        <a:pt x="1092676" y="562416"/>
                        <a:pt x="1084599" y="565109"/>
                        <a:pt x="1072034" y="564211"/>
                      </a:cubicBezTo>
                      <a:cubicBezTo>
                        <a:pt x="1040624" y="560621"/>
                        <a:pt x="1038829" y="566904"/>
                        <a:pt x="1010111" y="574983"/>
                      </a:cubicBezTo>
                      <a:cubicBezTo>
                        <a:pt x="996649" y="578574"/>
                        <a:pt x="984085" y="580369"/>
                        <a:pt x="969725" y="578574"/>
                      </a:cubicBezTo>
                      <a:cubicBezTo>
                        <a:pt x="961648" y="596527"/>
                        <a:pt x="950879" y="605503"/>
                        <a:pt x="932930" y="612685"/>
                      </a:cubicBezTo>
                      <a:cubicBezTo>
                        <a:pt x="924853" y="644102"/>
                        <a:pt x="897032" y="680906"/>
                        <a:pt x="870109" y="696167"/>
                      </a:cubicBezTo>
                      <a:cubicBezTo>
                        <a:pt x="867417" y="697962"/>
                        <a:pt x="865622" y="698859"/>
                        <a:pt x="865622" y="698859"/>
                      </a:cubicBezTo>
                      <a:cubicBezTo>
                        <a:pt x="853955" y="722199"/>
                        <a:pt x="836903" y="737459"/>
                        <a:pt x="815365" y="749128"/>
                      </a:cubicBezTo>
                      <a:cubicBezTo>
                        <a:pt x="815365" y="759900"/>
                        <a:pt x="814467" y="770672"/>
                        <a:pt x="813570" y="781444"/>
                      </a:cubicBezTo>
                      <a:cubicBezTo>
                        <a:pt x="906904" y="773365"/>
                        <a:pt x="967931" y="770672"/>
                        <a:pt x="967931" y="770672"/>
                      </a:cubicBezTo>
                      <a:cubicBezTo>
                        <a:pt x="1051393" y="685395"/>
                        <a:pt x="1110625" y="708734"/>
                        <a:pt x="1110625" y="708734"/>
                      </a:cubicBezTo>
                      <a:cubicBezTo>
                        <a:pt x="1146522" y="595629"/>
                        <a:pt x="1283832" y="614480"/>
                        <a:pt x="1283832" y="614480"/>
                      </a:cubicBezTo>
                      <a:lnTo>
                        <a:pt x="1284729" y="614480"/>
                      </a:lnTo>
                      <a:lnTo>
                        <a:pt x="1285627" y="614480"/>
                      </a:lnTo>
                      <a:lnTo>
                        <a:pt x="1286524" y="614480"/>
                      </a:lnTo>
                      <a:lnTo>
                        <a:pt x="1288319" y="614480"/>
                      </a:lnTo>
                      <a:lnTo>
                        <a:pt x="1289216" y="614480"/>
                      </a:lnTo>
                      <a:lnTo>
                        <a:pt x="1290114" y="614480"/>
                      </a:lnTo>
                      <a:lnTo>
                        <a:pt x="1291011" y="614480"/>
                      </a:lnTo>
                      <a:lnTo>
                        <a:pt x="1291909" y="614480"/>
                      </a:lnTo>
                      <a:lnTo>
                        <a:pt x="1291909" y="614480"/>
                      </a:lnTo>
                      <a:lnTo>
                        <a:pt x="1292806" y="614480"/>
                      </a:lnTo>
                      <a:lnTo>
                        <a:pt x="1293704" y="614480"/>
                      </a:lnTo>
                      <a:lnTo>
                        <a:pt x="1294601" y="614480"/>
                      </a:lnTo>
                      <a:lnTo>
                        <a:pt x="1295499" y="614480"/>
                      </a:lnTo>
                      <a:lnTo>
                        <a:pt x="1295499" y="614480"/>
                      </a:lnTo>
                      <a:lnTo>
                        <a:pt x="1296396" y="614480"/>
                      </a:lnTo>
                      <a:lnTo>
                        <a:pt x="1297293" y="614480"/>
                      </a:lnTo>
                      <a:lnTo>
                        <a:pt x="1298191" y="614480"/>
                      </a:lnTo>
                      <a:lnTo>
                        <a:pt x="1299088" y="614480"/>
                      </a:lnTo>
                      <a:lnTo>
                        <a:pt x="1299088" y="614480"/>
                      </a:lnTo>
                      <a:lnTo>
                        <a:pt x="1299986" y="614480"/>
                      </a:lnTo>
                      <a:lnTo>
                        <a:pt x="1300883" y="614480"/>
                      </a:lnTo>
                      <a:lnTo>
                        <a:pt x="1301781" y="614480"/>
                      </a:lnTo>
                      <a:lnTo>
                        <a:pt x="1302678" y="614480"/>
                      </a:lnTo>
                      <a:lnTo>
                        <a:pt x="1302678" y="614480"/>
                      </a:lnTo>
                      <a:lnTo>
                        <a:pt x="1303576" y="614480"/>
                      </a:lnTo>
                      <a:lnTo>
                        <a:pt x="1304473" y="614480"/>
                      </a:lnTo>
                      <a:lnTo>
                        <a:pt x="1305371" y="614480"/>
                      </a:lnTo>
                      <a:lnTo>
                        <a:pt x="1306268" y="614480"/>
                      </a:lnTo>
                      <a:lnTo>
                        <a:pt x="1307165" y="614480"/>
                      </a:lnTo>
                      <a:lnTo>
                        <a:pt x="1308063" y="614480"/>
                      </a:lnTo>
                      <a:lnTo>
                        <a:pt x="1308960" y="614480"/>
                      </a:lnTo>
                      <a:lnTo>
                        <a:pt x="1309858" y="614480"/>
                      </a:lnTo>
                      <a:lnTo>
                        <a:pt x="1310755" y="614480"/>
                      </a:lnTo>
                      <a:lnTo>
                        <a:pt x="1310755" y="614480"/>
                      </a:lnTo>
                      <a:lnTo>
                        <a:pt x="1311653" y="614480"/>
                      </a:lnTo>
                      <a:lnTo>
                        <a:pt x="1312550" y="614480"/>
                      </a:lnTo>
                      <a:lnTo>
                        <a:pt x="1313447" y="614480"/>
                      </a:lnTo>
                      <a:lnTo>
                        <a:pt x="1314345" y="614480"/>
                      </a:lnTo>
                      <a:lnTo>
                        <a:pt x="1314345" y="614480"/>
                      </a:lnTo>
                      <a:lnTo>
                        <a:pt x="1315242" y="614480"/>
                      </a:lnTo>
                      <a:lnTo>
                        <a:pt x="1316140" y="614480"/>
                      </a:lnTo>
                      <a:lnTo>
                        <a:pt x="1317037" y="614480"/>
                      </a:lnTo>
                      <a:lnTo>
                        <a:pt x="1317935" y="614480"/>
                      </a:lnTo>
                      <a:lnTo>
                        <a:pt x="1317935" y="614480"/>
                      </a:lnTo>
                      <a:lnTo>
                        <a:pt x="1318832" y="614480"/>
                      </a:lnTo>
                      <a:lnTo>
                        <a:pt x="1319730" y="614480"/>
                      </a:lnTo>
                      <a:lnTo>
                        <a:pt x="1320627" y="614480"/>
                      </a:lnTo>
                      <a:lnTo>
                        <a:pt x="1321524" y="614480"/>
                      </a:lnTo>
                      <a:lnTo>
                        <a:pt x="1321524" y="614480"/>
                      </a:lnTo>
                      <a:lnTo>
                        <a:pt x="1322422" y="614480"/>
                      </a:lnTo>
                      <a:lnTo>
                        <a:pt x="1323319" y="614480"/>
                      </a:lnTo>
                      <a:lnTo>
                        <a:pt x="1324217" y="614480"/>
                      </a:lnTo>
                      <a:lnTo>
                        <a:pt x="1325114" y="614480"/>
                      </a:lnTo>
                      <a:lnTo>
                        <a:pt x="1325114" y="614480"/>
                      </a:lnTo>
                      <a:lnTo>
                        <a:pt x="1326012" y="614480"/>
                      </a:lnTo>
                      <a:lnTo>
                        <a:pt x="1326909" y="614480"/>
                      </a:lnTo>
                      <a:lnTo>
                        <a:pt x="1327807" y="614480"/>
                      </a:lnTo>
                      <a:lnTo>
                        <a:pt x="1328704" y="615378"/>
                      </a:lnTo>
                      <a:lnTo>
                        <a:pt x="1328704" y="615378"/>
                      </a:lnTo>
                      <a:lnTo>
                        <a:pt x="1329602" y="615378"/>
                      </a:lnTo>
                      <a:lnTo>
                        <a:pt x="1330499" y="616275"/>
                      </a:lnTo>
                      <a:lnTo>
                        <a:pt x="1331396" y="617173"/>
                      </a:lnTo>
                      <a:lnTo>
                        <a:pt x="1332294" y="618071"/>
                      </a:lnTo>
                      <a:lnTo>
                        <a:pt x="1333191" y="618071"/>
                      </a:lnTo>
                      <a:lnTo>
                        <a:pt x="1333191" y="618071"/>
                      </a:lnTo>
                      <a:lnTo>
                        <a:pt x="1334089" y="618968"/>
                      </a:lnTo>
                      <a:lnTo>
                        <a:pt x="1334986" y="619866"/>
                      </a:lnTo>
                      <a:lnTo>
                        <a:pt x="1335884" y="620764"/>
                      </a:lnTo>
                      <a:lnTo>
                        <a:pt x="1336781" y="620764"/>
                      </a:lnTo>
                      <a:lnTo>
                        <a:pt x="1336781" y="620764"/>
                      </a:lnTo>
                      <a:lnTo>
                        <a:pt x="1337679" y="621661"/>
                      </a:lnTo>
                      <a:lnTo>
                        <a:pt x="1338576" y="622559"/>
                      </a:lnTo>
                      <a:lnTo>
                        <a:pt x="1339473" y="623457"/>
                      </a:lnTo>
                      <a:lnTo>
                        <a:pt x="1340371" y="624354"/>
                      </a:lnTo>
                      <a:cubicBezTo>
                        <a:pt x="1396910" y="586653"/>
                        <a:pt x="1472296" y="583960"/>
                        <a:pt x="1532424" y="622559"/>
                      </a:cubicBez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2424" y="622559"/>
                      </a:lnTo>
                      <a:lnTo>
                        <a:pt x="1533322" y="623457"/>
                      </a:lnTo>
                      <a:lnTo>
                        <a:pt x="1533322" y="623457"/>
                      </a:lnTo>
                      <a:lnTo>
                        <a:pt x="1533322" y="623457"/>
                      </a:lnTo>
                      <a:lnTo>
                        <a:pt x="1533322" y="623457"/>
                      </a:lnTo>
                      <a:lnTo>
                        <a:pt x="1533322" y="623457"/>
                      </a:lnTo>
                      <a:lnTo>
                        <a:pt x="1533322" y="623457"/>
                      </a:lnTo>
                      <a:lnTo>
                        <a:pt x="1533322" y="623457"/>
                      </a:lnTo>
                      <a:lnTo>
                        <a:pt x="1533322" y="623457"/>
                      </a:lnTo>
                      <a:lnTo>
                        <a:pt x="1533322" y="623457"/>
                      </a:lnTo>
                      <a:lnTo>
                        <a:pt x="1533322" y="623457"/>
                      </a:lnTo>
                      <a:lnTo>
                        <a:pt x="1533322" y="623457"/>
                      </a:lnTo>
                      <a:lnTo>
                        <a:pt x="1533322" y="623457"/>
                      </a:lnTo>
                      <a:lnTo>
                        <a:pt x="1533322" y="623457"/>
                      </a:lnTo>
                      <a:lnTo>
                        <a:pt x="1533322" y="623457"/>
                      </a:lnTo>
                      <a:lnTo>
                        <a:pt x="1533322" y="623457"/>
                      </a:lnTo>
                      <a:cubicBezTo>
                        <a:pt x="1478578" y="368523"/>
                        <a:pt x="1301781" y="145904"/>
                        <a:pt x="1044213" y="48958"/>
                      </a:cubicBezTo>
                      <a:cubicBezTo>
                        <a:pt x="642157" y="-101848"/>
                        <a:pt x="197024" y="107305"/>
                        <a:pt x="48048" y="517533"/>
                      </a:cubicBezTo>
                      <a:cubicBezTo>
                        <a:pt x="-2209" y="657567"/>
                        <a:pt x="-12081" y="802987"/>
                        <a:pt x="13945" y="939431"/>
                      </a:cubicBezTo>
                      <a:lnTo>
                        <a:pt x="17535" y="937636"/>
                      </a:lnTo>
                      <a:lnTo>
                        <a:pt x="18432" y="937636"/>
                      </a:lnTo>
                      <a:lnTo>
                        <a:pt x="21124" y="936738"/>
                      </a:lnTo>
                      <a:lnTo>
                        <a:pt x="24714" y="934943"/>
                      </a:lnTo>
                      <a:lnTo>
                        <a:pt x="28304" y="933147"/>
                      </a:lnTo>
                      <a:lnTo>
                        <a:pt x="31894" y="931352"/>
                      </a:lnTo>
                      <a:lnTo>
                        <a:pt x="32791" y="931352"/>
                      </a:lnTo>
                      <a:lnTo>
                        <a:pt x="35484" y="930454"/>
                      </a:lnTo>
                      <a:lnTo>
                        <a:pt x="39073" y="928659"/>
                      </a:lnTo>
                      <a:lnTo>
                        <a:pt x="42663" y="926864"/>
                      </a:lnTo>
                      <a:lnTo>
                        <a:pt x="49843" y="924171"/>
                      </a:lnTo>
                      <a:lnTo>
                        <a:pt x="53432" y="923273"/>
                      </a:lnTo>
                      <a:lnTo>
                        <a:pt x="57022" y="922375"/>
                      </a:lnTo>
                      <a:lnTo>
                        <a:pt x="60612" y="921478"/>
                      </a:lnTo>
                      <a:lnTo>
                        <a:pt x="62407" y="920580"/>
                      </a:lnTo>
                      <a:lnTo>
                        <a:pt x="64202" y="919683"/>
                      </a:lnTo>
                      <a:lnTo>
                        <a:pt x="67792" y="918785"/>
                      </a:lnTo>
                      <a:lnTo>
                        <a:pt x="71381" y="917887"/>
                      </a:lnTo>
                      <a:lnTo>
                        <a:pt x="74971" y="916990"/>
                      </a:lnTo>
                      <a:lnTo>
                        <a:pt x="76766" y="916092"/>
                      </a:lnTo>
                      <a:lnTo>
                        <a:pt x="78561" y="915194"/>
                      </a:lnTo>
                      <a:lnTo>
                        <a:pt x="82151" y="914297"/>
                      </a:lnTo>
                      <a:lnTo>
                        <a:pt x="85741" y="913399"/>
                      </a:lnTo>
                      <a:lnTo>
                        <a:pt x="89330" y="912501"/>
                      </a:lnTo>
                      <a:lnTo>
                        <a:pt x="91125" y="911604"/>
                      </a:lnTo>
                      <a:lnTo>
                        <a:pt x="92920" y="910706"/>
                      </a:lnTo>
                      <a:lnTo>
                        <a:pt x="96510" y="909808"/>
                      </a:lnTo>
                      <a:lnTo>
                        <a:pt x="100100" y="908911"/>
                      </a:lnTo>
                      <a:lnTo>
                        <a:pt x="103689" y="908013"/>
                      </a:lnTo>
                      <a:lnTo>
                        <a:pt x="106382" y="907115"/>
                      </a:lnTo>
                      <a:lnTo>
                        <a:pt x="108177" y="906218"/>
                      </a:lnTo>
                      <a:lnTo>
                        <a:pt x="111766" y="905320"/>
                      </a:lnTo>
                      <a:lnTo>
                        <a:pt x="115356" y="904422"/>
                      </a:lnTo>
                      <a:lnTo>
                        <a:pt x="118946" y="903525"/>
                      </a:lnTo>
                      <a:lnTo>
                        <a:pt x="121638" y="902627"/>
                      </a:lnTo>
                      <a:lnTo>
                        <a:pt x="122536" y="902627"/>
                      </a:lnTo>
                      <a:lnTo>
                        <a:pt x="126126" y="901729"/>
                      </a:lnTo>
                      <a:lnTo>
                        <a:pt x="129715" y="900832"/>
                      </a:lnTo>
                      <a:lnTo>
                        <a:pt x="133305" y="899934"/>
                      </a:lnTo>
                      <a:lnTo>
                        <a:pt x="135998" y="899037"/>
                      </a:lnTo>
                      <a:lnTo>
                        <a:pt x="136895" y="899037"/>
                      </a:lnTo>
                      <a:lnTo>
                        <a:pt x="140485" y="898139"/>
                      </a:lnTo>
                      <a:lnTo>
                        <a:pt x="144075" y="897241"/>
                      </a:lnTo>
                      <a:lnTo>
                        <a:pt x="147664" y="896343"/>
                      </a:lnTo>
                      <a:lnTo>
                        <a:pt x="148562" y="896343"/>
                      </a:lnTo>
                      <a:cubicBezTo>
                        <a:pt x="146767" y="851461"/>
                        <a:pt x="139587" y="820043"/>
                        <a:pt x="134203" y="770672"/>
                      </a:cubicBezTo>
                      <a:cubicBezTo>
                        <a:pt x="150357" y="777853"/>
                        <a:pt x="149459" y="773365"/>
                        <a:pt x="150357" y="768877"/>
                      </a:cubicBezTo>
                      <a:close/>
                    </a:path>
                  </a:pathLst>
                </a:custGeom>
                <a:solidFill>
                  <a:srgbClr val="FFFFFF"/>
                </a:solidFill>
                <a:ln w="8971"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BB4EB7A-BF01-3565-53B3-F4355897273B}"/>
                    </a:ext>
                  </a:extLst>
                </p:cNvPr>
                <p:cNvSpPr/>
                <p:nvPr/>
              </p:nvSpPr>
              <p:spPr>
                <a:xfrm>
                  <a:off x="793277" y="5554889"/>
                  <a:ext cx="46732" cy="95151"/>
                </a:xfrm>
                <a:custGeom>
                  <a:avLst/>
                  <a:gdLst>
                    <a:gd name="connsiteX0" fmla="*/ 5450 w 46732"/>
                    <a:gd name="connsiteY0" fmla="*/ 90663 h 95151"/>
                    <a:gd name="connsiteX1" fmla="*/ 9040 w 46732"/>
                    <a:gd name="connsiteY1" fmla="*/ 89765 h 95151"/>
                    <a:gd name="connsiteX2" fmla="*/ 9937 w 46732"/>
                    <a:gd name="connsiteY2" fmla="*/ 89765 h 95151"/>
                    <a:gd name="connsiteX3" fmla="*/ 13527 w 46732"/>
                    <a:gd name="connsiteY3" fmla="*/ 88868 h 95151"/>
                    <a:gd name="connsiteX4" fmla="*/ 17117 w 46732"/>
                    <a:gd name="connsiteY4" fmla="*/ 87970 h 95151"/>
                    <a:gd name="connsiteX5" fmla="*/ 20707 w 46732"/>
                    <a:gd name="connsiteY5" fmla="*/ 87073 h 95151"/>
                    <a:gd name="connsiteX6" fmla="*/ 24297 w 46732"/>
                    <a:gd name="connsiteY6" fmla="*/ 86175 h 95151"/>
                    <a:gd name="connsiteX7" fmla="*/ 25194 w 46732"/>
                    <a:gd name="connsiteY7" fmla="*/ 86175 h 95151"/>
                    <a:gd name="connsiteX8" fmla="*/ 27886 w 46732"/>
                    <a:gd name="connsiteY8" fmla="*/ 85277 h 95151"/>
                    <a:gd name="connsiteX9" fmla="*/ 31476 w 46732"/>
                    <a:gd name="connsiteY9" fmla="*/ 84379 h 95151"/>
                    <a:gd name="connsiteX10" fmla="*/ 35066 w 46732"/>
                    <a:gd name="connsiteY10" fmla="*/ 83482 h 95151"/>
                    <a:gd name="connsiteX11" fmla="*/ 38656 w 46732"/>
                    <a:gd name="connsiteY11" fmla="*/ 82584 h 95151"/>
                    <a:gd name="connsiteX12" fmla="*/ 39553 w 46732"/>
                    <a:gd name="connsiteY12" fmla="*/ 82584 h 95151"/>
                    <a:gd name="connsiteX13" fmla="*/ 42246 w 46732"/>
                    <a:gd name="connsiteY13" fmla="*/ 81687 h 95151"/>
                    <a:gd name="connsiteX14" fmla="*/ 45835 w 46732"/>
                    <a:gd name="connsiteY14" fmla="*/ 80789 h 95151"/>
                    <a:gd name="connsiteX15" fmla="*/ 45835 w 46732"/>
                    <a:gd name="connsiteY15" fmla="*/ 75403 h 95151"/>
                    <a:gd name="connsiteX16" fmla="*/ 46733 w 46732"/>
                    <a:gd name="connsiteY16" fmla="*/ 75403 h 95151"/>
                    <a:gd name="connsiteX17" fmla="*/ 21604 w 46732"/>
                    <a:gd name="connsiteY17" fmla="*/ 0 h 95151"/>
                    <a:gd name="connsiteX18" fmla="*/ 963 w 46732"/>
                    <a:gd name="connsiteY18" fmla="*/ 95151 h 95151"/>
                    <a:gd name="connsiteX19" fmla="*/ 1860 w 46732"/>
                    <a:gd name="connsiteY19" fmla="*/ 95151 h 95151"/>
                    <a:gd name="connsiteX20" fmla="*/ 5450 w 46732"/>
                    <a:gd name="connsiteY20" fmla="*/ 90663 h 9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732" h="95151">
                      <a:moveTo>
                        <a:pt x="5450" y="90663"/>
                      </a:moveTo>
                      <a:lnTo>
                        <a:pt x="9040" y="89765"/>
                      </a:lnTo>
                      <a:lnTo>
                        <a:pt x="9937" y="89765"/>
                      </a:lnTo>
                      <a:lnTo>
                        <a:pt x="13527" y="88868"/>
                      </a:lnTo>
                      <a:lnTo>
                        <a:pt x="17117" y="87970"/>
                      </a:lnTo>
                      <a:lnTo>
                        <a:pt x="20707" y="87073"/>
                      </a:lnTo>
                      <a:lnTo>
                        <a:pt x="24297" y="86175"/>
                      </a:lnTo>
                      <a:lnTo>
                        <a:pt x="25194" y="86175"/>
                      </a:lnTo>
                      <a:lnTo>
                        <a:pt x="27886" y="85277"/>
                      </a:lnTo>
                      <a:lnTo>
                        <a:pt x="31476" y="84379"/>
                      </a:lnTo>
                      <a:lnTo>
                        <a:pt x="35066" y="83482"/>
                      </a:lnTo>
                      <a:lnTo>
                        <a:pt x="38656" y="82584"/>
                      </a:lnTo>
                      <a:lnTo>
                        <a:pt x="39553" y="82584"/>
                      </a:lnTo>
                      <a:lnTo>
                        <a:pt x="42246" y="81687"/>
                      </a:lnTo>
                      <a:lnTo>
                        <a:pt x="45835" y="80789"/>
                      </a:lnTo>
                      <a:cubicBezTo>
                        <a:pt x="45835" y="78994"/>
                        <a:pt x="45835" y="77198"/>
                        <a:pt x="45835" y="75403"/>
                      </a:cubicBezTo>
                      <a:cubicBezTo>
                        <a:pt x="45835" y="75403"/>
                        <a:pt x="46733" y="75403"/>
                        <a:pt x="46733" y="75403"/>
                      </a:cubicBezTo>
                      <a:cubicBezTo>
                        <a:pt x="36861" y="50269"/>
                        <a:pt x="27886" y="31418"/>
                        <a:pt x="21604" y="0"/>
                      </a:cubicBezTo>
                      <a:cubicBezTo>
                        <a:pt x="66" y="30520"/>
                        <a:pt x="-1729" y="61938"/>
                        <a:pt x="963" y="95151"/>
                      </a:cubicBezTo>
                      <a:lnTo>
                        <a:pt x="1860" y="95151"/>
                      </a:lnTo>
                      <a:lnTo>
                        <a:pt x="5450" y="90663"/>
                      </a:lnTo>
                      <a:close/>
                    </a:path>
                  </a:pathLst>
                </a:custGeom>
                <a:solidFill>
                  <a:srgbClr val="FFFFFF"/>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EEDBDF2D-E5AA-FCF1-6F5F-F9A3C41D6047}"/>
                    </a:ext>
                  </a:extLst>
                </p:cNvPr>
                <p:cNvSpPr/>
                <p:nvPr/>
              </p:nvSpPr>
              <p:spPr>
                <a:xfrm>
                  <a:off x="880624" y="5502825"/>
                  <a:ext cx="384249" cy="115797"/>
                </a:xfrm>
                <a:custGeom>
                  <a:avLst/>
                  <a:gdLst>
                    <a:gd name="connsiteX0" fmla="*/ 382980 w 384249"/>
                    <a:gd name="connsiteY0" fmla="*/ 23339 h 115797"/>
                    <a:gd name="connsiteX1" fmla="*/ 297723 w 384249"/>
                    <a:gd name="connsiteY1" fmla="*/ 24237 h 115797"/>
                    <a:gd name="connsiteX2" fmla="*/ 163106 w 384249"/>
                    <a:gd name="connsiteY2" fmla="*/ 14363 h 115797"/>
                    <a:gd name="connsiteX3" fmla="*/ 92208 w 384249"/>
                    <a:gd name="connsiteY3" fmla="*/ 898 h 115797"/>
                    <a:gd name="connsiteX4" fmla="*/ 88618 w 384249"/>
                    <a:gd name="connsiteY4" fmla="*/ 0 h 115797"/>
                    <a:gd name="connsiteX5" fmla="*/ 88618 w 384249"/>
                    <a:gd name="connsiteY5" fmla="*/ 0 h 115797"/>
                    <a:gd name="connsiteX6" fmla="*/ 76053 w 384249"/>
                    <a:gd name="connsiteY6" fmla="*/ 11669 h 115797"/>
                    <a:gd name="connsiteX7" fmla="*/ 73361 w 384249"/>
                    <a:gd name="connsiteY7" fmla="*/ 30520 h 115797"/>
                    <a:gd name="connsiteX8" fmla="*/ 69771 w 384249"/>
                    <a:gd name="connsiteY8" fmla="*/ 30520 h 115797"/>
                    <a:gd name="connsiteX9" fmla="*/ 67976 w 384249"/>
                    <a:gd name="connsiteY9" fmla="*/ 27827 h 115797"/>
                    <a:gd name="connsiteX10" fmla="*/ 63489 w 384249"/>
                    <a:gd name="connsiteY10" fmla="*/ 18851 h 115797"/>
                    <a:gd name="connsiteX11" fmla="*/ 56310 w 384249"/>
                    <a:gd name="connsiteY11" fmla="*/ 20646 h 115797"/>
                    <a:gd name="connsiteX12" fmla="*/ 51822 w 384249"/>
                    <a:gd name="connsiteY12" fmla="*/ 35906 h 115797"/>
                    <a:gd name="connsiteX13" fmla="*/ 45540 w 384249"/>
                    <a:gd name="connsiteY13" fmla="*/ 33213 h 115797"/>
                    <a:gd name="connsiteX14" fmla="*/ 42848 w 384249"/>
                    <a:gd name="connsiteY14" fmla="*/ 26930 h 115797"/>
                    <a:gd name="connsiteX15" fmla="*/ 41053 w 384249"/>
                    <a:gd name="connsiteY15" fmla="*/ 22441 h 115797"/>
                    <a:gd name="connsiteX16" fmla="*/ 32079 w 384249"/>
                    <a:gd name="connsiteY16" fmla="*/ 22441 h 115797"/>
                    <a:gd name="connsiteX17" fmla="*/ 1565 w 384249"/>
                    <a:gd name="connsiteY17" fmla="*/ 77198 h 115797"/>
                    <a:gd name="connsiteX18" fmla="*/ 3360 w 384249"/>
                    <a:gd name="connsiteY18" fmla="*/ 115797 h 115797"/>
                    <a:gd name="connsiteX19" fmla="*/ 383878 w 384249"/>
                    <a:gd name="connsiteY19" fmla="*/ 50269 h 115797"/>
                    <a:gd name="connsiteX20" fmla="*/ 382980 w 384249"/>
                    <a:gd name="connsiteY20" fmla="*/ 23339 h 11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4249" h="115797">
                      <a:moveTo>
                        <a:pt x="382980" y="23339"/>
                      </a:moveTo>
                      <a:cubicBezTo>
                        <a:pt x="355159" y="26032"/>
                        <a:pt x="326441" y="20646"/>
                        <a:pt x="297723" y="24237"/>
                      </a:cubicBezTo>
                      <a:cubicBezTo>
                        <a:pt x="252851" y="29622"/>
                        <a:pt x="206183" y="31418"/>
                        <a:pt x="163106" y="14363"/>
                      </a:cubicBezTo>
                      <a:cubicBezTo>
                        <a:pt x="141567" y="5386"/>
                        <a:pt x="115541" y="4488"/>
                        <a:pt x="92208" y="898"/>
                      </a:cubicBezTo>
                      <a:cubicBezTo>
                        <a:pt x="91310" y="898"/>
                        <a:pt x="89515" y="898"/>
                        <a:pt x="88618" y="0"/>
                      </a:cubicBezTo>
                      <a:cubicBezTo>
                        <a:pt x="88618" y="0"/>
                        <a:pt x="88618" y="0"/>
                        <a:pt x="88618" y="0"/>
                      </a:cubicBezTo>
                      <a:cubicBezTo>
                        <a:pt x="85028" y="5386"/>
                        <a:pt x="81438" y="8977"/>
                        <a:pt x="76053" y="11669"/>
                      </a:cubicBezTo>
                      <a:cubicBezTo>
                        <a:pt x="75156" y="17953"/>
                        <a:pt x="74259" y="24237"/>
                        <a:pt x="73361" y="30520"/>
                      </a:cubicBezTo>
                      <a:cubicBezTo>
                        <a:pt x="72464" y="31418"/>
                        <a:pt x="70669" y="30520"/>
                        <a:pt x="69771" y="30520"/>
                      </a:cubicBezTo>
                      <a:cubicBezTo>
                        <a:pt x="68874" y="29622"/>
                        <a:pt x="67976" y="28725"/>
                        <a:pt x="67976" y="27827"/>
                      </a:cubicBezTo>
                      <a:cubicBezTo>
                        <a:pt x="66182" y="25134"/>
                        <a:pt x="64387" y="21544"/>
                        <a:pt x="63489" y="18851"/>
                      </a:cubicBezTo>
                      <a:cubicBezTo>
                        <a:pt x="60797" y="19748"/>
                        <a:pt x="58105" y="19748"/>
                        <a:pt x="56310" y="20646"/>
                      </a:cubicBezTo>
                      <a:cubicBezTo>
                        <a:pt x="55412" y="26032"/>
                        <a:pt x="53617" y="31418"/>
                        <a:pt x="51822" y="35906"/>
                      </a:cubicBezTo>
                      <a:cubicBezTo>
                        <a:pt x="49130" y="35906"/>
                        <a:pt x="47335" y="35008"/>
                        <a:pt x="45540" y="33213"/>
                      </a:cubicBezTo>
                      <a:cubicBezTo>
                        <a:pt x="43745" y="31418"/>
                        <a:pt x="43745" y="28725"/>
                        <a:pt x="42848" y="26930"/>
                      </a:cubicBezTo>
                      <a:cubicBezTo>
                        <a:pt x="41951" y="25134"/>
                        <a:pt x="41951" y="23339"/>
                        <a:pt x="41053" y="22441"/>
                      </a:cubicBezTo>
                      <a:cubicBezTo>
                        <a:pt x="38361" y="22441"/>
                        <a:pt x="34771" y="22441"/>
                        <a:pt x="32079" y="22441"/>
                      </a:cubicBezTo>
                      <a:cubicBezTo>
                        <a:pt x="17719" y="43087"/>
                        <a:pt x="6053" y="53859"/>
                        <a:pt x="1565" y="77198"/>
                      </a:cubicBezTo>
                      <a:cubicBezTo>
                        <a:pt x="-1127" y="89765"/>
                        <a:pt x="-229" y="103230"/>
                        <a:pt x="3360" y="115797"/>
                      </a:cubicBezTo>
                      <a:cubicBezTo>
                        <a:pt x="131695" y="84379"/>
                        <a:pt x="269005" y="63734"/>
                        <a:pt x="383878" y="50269"/>
                      </a:cubicBezTo>
                      <a:cubicBezTo>
                        <a:pt x="384775" y="40394"/>
                        <a:pt x="383878" y="32316"/>
                        <a:pt x="382980" y="23339"/>
                      </a:cubicBezTo>
                      <a:close/>
                    </a:path>
                  </a:pathLst>
                </a:custGeom>
                <a:solidFill>
                  <a:srgbClr val="FFFFFF"/>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F20884E-4ED6-C361-B806-F764BBBA9CE1}"/>
                    </a:ext>
                  </a:extLst>
                </p:cNvPr>
                <p:cNvSpPr/>
                <p:nvPr/>
              </p:nvSpPr>
              <p:spPr>
                <a:xfrm>
                  <a:off x="810394" y="5583743"/>
                  <a:ext cx="2397079" cy="1164128"/>
                </a:xfrm>
                <a:custGeom>
                  <a:avLst/>
                  <a:gdLst>
                    <a:gd name="connsiteX0" fmla="*/ 1356939 w 2397079"/>
                    <a:gd name="connsiteY0" fmla="*/ 392145 h 1164128"/>
                    <a:gd name="connsiteX1" fmla="*/ 1354247 w 2397079"/>
                    <a:gd name="connsiteY1" fmla="*/ 385862 h 1164128"/>
                    <a:gd name="connsiteX2" fmla="*/ 1336298 w 2397079"/>
                    <a:gd name="connsiteY2" fmla="*/ 395736 h 1164128"/>
                    <a:gd name="connsiteX3" fmla="*/ 1316554 w 2397079"/>
                    <a:gd name="connsiteY3" fmla="*/ 385862 h 1164128"/>
                    <a:gd name="connsiteX4" fmla="*/ 1332708 w 2397079"/>
                    <a:gd name="connsiteY4" fmla="*/ 353546 h 1164128"/>
                    <a:gd name="connsiteX5" fmla="*/ 1337195 w 2397079"/>
                    <a:gd name="connsiteY5" fmla="*/ 353546 h 1164128"/>
                    <a:gd name="connsiteX6" fmla="*/ 1355144 w 2397079"/>
                    <a:gd name="connsiteY6" fmla="*/ 364318 h 1164128"/>
                    <a:gd name="connsiteX7" fmla="*/ 1345272 w 2397079"/>
                    <a:gd name="connsiteY7" fmla="*/ 341877 h 1164128"/>
                    <a:gd name="connsiteX8" fmla="*/ 1346170 w 2397079"/>
                    <a:gd name="connsiteY8" fmla="*/ 338286 h 1164128"/>
                    <a:gd name="connsiteX9" fmla="*/ 1360529 w 2397079"/>
                    <a:gd name="connsiteY9" fmla="*/ 351751 h 1164128"/>
                    <a:gd name="connsiteX10" fmla="*/ 1363221 w 2397079"/>
                    <a:gd name="connsiteY10" fmla="*/ 363421 h 1164128"/>
                    <a:gd name="connsiteX11" fmla="*/ 1361426 w 2397079"/>
                    <a:gd name="connsiteY11" fmla="*/ 374192 h 1164128"/>
                    <a:gd name="connsiteX12" fmla="*/ 1361426 w 2397079"/>
                    <a:gd name="connsiteY12" fmla="*/ 374192 h 1164128"/>
                    <a:gd name="connsiteX13" fmla="*/ 1363221 w 2397079"/>
                    <a:gd name="connsiteY13" fmla="*/ 378681 h 1164128"/>
                    <a:gd name="connsiteX14" fmla="*/ 1364119 w 2397079"/>
                    <a:gd name="connsiteY14" fmla="*/ 376885 h 1164128"/>
                    <a:gd name="connsiteX15" fmla="*/ 1452966 w 2397079"/>
                    <a:gd name="connsiteY15" fmla="*/ 303278 h 1164128"/>
                    <a:gd name="connsiteX16" fmla="*/ 1535531 w 2397079"/>
                    <a:gd name="connsiteY16" fmla="*/ 285325 h 1164128"/>
                    <a:gd name="connsiteX17" fmla="*/ 1578609 w 2397079"/>
                    <a:gd name="connsiteY17" fmla="*/ 282632 h 1164128"/>
                    <a:gd name="connsiteX18" fmla="*/ 1708738 w 2397079"/>
                    <a:gd name="connsiteY18" fmla="*/ 286222 h 1164128"/>
                    <a:gd name="connsiteX19" fmla="*/ 1767072 w 2397079"/>
                    <a:gd name="connsiteY19" fmla="*/ 292506 h 1164128"/>
                    <a:gd name="connsiteX20" fmla="*/ 1802970 w 2397079"/>
                    <a:gd name="connsiteY20" fmla="*/ 280836 h 1164128"/>
                    <a:gd name="connsiteX21" fmla="*/ 1802970 w 2397079"/>
                    <a:gd name="connsiteY21" fmla="*/ 280836 h 1164128"/>
                    <a:gd name="connsiteX22" fmla="*/ 1823611 w 2397079"/>
                    <a:gd name="connsiteY22" fmla="*/ 274553 h 1164128"/>
                    <a:gd name="connsiteX23" fmla="*/ 2362977 w 2397079"/>
                    <a:gd name="connsiteY23" fmla="*/ 191969 h 1164128"/>
                    <a:gd name="connsiteX24" fmla="*/ 2370156 w 2397079"/>
                    <a:gd name="connsiteY24" fmla="*/ 191969 h 1164128"/>
                    <a:gd name="connsiteX25" fmla="*/ 2397080 w 2397079"/>
                    <a:gd name="connsiteY25" fmla="*/ 37572 h 1164128"/>
                    <a:gd name="connsiteX26" fmla="*/ 1309375 w 2397079"/>
                    <a:gd name="connsiteY26" fmla="*/ 61809 h 1164128"/>
                    <a:gd name="connsiteX27" fmla="*/ 1327323 w 2397079"/>
                    <a:gd name="connsiteY27" fmla="*/ 82455 h 1164128"/>
                    <a:gd name="connsiteX28" fmla="*/ 1338990 w 2397079"/>
                    <a:gd name="connsiteY28" fmla="*/ 114770 h 1164128"/>
                    <a:gd name="connsiteX29" fmla="*/ 1330016 w 2397079"/>
                    <a:gd name="connsiteY29" fmla="*/ 133621 h 1164128"/>
                    <a:gd name="connsiteX30" fmla="*/ 1313862 w 2397079"/>
                    <a:gd name="connsiteY30" fmla="*/ 143495 h 1164128"/>
                    <a:gd name="connsiteX31" fmla="*/ 1282451 w 2397079"/>
                    <a:gd name="connsiteY31" fmla="*/ 141700 h 1164128"/>
                    <a:gd name="connsiteX32" fmla="*/ 1220527 w 2397079"/>
                    <a:gd name="connsiteY32" fmla="*/ 213512 h 1164128"/>
                    <a:gd name="connsiteX33" fmla="*/ 1155014 w 2397079"/>
                    <a:gd name="connsiteY33" fmla="*/ 333798 h 1164128"/>
                    <a:gd name="connsiteX34" fmla="*/ 1146039 w 2397079"/>
                    <a:gd name="connsiteY34" fmla="*/ 440619 h 1164128"/>
                    <a:gd name="connsiteX35" fmla="*/ 1163988 w 2397079"/>
                    <a:gd name="connsiteY35" fmla="*/ 480116 h 1164128"/>
                    <a:gd name="connsiteX36" fmla="*/ 1180142 w 2397079"/>
                    <a:gd name="connsiteY36" fmla="*/ 501659 h 1164128"/>
                    <a:gd name="connsiteX37" fmla="*/ 1137962 w 2397079"/>
                    <a:gd name="connsiteY37" fmla="*/ 498069 h 1164128"/>
                    <a:gd name="connsiteX38" fmla="*/ 1128090 w 2397079"/>
                    <a:gd name="connsiteY38" fmla="*/ 480116 h 1164128"/>
                    <a:gd name="connsiteX39" fmla="*/ 1119116 w 2397079"/>
                    <a:gd name="connsiteY39" fmla="*/ 467549 h 1164128"/>
                    <a:gd name="connsiteX40" fmla="*/ 1107449 w 2397079"/>
                    <a:gd name="connsiteY40" fmla="*/ 383169 h 1164128"/>
                    <a:gd name="connsiteX41" fmla="*/ 1102064 w 2397079"/>
                    <a:gd name="connsiteY41" fmla="*/ 393043 h 1164128"/>
                    <a:gd name="connsiteX42" fmla="*/ 1108347 w 2397079"/>
                    <a:gd name="connsiteY42" fmla="*/ 484604 h 1164128"/>
                    <a:gd name="connsiteX43" fmla="*/ 1111936 w 2397079"/>
                    <a:gd name="connsiteY43" fmla="*/ 487297 h 1164128"/>
                    <a:gd name="connsiteX44" fmla="*/ 1122706 w 2397079"/>
                    <a:gd name="connsiteY44" fmla="*/ 516022 h 1164128"/>
                    <a:gd name="connsiteX45" fmla="*/ 1116424 w 2397079"/>
                    <a:gd name="connsiteY45" fmla="*/ 518715 h 1164128"/>
                    <a:gd name="connsiteX46" fmla="*/ 1080526 w 2397079"/>
                    <a:gd name="connsiteY46" fmla="*/ 507943 h 1164128"/>
                    <a:gd name="connsiteX47" fmla="*/ 1075141 w 2397079"/>
                    <a:gd name="connsiteY47" fmla="*/ 499864 h 1164128"/>
                    <a:gd name="connsiteX48" fmla="*/ 1072449 w 2397079"/>
                    <a:gd name="connsiteY48" fmla="*/ 492683 h 1164128"/>
                    <a:gd name="connsiteX49" fmla="*/ 1066167 w 2397079"/>
                    <a:gd name="connsiteY49" fmla="*/ 492683 h 1164128"/>
                    <a:gd name="connsiteX50" fmla="*/ 1063474 w 2397079"/>
                    <a:gd name="connsiteY50" fmla="*/ 480116 h 1164128"/>
                    <a:gd name="connsiteX51" fmla="*/ 1064372 w 2397079"/>
                    <a:gd name="connsiteY51" fmla="*/ 475627 h 1164128"/>
                    <a:gd name="connsiteX52" fmla="*/ 1067064 w 2397079"/>
                    <a:gd name="connsiteY52" fmla="*/ 458572 h 1164128"/>
                    <a:gd name="connsiteX53" fmla="*/ 1062577 w 2397079"/>
                    <a:gd name="connsiteY53" fmla="*/ 400225 h 1164128"/>
                    <a:gd name="connsiteX54" fmla="*/ 1048218 w 2397079"/>
                    <a:gd name="connsiteY54" fmla="*/ 358035 h 1164128"/>
                    <a:gd name="connsiteX55" fmla="*/ 1023986 w 2397079"/>
                    <a:gd name="connsiteY55" fmla="*/ 345468 h 1164128"/>
                    <a:gd name="connsiteX56" fmla="*/ 822061 w 2397079"/>
                    <a:gd name="connsiteY56" fmla="*/ 331105 h 1164128"/>
                    <a:gd name="connsiteX57" fmla="*/ 786163 w 2397079"/>
                    <a:gd name="connsiteY57" fmla="*/ 389453 h 1164128"/>
                    <a:gd name="connsiteX58" fmla="*/ 787958 w 2397079"/>
                    <a:gd name="connsiteY58" fmla="*/ 466651 h 1164128"/>
                    <a:gd name="connsiteX59" fmla="*/ 807702 w 2397079"/>
                    <a:gd name="connsiteY59" fmla="*/ 507045 h 1164128"/>
                    <a:gd name="connsiteX60" fmla="*/ 787061 w 2397079"/>
                    <a:gd name="connsiteY60" fmla="*/ 507943 h 1164128"/>
                    <a:gd name="connsiteX61" fmla="*/ 766419 w 2397079"/>
                    <a:gd name="connsiteY61" fmla="*/ 486399 h 1164128"/>
                    <a:gd name="connsiteX62" fmla="*/ 758342 w 2397079"/>
                    <a:gd name="connsiteY62" fmla="*/ 481013 h 1164128"/>
                    <a:gd name="connsiteX63" fmla="*/ 756548 w 2397079"/>
                    <a:gd name="connsiteY63" fmla="*/ 455879 h 1164128"/>
                    <a:gd name="connsiteX64" fmla="*/ 737701 w 2397079"/>
                    <a:gd name="connsiteY64" fmla="*/ 373295 h 1164128"/>
                    <a:gd name="connsiteX65" fmla="*/ 722445 w 2397079"/>
                    <a:gd name="connsiteY65" fmla="*/ 386760 h 1164128"/>
                    <a:gd name="connsiteX66" fmla="*/ 726034 w 2397079"/>
                    <a:gd name="connsiteY66" fmla="*/ 480116 h 1164128"/>
                    <a:gd name="connsiteX67" fmla="*/ 739496 w 2397079"/>
                    <a:gd name="connsiteY67" fmla="*/ 508841 h 1164128"/>
                    <a:gd name="connsiteX68" fmla="*/ 707188 w 2397079"/>
                    <a:gd name="connsiteY68" fmla="*/ 511534 h 1164128"/>
                    <a:gd name="connsiteX69" fmla="*/ 689239 w 2397079"/>
                    <a:gd name="connsiteY69" fmla="*/ 488195 h 1164128"/>
                    <a:gd name="connsiteX70" fmla="*/ 682957 w 2397079"/>
                    <a:gd name="connsiteY70" fmla="*/ 487297 h 1164128"/>
                    <a:gd name="connsiteX71" fmla="*/ 682059 w 2397079"/>
                    <a:gd name="connsiteY71" fmla="*/ 472037 h 1164128"/>
                    <a:gd name="connsiteX72" fmla="*/ 686547 w 2397079"/>
                    <a:gd name="connsiteY72" fmla="*/ 454084 h 1164128"/>
                    <a:gd name="connsiteX73" fmla="*/ 688342 w 2397079"/>
                    <a:gd name="connsiteY73" fmla="*/ 393941 h 1164128"/>
                    <a:gd name="connsiteX74" fmla="*/ 682059 w 2397079"/>
                    <a:gd name="connsiteY74" fmla="*/ 367011 h 1164128"/>
                    <a:gd name="connsiteX75" fmla="*/ 698213 w 2397079"/>
                    <a:gd name="connsiteY75" fmla="*/ 332003 h 1164128"/>
                    <a:gd name="connsiteX76" fmla="*/ 688342 w 2397079"/>
                    <a:gd name="connsiteY76" fmla="*/ 284427 h 1164128"/>
                    <a:gd name="connsiteX77" fmla="*/ 679367 w 2397079"/>
                    <a:gd name="connsiteY77" fmla="*/ 261986 h 1164128"/>
                    <a:gd name="connsiteX78" fmla="*/ 0 w 2397079"/>
                    <a:gd name="connsiteY78" fmla="*/ 671316 h 1164128"/>
                    <a:gd name="connsiteX79" fmla="*/ 597699 w 2397079"/>
                    <a:gd name="connsiteY79" fmla="*/ 1153357 h 1164128"/>
                    <a:gd name="connsiteX80" fmla="*/ 624623 w 2397079"/>
                    <a:gd name="connsiteY80" fmla="*/ 1164128 h 1164128"/>
                    <a:gd name="connsiteX81" fmla="*/ 625520 w 2397079"/>
                    <a:gd name="connsiteY81" fmla="*/ 1162333 h 1164128"/>
                    <a:gd name="connsiteX82" fmla="*/ 1242066 w 2397079"/>
                    <a:gd name="connsiteY82" fmla="*/ 544747 h 1164128"/>
                    <a:gd name="connsiteX83" fmla="*/ 1242964 w 2397079"/>
                    <a:gd name="connsiteY83" fmla="*/ 542952 h 1164128"/>
                    <a:gd name="connsiteX84" fmla="*/ 1348862 w 2397079"/>
                    <a:gd name="connsiteY84" fmla="*/ 475627 h 1164128"/>
                    <a:gd name="connsiteX85" fmla="*/ 1347067 w 2397079"/>
                    <a:gd name="connsiteY85" fmla="*/ 468446 h 1164128"/>
                    <a:gd name="connsiteX86" fmla="*/ 1356939 w 2397079"/>
                    <a:gd name="connsiteY86" fmla="*/ 392145 h 11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397079" h="1164128">
                      <a:moveTo>
                        <a:pt x="1356939" y="392145"/>
                      </a:moveTo>
                      <a:cubicBezTo>
                        <a:pt x="1356042" y="390350"/>
                        <a:pt x="1355144" y="386760"/>
                        <a:pt x="1354247" y="385862"/>
                      </a:cubicBezTo>
                      <a:cubicBezTo>
                        <a:pt x="1349760" y="391248"/>
                        <a:pt x="1343478" y="394839"/>
                        <a:pt x="1336298" y="395736"/>
                      </a:cubicBezTo>
                      <a:cubicBezTo>
                        <a:pt x="1328221" y="396634"/>
                        <a:pt x="1320144" y="393043"/>
                        <a:pt x="1316554" y="385862"/>
                      </a:cubicBezTo>
                      <a:cubicBezTo>
                        <a:pt x="1307580" y="371499"/>
                        <a:pt x="1317452" y="354444"/>
                        <a:pt x="1332708" y="353546"/>
                      </a:cubicBezTo>
                      <a:cubicBezTo>
                        <a:pt x="1334503" y="353546"/>
                        <a:pt x="1335401" y="353546"/>
                        <a:pt x="1337195" y="353546"/>
                      </a:cubicBezTo>
                      <a:cubicBezTo>
                        <a:pt x="1344375" y="354444"/>
                        <a:pt x="1350657" y="358932"/>
                        <a:pt x="1355144" y="364318"/>
                      </a:cubicBezTo>
                      <a:cubicBezTo>
                        <a:pt x="1356939" y="358035"/>
                        <a:pt x="1350657" y="346365"/>
                        <a:pt x="1345272" y="341877"/>
                      </a:cubicBezTo>
                      <a:cubicBezTo>
                        <a:pt x="1342580" y="339184"/>
                        <a:pt x="1338990" y="336491"/>
                        <a:pt x="1346170" y="338286"/>
                      </a:cubicBezTo>
                      <a:cubicBezTo>
                        <a:pt x="1352452" y="340082"/>
                        <a:pt x="1356939" y="345468"/>
                        <a:pt x="1360529" y="351751"/>
                      </a:cubicBezTo>
                      <a:cubicBezTo>
                        <a:pt x="1362324" y="355342"/>
                        <a:pt x="1363221" y="358932"/>
                        <a:pt x="1363221" y="363421"/>
                      </a:cubicBezTo>
                      <a:cubicBezTo>
                        <a:pt x="1363221" y="367011"/>
                        <a:pt x="1363221" y="370602"/>
                        <a:pt x="1361426" y="374192"/>
                      </a:cubicBezTo>
                      <a:cubicBezTo>
                        <a:pt x="1361426" y="374192"/>
                        <a:pt x="1361426" y="374192"/>
                        <a:pt x="1361426" y="374192"/>
                      </a:cubicBezTo>
                      <a:cubicBezTo>
                        <a:pt x="1362324" y="375090"/>
                        <a:pt x="1363221" y="376885"/>
                        <a:pt x="1363221" y="378681"/>
                      </a:cubicBezTo>
                      <a:cubicBezTo>
                        <a:pt x="1363221" y="377783"/>
                        <a:pt x="1364119" y="377783"/>
                        <a:pt x="1364119" y="376885"/>
                      </a:cubicBezTo>
                      <a:cubicBezTo>
                        <a:pt x="1382068" y="344570"/>
                        <a:pt x="1417966" y="316743"/>
                        <a:pt x="1452966" y="303278"/>
                      </a:cubicBezTo>
                      <a:cubicBezTo>
                        <a:pt x="1475402" y="294301"/>
                        <a:pt x="1502326" y="288018"/>
                        <a:pt x="1535531" y="285325"/>
                      </a:cubicBezTo>
                      <a:cubicBezTo>
                        <a:pt x="1548993" y="284427"/>
                        <a:pt x="1563352" y="283529"/>
                        <a:pt x="1578609" y="282632"/>
                      </a:cubicBezTo>
                      <a:cubicBezTo>
                        <a:pt x="1620788" y="281734"/>
                        <a:pt x="1666558" y="283529"/>
                        <a:pt x="1708738" y="286222"/>
                      </a:cubicBezTo>
                      <a:cubicBezTo>
                        <a:pt x="1727585" y="288018"/>
                        <a:pt x="1747328" y="289813"/>
                        <a:pt x="1767072" y="292506"/>
                      </a:cubicBezTo>
                      <a:cubicBezTo>
                        <a:pt x="1778739" y="288915"/>
                        <a:pt x="1791303" y="284427"/>
                        <a:pt x="1802970" y="280836"/>
                      </a:cubicBezTo>
                      <a:lnTo>
                        <a:pt x="1802970" y="280836"/>
                      </a:lnTo>
                      <a:cubicBezTo>
                        <a:pt x="1810150" y="279041"/>
                        <a:pt x="1816432" y="277246"/>
                        <a:pt x="1823611" y="274553"/>
                      </a:cubicBezTo>
                      <a:cubicBezTo>
                        <a:pt x="1997716" y="223386"/>
                        <a:pt x="2178103" y="195559"/>
                        <a:pt x="2362977" y="191969"/>
                      </a:cubicBezTo>
                      <a:lnTo>
                        <a:pt x="2370156" y="191969"/>
                      </a:lnTo>
                      <a:cubicBezTo>
                        <a:pt x="2381823" y="140802"/>
                        <a:pt x="2390798" y="88738"/>
                        <a:pt x="2397080" y="37572"/>
                      </a:cubicBezTo>
                      <a:cubicBezTo>
                        <a:pt x="2030024" y="-20776"/>
                        <a:pt x="1662969" y="-10004"/>
                        <a:pt x="1309375" y="61809"/>
                      </a:cubicBezTo>
                      <a:cubicBezTo>
                        <a:pt x="1315657" y="68990"/>
                        <a:pt x="1321041" y="75273"/>
                        <a:pt x="1327323" y="82455"/>
                      </a:cubicBezTo>
                      <a:cubicBezTo>
                        <a:pt x="1334503" y="90534"/>
                        <a:pt x="1344375" y="103101"/>
                        <a:pt x="1338990" y="114770"/>
                      </a:cubicBezTo>
                      <a:cubicBezTo>
                        <a:pt x="1341683" y="122849"/>
                        <a:pt x="1338093" y="131826"/>
                        <a:pt x="1330016" y="133621"/>
                      </a:cubicBezTo>
                      <a:cubicBezTo>
                        <a:pt x="1327323" y="140802"/>
                        <a:pt x="1321041" y="143495"/>
                        <a:pt x="1313862" y="143495"/>
                      </a:cubicBezTo>
                      <a:cubicBezTo>
                        <a:pt x="1303092" y="143495"/>
                        <a:pt x="1294118" y="141700"/>
                        <a:pt x="1282451" y="141700"/>
                      </a:cubicBezTo>
                      <a:cubicBezTo>
                        <a:pt x="1275272" y="166834"/>
                        <a:pt x="1233092" y="197355"/>
                        <a:pt x="1220527" y="213512"/>
                      </a:cubicBezTo>
                      <a:cubicBezTo>
                        <a:pt x="1217835" y="257497"/>
                        <a:pt x="1193604" y="308664"/>
                        <a:pt x="1155014" y="333798"/>
                      </a:cubicBezTo>
                      <a:cubicBezTo>
                        <a:pt x="1151424" y="368807"/>
                        <a:pt x="1141552" y="397531"/>
                        <a:pt x="1146039" y="440619"/>
                      </a:cubicBezTo>
                      <a:cubicBezTo>
                        <a:pt x="1148732" y="454084"/>
                        <a:pt x="1153219" y="466651"/>
                        <a:pt x="1163988" y="480116"/>
                      </a:cubicBezTo>
                      <a:cubicBezTo>
                        <a:pt x="1167578" y="485502"/>
                        <a:pt x="1181040" y="496273"/>
                        <a:pt x="1180142" y="501659"/>
                      </a:cubicBezTo>
                      <a:cubicBezTo>
                        <a:pt x="1179245" y="509738"/>
                        <a:pt x="1147834" y="509738"/>
                        <a:pt x="1137962" y="498069"/>
                      </a:cubicBezTo>
                      <a:cubicBezTo>
                        <a:pt x="1133475" y="493581"/>
                        <a:pt x="1130783" y="487297"/>
                        <a:pt x="1128090" y="480116"/>
                      </a:cubicBezTo>
                      <a:cubicBezTo>
                        <a:pt x="1121808" y="481013"/>
                        <a:pt x="1119116" y="476525"/>
                        <a:pt x="1119116" y="467549"/>
                      </a:cubicBezTo>
                      <a:cubicBezTo>
                        <a:pt x="1120911" y="438824"/>
                        <a:pt x="1117321" y="410996"/>
                        <a:pt x="1107449" y="383169"/>
                      </a:cubicBezTo>
                      <a:cubicBezTo>
                        <a:pt x="1105654" y="386760"/>
                        <a:pt x="1103859" y="389453"/>
                        <a:pt x="1102064" y="393043"/>
                      </a:cubicBezTo>
                      <a:cubicBezTo>
                        <a:pt x="1100269" y="422666"/>
                        <a:pt x="1100269" y="455879"/>
                        <a:pt x="1108347" y="484604"/>
                      </a:cubicBezTo>
                      <a:cubicBezTo>
                        <a:pt x="1109244" y="485502"/>
                        <a:pt x="1111039" y="486399"/>
                        <a:pt x="1111936" y="487297"/>
                      </a:cubicBezTo>
                      <a:cubicBezTo>
                        <a:pt x="1118218" y="491785"/>
                        <a:pt x="1131680" y="508841"/>
                        <a:pt x="1122706" y="516022"/>
                      </a:cubicBezTo>
                      <a:cubicBezTo>
                        <a:pt x="1120911" y="517817"/>
                        <a:pt x="1118218" y="517817"/>
                        <a:pt x="1116424" y="518715"/>
                      </a:cubicBezTo>
                      <a:cubicBezTo>
                        <a:pt x="1103859" y="520510"/>
                        <a:pt x="1088603" y="516920"/>
                        <a:pt x="1080526" y="507943"/>
                      </a:cubicBezTo>
                      <a:cubicBezTo>
                        <a:pt x="1078731" y="506148"/>
                        <a:pt x="1076936" y="503455"/>
                        <a:pt x="1075141" y="499864"/>
                      </a:cubicBezTo>
                      <a:cubicBezTo>
                        <a:pt x="1073346" y="497171"/>
                        <a:pt x="1073346" y="494478"/>
                        <a:pt x="1072449" y="492683"/>
                      </a:cubicBezTo>
                      <a:cubicBezTo>
                        <a:pt x="1070654" y="493581"/>
                        <a:pt x="1067961" y="493581"/>
                        <a:pt x="1066167" y="492683"/>
                      </a:cubicBezTo>
                      <a:cubicBezTo>
                        <a:pt x="1062577" y="489990"/>
                        <a:pt x="1063474" y="484604"/>
                        <a:pt x="1063474" y="480116"/>
                      </a:cubicBezTo>
                      <a:lnTo>
                        <a:pt x="1064372" y="475627"/>
                      </a:lnTo>
                      <a:cubicBezTo>
                        <a:pt x="1065269" y="470241"/>
                        <a:pt x="1066167" y="463958"/>
                        <a:pt x="1067064" y="458572"/>
                      </a:cubicBezTo>
                      <a:cubicBezTo>
                        <a:pt x="1068859" y="440619"/>
                        <a:pt x="1065269" y="418178"/>
                        <a:pt x="1062577" y="400225"/>
                      </a:cubicBezTo>
                      <a:cubicBezTo>
                        <a:pt x="1054500" y="386760"/>
                        <a:pt x="1050013" y="373295"/>
                        <a:pt x="1048218" y="358035"/>
                      </a:cubicBezTo>
                      <a:cubicBezTo>
                        <a:pt x="1039243" y="355342"/>
                        <a:pt x="1031166" y="351751"/>
                        <a:pt x="1023986" y="345468"/>
                      </a:cubicBezTo>
                      <a:cubicBezTo>
                        <a:pt x="931550" y="360728"/>
                        <a:pt x="878600" y="343672"/>
                        <a:pt x="822061" y="331105"/>
                      </a:cubicBezTo>
                      <a:cubicBezTo>
                        <a:pt x="813087" y="354444"/>
                        <a:pt x="796035" y="370602"/>
                        <a:pt x="786163" y="389453"/>
                      </a:cubicBezTo>
                      <a:cubicBezTo>
                        <a:pt x="773599" y="413689"/>
                        <a:pt x="779881" y="441516"/>
                        <a:pt x="787958" y="466651"/>
                      </a:cubicBezTo>
                      <a:cubicBezTo>
                        <a:pt x="796035" y="472037"/>
                        <a:pt x="821164" y="501659"/>
                        <a:pt x="807702" y="507045"/>
                      </a:cubicBezTo>
                      <a:cubicBezTo>
                        <a:pt x="803215" y="508841"/>
                        <a:pt x="792445" y="508841"/>
                        <a:pt x="787061" y="507943"/>
                      </a:cubicBezTo>
                      <a:cubicBezTo>
                        <a:pt x="775394" y="506148"/>
                        <a:pt x="770907" y="498069"/>
                        <a:pt x="766419" y="486399"/>
                      </a:cubicBezTo>
                      <a:cubicBezTo>
                        <a:pt x="763727" y="487297"/>
                        <a:pt x="760137" y="485502"/>
                        <a:pt x="758342" y="481013"/>
                      </a:cubicBezTo>
                      <a:cubicBezTo>
                        <a:pt x="755650" y="474730"/>
                        <a:pt x="757445" y="463060"/>
                        <a:pt x="756548" y="455879"/>
                      </a:cubicBezTo>
                      <a:cubicBezTo>
                        <a:pt x="754753" y="428052"/>
                        <a:pt x="742188" y="401122"/>
                        <a:pt x="737701" y="373295"/>
                      </a:cubicBezTo>
                      <a:cubicBezTo>
                        <a:pt x="733214" y="377783"/>
                        <a:pt x="727829" y="383169"/>
                        <a:pt x="722445" y="386760"/>
                      </a:cubicBezTo>
                      <a:cubicBezTo>
                        <a:pt x="717957" y="415484"/>
                        <a:pt x="715265" y="449596"/>
                        <a:pt x="726034" y="480116"/>
                      </a:cubicBezTo>
                      <a:cubicBezTo>
                        <a:pt x="735009" y="490887"/>
                        <a:pt x="743086" y="502557"/>
                        <a:pt x="739496" y="508841"/>
                      </a:cubicBezTo>
                      <a:cubicBezTo>
                        <a:pt x="735009" y="516022"/>
                        <a:pt x="714367" y="513329"/>
                        <a:pt x="707188" y="511534"/>
                      </a:cubicBezTo>
                      <a:cubicBezTo>
                        <a:pt x="696418" y="507943"/>
                        <a:pt x="689239" y="500762"/>
                        <a:pt x="689239" y="488195"/>
                      </a:cubicBezTo>
                      <a:cubicBezTo>
                        <a:pt x="687444" y="489092"/>
                        <a:pt x="684752" y="488195"/>
                        <a:pt x="682957" y="487297"/>
                      </a:cubicBezTo>
                      <a:cubicBezTo>
                        <a:pt x="679367" y="484604"/>
                        <a:pt x="680265" y="478320"/>
                        <a:pt x="682059" y="472037"/>
                      </a:cubicBezTo>
                      <a:cubicBezTo>
                        <a:pt x="683854" y="465753"/>
                        <a:pt x="684752" y="460367"/>
                        <a:pt x="686547" y="454084"/>
                      </a:cubicBezTo>
                      <a:cubicBezTo>
                        <a:pt x="689239" y="440619"/>
                        <a:pt x="690136" y="406508"/>
                        <a:pt x="688342" y="393941"/>
                      </a:cubicBezTo>
                      <a:cubicBezTo>
                        <a:pt x="681162" y="385862"/>
                        <a:pt x="679367" y="377783"/>
                        <a:pt x="682059" y="367011"/>
                      </a:cubicBezTo>
                      <a:cubicBezTo>
                        <a:pt x="685649" y="355342"/>
                        <a:pt x="692829" y="343672"/>
                        <a:pt x="698213" y="332003"/>
                      </a:cubicBezTo>
                      <a:cubicBezTo>
                        <a:pt x="699111" y="313152"/>
                        <a:pt x="696418" y="300585"/>
                        <a:pt x="688342" y="284427"/>
                      </a:cubicBezTo>
                      <a:cubicBezTo>
                        <a:pt x="684752" y="276348"/>
                        <a:pt x="682059" y="269167"/>
                        <a:pt x="679367" y="261986"/>
                      </a:cubicBezTo>
                      <a:cubicBezTo>
                        <a:pt x="437954" y="368807"/>
                        <a:pt x="209105" y="506148"/>
                        <a:pt x="0" y="671316"/>
                      </a:cubicBezTo>
                      <a:cubicBezTo>
                        <a:pt x="145386" y="880470"/>
                        <a:pt x="348209" y="1051024"/>
                        <a:pt x="597699" y="1153357"/>
                      </a:cubicBezTo>
                      <a:cubicBezTo>
                        <a:pt x="606674" y="1156947"/>
                        <a:pt x="615648" y="1160538"/>
                        <a:pt x="624623" y="1164128"/>
                      </a:cubicBezTo>
                      <a:lnTo>
                        <a:pt x="625520" y="1162333"/>
                      </a:lnTo>
                      <a:cubicBezTo>
                        <a:pt x="790650" y="912785"/>
                        <a:pt x="1001550" y="703632"/>
                        <a:pt x="1242066" y="544747"/>
                      </a:cubicBezTo>
                      <a:lnTo>
                        <a:pt x="1242964" y="542952"/>
                      </a:lnTo>
                      <a:cubicBezTo>
                        <a:pt x="1266297" y="526794"/>
                        <a:pt x="1303092" y="503455"/>
                        <a:pt x="1348862" y="475627"/>
                      </a:cubicBezTo>
                      <a:cubicBezTo>
                        <a:pt x="1347965" y="472934"/>
                        <a:pt x="1347965" y="471139"/>
                        <a:pt x="1347067" y="468446"/>
                      </a:cubicBezTo>
                      <a:cubicBezTo>
                        <a:pt x="1345272" y="443312"/>
                        <a:pt x="1347067" y="417280"/>
                        <a:pt x="1356939" y="392145"/>
                      </a:cubicBezTo>
                      <a:close/>
                    </a:path>
                  </a:pathLst>
                </a:custGeom>
                <a:solidFill>
                  <a:srgbClr val="FFFFFF"/>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66A1B1F7-5BA1-9E0D-688F-7F1A877A712F}"/>
                    </a:ext>
                  </a:extLst>
                </p:cNvPr>
                <p:cNvSpPr/>
                <p:nvPr/>
              </p:nvSpPr>
              <p:spPr>
                <a:xfrm>
                  <a:off x="2134688" y="5948062"/>
                  <a:ext cx="26362" cy="20645"/>
                </a:xfrm>
                <a:custGeom>
                  <a:avLst/>
                  <a:gdLst>
                    <a:gd name="connsiteX0" fmla="*/ 12901 w 26362"/>
                    <a:gd name="connsiteY0" fmla="*/ 897 h 20645"/>
                    <a:gd name="connsiteX1" fmla="*/ 9311 w 26362"/>
                    <a:gd name="connsiteY1" fmla="*/ 0 h 20645"/>
                    <a:gd name="connsiteX2" fmla="*/ 2132 w 26362"/>
                    <a:gd name="connsiteY2" fmla="*/ 15260 h 20645"/>
                    <a:gd name="connsiteX3" fmla="*/ 12901 w 26362"/>
                    <a:gd name="connsiteY3" fmla="*/ 20646 h 20645"/>
                    <a:gd name="connsiteX4" fmla="*/ 14696 w 26362"/>
                    <a:gd name="connsiteY4" fmla="*/ 20646 h 20645"/>
                    <a:gd name="connsiteX5" fmla="*/ 26363 w 26362"/>
                    <a:gd name="connsiteY5" fmla="*/ 12567 h 20645"/>
                    <a:gd name="connsiteX6" fmla="*/ 12901 w 26362"/>
                    <a:gd name="connsiteY6" fmla="*/ 897 h 2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62" h="20645">
                      <a:moveTo>
                        <a:pt x="12901" y="897"/>
                      </a:moveTo>
                      <a:cubicBezTo>
                        <a:pt x="12003" y="897"/>
                        <a:pt x="10209" y="0"/>
                        <a:pt x="9311" y="0"/>
                      </a:cubicBezTo>
                      <a:cubicBezTo>
                        <a:pt x="337" y="0"/>
                        <a:pt x="-2356" y="8977"/>
                        <a:pt x="2132" y="15260"/>
                      </a:cubicBezTo>
                      <a:cubicBezTo>
                        <a:pt x="4824" y="18851"/>
                        <a:pt x="8414" y="20646"/>
                        <a:pt x="12901" y="20646"/>
                      </a:cubicBezTo>
                      <a:cubicBezTo>
                        <a:pt x="13798" y="20646"/>
                        <a:pt x="13798" y="20646"/>
                        <a:pt x="14696" y="20646"/>
                      </a:cubicBezTo>
                      <a:cubicBezTo>
                        <a:pt x="20081" y="19748"/>
                        <a:pt x="23670" y="15260"/>
                        <a:pt x="26363" y="12567"/>
                      </a:cubicBezTo>
                      <a:cubicBezTo>
                        <a:pt x="23670" y="7181"/>
                        <a:pt x="18286" y="2693"/>
                        <a:pt x="12901" y="897"/>
                      </a:cubicBezTo>
                      <a:close/>
                    </a:path>
                  </a:pathLst>
                </a:custGeom>
                <a:solidFill>
                  <a:srgbClr val="FFFFFF"/>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1ABC3180-9E70-288E-1057-FD386892F93D}"/>
                    </a:ext>
                  </a:extLst>
                </p:cNvPr>
                <p:cNvSpPr/>
                <p:nvPr/>
              </p:nvSpPr>
              <p:spPr>
                <a:xfrm>
                  <a:off x="1499633" y="5781996"/>
                  <a:ext cx="1695276" cy="1040579"/>
                </a:xfrm>
                <a:custGeom>
                  <a:avLst/>
                  <a:gdLst>
                    <a:gd name="connsiteX0" fmla="*/ 1198091 w 1695276"/>
                    <a:gd name="connsiteY0" fmla="*/ 83482 h 1040579"/>
                    <a:gd name="connsiteX1" fmla="*/ 1157706 w 1695276"/>
                    <a:gd name="connsiteY1" fmla="*/ 95151 h 1040579"/>
                    <a:gd name="connsiteX2" fmla="*/ 1157706 w 1695276"/>
                    <a:gd name="connsiteY2" fmla="*/ 95151 h 1040579"/>
                    <a:gd name="connsiteX3" fmla="*/ 1131680 w 1695276"/>
                    <a:gd name="connsiteY3" fmla="*/ 103230 h 1040579"/>
                    <a:gd name="connsiteX4" fmla="*/ 1244758 w 1695276"/>
                    <a:gd name="connsiteY4" fmla="*/ 137341 h 1040579"/>
                    <a:gd name="connsiteX5" fmla="*/ 1300400 w 1695276"/>
                    <a:gd name="connsiteY5" fmla="*/ 167861 h 1040579"/>
                    <a:gd name="connsiteX6" fmla="*/ 1336298 w 1695276"/>
                    <a:gd name="connsiteY6" fmla="*/ 140034 h 1040579"/>
                    <a:gd name="connsiteX7" fmla="*/ 1324631 w 1695276"/>
                    <a:gd name="connsiteY7" fmla="*/ 173247 h 1040579"/>
                    <a:gd name="connsiteX8" fmla="*/ 1372196 w 1695276"/>
                    <a:gd name="connsiteY8" fmla="*/ 153499 h 1040579"/>
                    <a:gd name="connsiteX9" fmla="*/ 1338093 w 1695276"/>
                    <a:gd name="connsiteY9" fmla="*/ 210051 h 1040579"/>
                    <a:gd name="connsiteX10" fmla="*/ 1363221 w 1695276"/>
                    <a:gd name="connsiteY10" fmla="*/ 303407 h 1040579"/>
                    <a:gd name="connsiteX11" fmla="*/ 1398222 w 1695276"/>
                    <a:gd name="connsiteY11" fmla="*/ 334825 h 1040579"/>
                    <a:gd name="connsiteX12" fmla="*/ 1408094 w 1695276"/>
                    <a:gd name="connsiteY12" fmla="*/ 333030 h 1040579"/>
                    <a:gd name="connsiteX13" fmla="*/ 1409889 w 1695276"/>
                    <a:gd name="connsiteY13" fmla="*/ 349188 h 1040579"/>
                    <a:gd name="connsiteX14" fmla="*/ 1396427 w 1695276"/>
                    <a:gd name="connsiteY14" fmla="*/ 375219 h 1040579"/>
                    <a:gd name="connsiteX15" fmla="*/ 1386555 w 1695276"/>
                    <a:gd name="connsiteY15" fmla="*/ 379708 h 1040579"/>
                    <a:gd name="connsiteX16" fmla="*/ 1380273 w 1695276"/>
                    <a:gd name="connsiteY16" fmla="*/ 379708 h 1040579"/>
                    <a:gd name="connsiteX17" fmla="*/ 1369504 w 1695276"/>
                    <a:gd name="connsiteY17" fmla="*/ 380605 h 1040579"/>
                    <a:gd name="connsiteX18" fmla="*/ 1357837 w 1695276"/>
                    <a:gd name="connsiteY18" fmla="*/ 381503 h 1040579"/>
                    <a:gd name="connsiteX19" fmla="*/ 1340785 w 1695276"/>
                    <a:gd name="connsiteY19" fmla="*/ 379708 h 1040579"/>
                    <a:gd name="connsiteX20" fmla="*/ 1328221 w 1695276"/>
                    <a:gd name="connsiteY20" fmla="*/ 375219 h 1040579"/>
                    <a:gd name="connsiteX21" fmla="*/ 1182835 w 1695276"/>
                    <a:gd name="connsiteY21" fmla="*/ 374322 h 1040579"/>
                    <a:gd name="connsiteX22" fmla="*/ 1179245 w 1695276"/>
                    <a:gd name="connsiteY22" fmla="*/ 468575 h 1040579"/>
                    <a:gd name="connsiteX23" fmla="*/ 1180142 w 1695276"/>
                    <a:gd name="connsiteY23" fmla="*/ 473961 h 1040579"/>
                    <a:gd name="connsiteX24" fmla="*/ 1181937 w 1695276"/>
                    <a:gd name="connsiteY24" fmla="*/ 475757 h 1040579"/>
                    <a:gd name="connsiteX25" fmla="*/ 1194501 w 1695276"/>
                    <a:gd name="connsiteY25" fmla="*/ 491915 h 1040579"/>
                    <a:gd name="connsiteX26" fmla="*/ 1194501 w 1695276"/>
                    <a:gd name="connsiteY26" fmla="*/ 498198 h 1040579"/>
                    <a:gd name="connsiteX27" fmla="*/ 1190014 w 1695276"/>
                    <a:gd name="connsiteY27" fmla="*/ 503584 h 1040579"/>
                    <a:gd name="connsiteX28" fmla="*/ 1158604 w 1695276"/>
                    <a:gd name="connsiteY28" fmla="*/ 499993 h 1040579"/>
                    <a:gd name="connsiteX29" fmla="*/ 1153219 w 1695276"/>
                    <a:gd name="connsiteY29" fmla="*/ 493710 h 1040579"/>
                    <a:gd name="connsiteX30" fmla="*/ 1151424 w 1695276"/>
                    <a:gd name="connsiteY30" fmla="*/ 489222 h 1040579"/>
                    <a:gd name="connsiteX31" fmla="*/ 1146039 w 1695276"/>
                    <a:gd name="connsiteY31" fmla="*/ 488324 h 1040579"/>
                    <a:gd name="connsiteX32" fmla="*/ 1142449 w 1695276"/>
                    <a:gd name="connsiteY32" fmla="*/ 478450 h 1040579"/>
                    <a:gd name="connsiteX33" fmla="*/ 1142449 w 1695276"/>
                    <a:gd name="connsiteY33" fmla="*/ 458701 h 1040579"/>
                    <a:gd name="connsiteX34" fmla="*/ 1138860 w 1695276"/>
                    <a:gd name="connsiteY34" fmla="*/ 440748 h 1040579"/>
                    <a:gd name="connsiteX35" fmla="*/ 1132577 w 1695276"/>
                    <a:gd name="connsiteY35" fmla="*/ 427283 h 1040579"/>
                    <a:gd name="connsiteX36" fmla="*/ 1128988 w 1695276"/>
                    <a:gd name="connsiteY36" fmla="*/ 420102 h 1040579"/>
                    <a:gd name="connsiteX37" fmla="*/ 1126295 w 1695276"/>
                    <a:gd name="connsiteY37" fmla="*/ 468575 h 1040579"/>
                    <a:gd name="connsiteX38" fmla="*/ 1140655 w 1695276"/>
                    <a:gd name="connsiteY38" fmla="*/ 492812 h 1040579"/>
                    <a:gd name="connsiteX39" fmla="*/ 1122706 w 1695276"/>
                    <a:gd name="connsiteY39" fmla="*/ 500891 h 1040579"/>
                    <a:gd name="connsiteX40" fmla="*/ 1098475 w 1695276"/>
                    <a:gd name="connsiteY40" fmla="*/ 482040 h 1040579"/>
                    <a:gd name="connsiteX41" fmla="*/ 1092192 w 1695276"/>
                    <a:gd name="connsiteY41" fmla="*/ 457804 h 1040579"/>
                    <a:gd name="connsiteX42" fmla="*/ 1077833 w 1695276"/>
                    <a:gd name="connsiteY42" fmla="*/ 375219 h 1040579"/>
                    <a:gd name="connsiteX43" fmla="*/ 1058987 w 1695276"/>
                    <a:gd name="connsiteY43" fmla="*/ 373424 h 1040579"/>
                    <a:gd name="connsiteX44" fmla="*/ 791548 w 1695276"/>
                    <a:gd name="connsiteY44" fmla="*/ 371629 h 1040579"/>
                    <a:gd name="connsiteX45" fmla="*/ 786163 w 1695276"/>
                    <a:gd name="connsiteY45" fmla="*/ 411126 h 1040579"/>
                    <a:gd name="connsiteX46" fmla="*/ 807702 w 1695276"/>
                    <a:gd name="connsiteY46" fmla="*/ 468575 h 1040579"/>
                    <a:gd name="connsiteX47" fmla="*/ 820266 w 1695276"/>
                    <a:gd name="connsiteY47" fmla="*/ 479347 h 1040579"/>
                    <a:gd name="connsiteX48" fmla="*/ 825651 w 1695276"/>
                    <a:gd name="connsiteY48" fmla="*/ 491017 h 1040579"/>
                    <a:gd name="connsiteX49" fmla="*/ 798727 w 1695276"/>
                    <a:gd name="connsiteY49" fmla="*/ 495505 h 1040579"/>
                    <a:gd name="connsiteX50" fmla="*/ 777189 w 1695276"/>
                    <a:gd name="connsiteY50" fmla="*/ 482938 h 1040579"/>
                    <a:gd name="connsiteX51" fmla="*/ 772701 w 1695276"/>
                    <a:gd name="connsiteY51" fmla="*/ 473961 h 1040579"/>
                    <a:gd name="connsiteX52" fmla="*/ 761035 w 1695276"/>
                    <a:gd name="connsiteY52" fmla="*/ 466780 h 1040579"/>
                    <a:gd name="connsiteX53" fmla="*/ 755650 w 1695276"/>
                    <a:gd name="connsiteY53" fmla="*/ 455111 h 1040579"/>
                    <a:gd name="connsiteX54" fmla="*/ 752060 w 1695276"/>
                    <a:gd name="connsiteY54" fmla="*/ 429079 h 1040579"/>
                    <a:gd name="connsiteX55" fmla="*/ 736804 w 1695276"/>
                    <a:gd name="connsiteY55" fmla="*/ 387787 h 1040579"/>
                    <a:gd name="connsiteX56" fmla="*/ 713470 w 1695276"/>
                    <a:gd name="connsiteY56" fmla="*/ 413818 h 1040579"/>
                    <a:gd name="connsiteX57" fmla="*/ 721547 w 1695276"/>
                    <a:gd name="connsiteY57" fmla="*/ 476654 h 1040579"/>
                    <a:gd name="connsiteX58" fmla="*/ 736804 w 1695276"/>
                    <a:gd name="connsiteY58" fmla="*/ 487426 h 1040579"/>
                    <a:gd name="connsiteX59" fmla="*/ 739496 w 1695276"/>
                    <a:gd name="connsiteY59" fmla="*/ 491915 h 1040579"/>
                    <a:gd name="connsiteX60" fmla="*/ 733214 w 1695276"/>
                    <a:gd name="connsiteY60" fmla="*/ 507175 h 1040579"/>
                    <a:gd name="connsiteX61" fmla="*/ 722445 w 1695276"/>
                    <a:gd name="connsiteY61" fmla="*/ 508072 h 1040579"/>
                    <a:gd name="connsiteX62" fmla="*/ 696418 w 1695276"/>
                    <a:gd name="connsiteY62" fmla="*/ 501789 h 1040579"/>
                    <a:gd name="connsiteX63" fmla="*/ 686547 w 1695276"/>
                    <a:gd name="connsiteY63" fmla="*/ 487426 h 1040579"/>
                    <a:gd name="connsiteX64" fmla="*/ 686547 w 1695276"/>
                    <a:gd name="connsiteY64" fmla="*/ 487426 h 1040579"/>
                    <a:gd name="connsiteX65" fmla="*/ 681162 w 1695276"/>
                    <a:gd name="connsiteY65" fmla="*/ 487426 h 1040579"/>
                    <a:gd name="connsiteX66" fmla="*/ 675777 w 1695276"/>
                    <a:gd name="connsiteY66" fmla="*/ 481143 h 1040579"/>
                    <a:gd name="connsiteX67" fmla="*/ 672187 w 1695276"/>
                    <a:gd name="connsiteY67" fmla="*/ 466780 h 1040579"/>
                    <a:gd name="connsiteX68" fmla="*/ 673085 w 1695276"/>
                    <a:gd name="connsiteY68" fmla="*/ 436260 h 1040579"/>
                    <a:gd name="connsiteX69" fmla="*/ 668598 w 1695276"/>
                    <a:gd name="connsiteY69" fmla="*/ 420102 h 1040579"/>
                    <a:gd name="connsiteX70" fmla="*/ 666803 w 1695276"/>
                    <a:gd name="connsiteY70" fmla="*/ 382401 h 1040579"/>
                    <a:gd name="connsiteX71" fmla="*/ 682957 w 1695276"/>
                    <a:gd name="connsiteY71" fmla="*/ 352778 h 1040579"/>
                    <a:gd name="connsiteX72" fmla="*/ 686547 w 1695276"/>
                    <a:gd name="connsiteY72" fmla="*/ 346494 h 1040579"/>
                    <a:gd name="connsiteX73" fmla="*/ 685649 w 1695276"/>
                    <a:gd name="connsiteY73" fmla="*/ 341109 h 1040579"/>
                    <a:gd name="connsiteX74" fmla="*/ 677572 w 1695276"/>
                    <a:gd name="connsiteY74" fmla="*/ 315077 h 1040579"/>
                    <a:gd name="connsiteX75" fmla="*/ 553725 w 1695276"/>
                    <a:gd name="connsiteY75" fmla="*/ 394968 h 1040579"/>
                    <a:gd name="connsiteX76" fmla="*/ 555519 w 1695276"/>
                    <a:gd name="connsiteY76" fmla="*/ 392275 h 1040579"/>
                    <a:gd name="connsiteX77" fmla="*/ 502570 w 1695276"/>
                    <a:gd name="connsiteY77" fmla="*/ 430874 h 1040579"/>
                    <a:gd name="connsiteX78" fmla="*/ 430774 w 1695276"/>
                    <a:gd name="connsiteY78" fmla="*/ 487426 h 1040579"/>
                    <a:gd name="connsiteX79" fmla="*/ 0 w 1695276"/>
                    <a:gd name="connsiteY79" fmla="*/ 974853 h 1040579"/>
                    <a:gd name="connsiteX80" fmla="*/ 466672 w 1695276"/>
                    <a:gd name="connsiteY80" fmla="*/ 1039484 h 1040579"/>
                    <a:gd name="connsiteX81" fmla="*/ 1646814 w 1695276"/>
                    <a:gd name="connsiteY81" fmla="*/ 161578 h 1040579"/>
                    <a:gd name="connsiteX82" fmla="*/ 1695277 w 1695276"/>
                    <a:gd name="connsiteY82" fmla="*/ 0 h 1040579"/>
                    <a:gd name="connsiteX83" fmla="*/ 1687200 w 1695276"/>
                    <a:gd name="connsiteY83" fmla="*/ 0 h 1040579"/>
                    <a:gd name="connsiteX84" fmla="*/ 1198091 w 1695276"/>
                    <a:gd name="connsiteY84" fmla="*/ 83482 h 104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695276" h="1040579">
                      <a:moveTo>
                        <a:pt x="1198091" y="83482"/>
                      </a:moveTo>
                      <a:cubicBezTo>
                        <a:pt x="1185527" y="87072"/>
                        <a:pt x="1172065" y="90663"/>
                        <a:pt x="1157706" y="95151"/>
                      </a:cubicBezTo>
                      <a:lnTo>
                        <a:pt x="1157706" y="95151"/>
                      </a:lnTo>
                      <a:cubicBezTo>
                        <a:pt x="1148732" y="97844"/>
                        <a:pt x="1140655" y="100537"/>
                        <a:pt x="1131680" y="103230"/>
                      </a:cubicBezTo>
                      <a:cubicBezTo>
                        <a:pt x="1171168" y="111309"/>
                        <a:pt x="1209758" y="122081"/>
                        <a:pt x="1244758" y="137341"/>
                      </a:cubicBezTo>
                      <a:cubicBezTo>
                        <a:pt x="1265400" y="145420"/>
                        <a:pt x="1284246" y="155294"/>
                        <a:pt x="1300400" y="167861"/>
                      </a:cubicBezTo>
                      <a:cubicBezTo>
                        <a:pt x="1313862" y="160680"/>
                        <a:pt x="1327323" y="149908"/>
                        <a:pt x="1336298" y="140034"/>
                      </a:cubicBezTo>
                      <a:cubicBezTo>
                        <a:pt x="1333606" y="149010"/>
                        <a:pt x="1330016" y="160680"/>
                        <a:pt x="1324631" y="173247"/>
                      </a:cubicBezTo>
                      <a:cubicBezTo>
                        <a:pt x="1336298" y="167861"/>
                        <a:pt x="1349760" y="157090"/>
                        <a:pt x="1372196" y="153499"/>
                      </a:cubicBezTo>
                      <a:cubicBezTo>
                        <a:pt x="1355144" y="173247"/>
                        <a:pt x="1351555" y="196586"/>
                        <a:pt x="1338093" y="210051"/>
                      </a:cubicBezTo>
                      <a:cubicBezTo>
                        <a:pt x="1355144" y="242367"/>
                        <a:pt x="1354247" y="273785"/>
                        <a:pt x="1363221" y="303407"/>
                      </a:cubicBezTo>
                      <a:cubicBezTo>
                        <a:pt x="1373093" y="317770"/>
                        <a:pt x="1383862" y="326746"/>
                        <a:pt x="1398222" y="334825"/>
                      </a:cubicBezTo>
                      <a:cubicBezTo>
                        <a:pt x="1400914" y="332132"/>
                        <a:pt x="1405401" y="330337"/>
                        <a:pt x="1408094" y="333030"/>
                      </a:cubicBezTo>
                      <a:cubicBezTo>
                        <a:pt x="1412581" y="336620"/>
                        <a:pt x="1410786" y="343802"/>
                        <a:pt x="1409889" y="349188"/>
                      </a:cubicBezTo>
                      <a:cubicBezTo>
                        <a:pt x="1408094" y="358164"/>
                        <a:pt x="1402709" y="368936"/>
                        <a:pt x="1396427" y="375219"/>
                      </a:cubicBezTo>
                      <a:cubicBezTo>
                        <a:pt x="1394632" y="377015"/>
                        <a:pt x="1391042" y="379708"/>
                        <a:pt x="1386555" y="379708"/>
                      </a:cubicBezTo>
                      <a:cubicBezTo>
                        <a:pt x="1384760" y="379708"/>
                        <a:pt x="1382068" y="379708"/>
                        <a:pt x="1380273" y="379708"/>
                      </a:cubicBezTo>
                      <a:cubicBezTo>
                        <a:pt x="1376683" y="379708"/>
                        <a:pt x="1373093" y="380605"/>
                        <a:pt x="1369504" y="380605"/>
                      </a:cubicBezTo>
                      <a:cubicBezTo>
                        <a:pt x="1365914" y="380605"/>
                        <a:pt x="1361426" y="381503"/>
                        <a:pt x="1357837" y="381503"/>
                      </a:cubicBezTo>
                      <a:cubicBezTo>
                        <a:pt x="1352452" y="381503"/>
                        <a:pt x="1346170" y="381503"/>
                        <a:pt x="1340785" y="379708"/>
                      </a:cubicBezTo>
                      <a:cubicBezTo>
                        <a:pt x="1336298" y="378810"/>
                        <a:pt x="1332708" y="377015"/>
                        <a:pt x="1328221" y="375219"/>
                      </a:cubicBezTo>
                      <a:cubicBezTo>
                        <a:pt x="1269887" y="389582"/>
                        <a:pt x="1225015" y="388684"/>
                        <a:pt x="1182835" y="374322"/>
                      </a:cubicBezTo>
                      <a:cubicBezTo>
                        <a:pt x="1173860" y="404842"/>
                        <a:pt x="1173860" y="437158"/>
                        <a:pt x="1179245" y="468575"/>
                      </a:cubicBezTo>
                      <a:lnTo>
                        <a:pt x="1180142" y="473961"/>
                      </a:lnTo>
                      <a:cubicBezTo>
                        <a:pt x="1181040" y="474859"/>
                        <a:pt x="1181040" y="474859"/>
                        <a:pt x="1181937" y="475757"/>
                      </a:cubicBezTo>
                      <a:cubicBezTo>
                        <a:pt x="1186424" y="479347"/>
                        <a:pt x="1191809" y="486529"/>
                        <a:pt x="1194501" y="491915"/>
                      </a:cubicBezTo>
                      <a:cubicBezTo>
                        <a:pt x="1195399" y="493710"/>
                        <a:pt x="1195399" y="495505"/>
                        <a:pt x="1194501" y="498198"/>
                      </a:cubicBezTo>
                      <a:cubicBezTo>
                        <a:pt x="1193604" y="500891"/>
                        <a:pt x="1191809" y="502687"/>
                        <a:pt x="1190014" y="503584"/>
                      </a:cubicBezTo>
                      <a:cubicBezTo>
                        <a:pt x="1181937" y="507175"/>
                        <a:pt x="1165783" y="505379"/>
                        <a:pt x="1158604" y="499993"/>
                      </a:cubicBezTo>
                      <a:cubicBezTo>
                        <a:pt x="1156809" y="498198"/>
                        <a:pt x="1155014" y="496403"/>
                        <a:pt x="1153219" y="493710"/>
                      </a:cubicBezTo>
                      <a:cubicBezTo>
                        <a:pt x="1152321" y="491915"/>
                        <a:pt x="1151424" y="490119"/>
                        <a:pt x="1151424" y="489222"/>
                      </a:cubicBezTo>
                      <a:cubicBezTo>
                        <a:pt x="1149629" y="490119"/>
                        <a:pt x="1147834" y="489222"/>
                        <a:pt x="1146039" y="488324"/>
                      </a:cubicBezTo>
                      <a:cubicBezTo>
                        <a:pt x="1143347" y="486529"/>
                        <a:pt x="1142449" y="482040"/>
                        <a:pt x="1142449" y="478450"/>
                      </a:cubicBezTo>
                      <a:cubicBezTo>
                        <a:pt x="1142449" y="472166"/>
                        <a:pt x="1143347" y="464985"/>
                        <a:pt x="1142449" y="458701"/>
                      </a:cubicBezTo>
                      <a:cubicBezTo>
                        <a:pt x="1141552" y="452418"/>
                        <a:pt x="1140655" y="446134"/>
                        <a:pt x="1138860" y="440748"/>
                      </a:cubicBezTo>
                      <a:cubicBezTo>
                        <a:pt x="1137065" y="436260"/>
                        <a:pt x="1135270" y="432669"/>
                        <a:pt x="1132577" y="427283"/>
                      </a:cubicBezTo>
                      <a:cubicBezTo>
                        <a:pt x="1130783" y="424590"/>
                        <a:pt x="1129885" y="422795"/>
                        <a:pt x="1128988" y="420102"/>
                      </a:cubicBezTo>
                      <a:cubicBezTo>
                        <a:pt x="1126295" y="434465"/>
                        <a:pt x="1125398" y="453316"/>
                        <a:pt x="1126295" y="468575"/>
                      </a:cubicBezTo>
                      <a:cubicBezTo>
                        <a:pt x="1130783" y="474859"/>
                        <a:pt x="1137962" y="485631"/>
                        <a:pt x="1140655" y="492812"/>
                      </a:cubicBezTo>
                      <a:cubicBezTo>
                        <a:pt x="1143347" y="499993"/>
                        <a:pt x="1138860" y="502687"/>
                        <a:pt x="1122706" y="500891"/>
                      </a:cubicBezTo>
                      <a:cubicBezTo>
                        <a:pt x="1111936" y="499993"/>
                        <a:pt x="1102962" y="494607"/>
                        <a:pt x="1098475" y="482040"/>
                      </a:cubicBezTo>
                      <a:cubicBezTo>
                        <a:pt x="1092192" y="480245"/>
                        <a:pt x="1090398" y="472166"/>
                        <a:pt x="1092192" y="457804"/>
                      </a:cubicBezTo>
                      <a:cubicBezTo>
                        <a:pt x="1096680" y="427283"/>
                        <a:pt x="1087705" y="403945"/>
                        <a:pt x="1077833" y="375219"/>
                      </a:cubicBezTo>
                      <a:cubicBezTo>
                        <a:pt x="1071551" y="375219"/>
                        <a:pt x="1065269" y="374322"/>
                        <a:pt x="1058987" y="373424"/>
                      </a:cubicBezTo>
                      <a:cubicBezTo>
                        <a:pt x="973730" y="394968"/>
                        <a:pt x="876805" y="396763"/>
                        <a:pt x="791548" y="371629"/>
                      </a:cubicBezTo>
                      <a:cubicBezTo>
                        <a:pt x="787958" y="384196"/>
                        <a:pt x="785266" y="396763"/>
                        <a:pt x="786163" y="411126"/>
                      </a:cubicBezTo>
                      <a:cubicBezTo>
                        <a:pt x="789753" y="430874"/>
                        <a:pt x="796932" y="452418"/>
                        <a:pt x="807702" y="468575"/>
                      </a:cubicBezTo>
                      <a:cubicBezTo>
                        <a:pt x="812189" y="471269"/>
                        <a:pt x="816676" y="474859"/>
                        <a:pt x="820266" y="479347"/>
                      </a:cubicBezTo>
                      <a:cubicBezTo>
                        <a:pt x="822958" y="482040"/>
                        <a:pt x="826548" y="486529"/>
                        <a:pt x="825651" y="491017"/>
                      </a:cubicBezTo>
                      <a:cubicBezTo>
                        <a:pt x="823856" y="498198"/>
                        <a:pt x="805009" y="496403"/>
                        <a:pt x="798727" y="495505"/>
                      </a:cubicBezTo>
                      <a:cubicBezTo>
                        <a:pt x="787958" y="493710"/>
                        <a:pt x="778984" y="490119"/>
                        <a:pt x="777189" y="482938"/>
                      </a:cubicBezTo>
                      <a:cubicBezTo>
                        <a:pt x="776291" y="479347"/>
                        <a:pt x="774496" y="476654"/>
                        <a:pt x="772701" y="473961"/>
                      </a:cubicBezTo>
                      <a:cubicBezTo>
                        <a:pt x="769112" y="470371"/>
                        <a:pt x="764624" y="469473"/>
                        <a:pt x="761035" y="466780"/>
                      </a:cubicBezTo>
                      <a:cubicBezTo>
                        <a:pt x="758342" y="464087"/>
                        <a:pt x="756547" y="460497"/>
                        <a:pt x="755650" y="455111"/>
                      </a:cubicBezTo>
                      <a:cubicBezTo>
                        <a:pt x="754753" y="447032"/>
                        <a:pt x="753855" y="438055"/>
                        <a:pt x="752060" y="429079"/>
                      </a:cubicBezTo>
                      <a:cubicBezTo>
                        <a:pt x="748470" y="414716"/>
                        <a:pt x="743086" y="401251"/>
                        <a:pt x="736804" y="387787"/>
                      </a:cubicBezTo>
                      <a:cubicBezTo>
                        <a:pt x="726932" y="395865"/>
                        <a:pt x="719752" y="403945"/>
                        <a:pt x="713470" y="413818"/>
                      </a:cubicBezTo>
                      <a:cubicBezTo>
                        <a:pt x="711675" y="438953"/>
                        <a:pt x="713470" y="452418"/>
                        <a:pt x="721547" y="476654"/>
                      </a:cubicBezTo>
                      <a:cubicBezTo>
                        <a:pt x="726932" y="479347"/>
                        <a:pt x="732316" y="482938"/>
                        <a:pt x="736804" y="487426"/>
                      </a:cubicBezTo>
                      <a:cubicBezTo>
                        <a:pt x="737701" y="488324"/>
                        <a:pt x="738598" y="490119"/>
                        <a:pt x="739496" y="491915"/>
                      </a:cubicBezTo>
                      <a:cubicBezTo>
                        <a:pt x="743983" y="499993"/>
                        <a:pt x="743086" y="504482"/>
                        <a:pt x="733214" y="507175"/>
                      </a:cubicBezTo>
                      <a:cubicBezTo>
                        <a:pt x="729624" y="508072"/>
                        <a:pt x="726034" y="508072"/>
                        <a:pt x="722445" y="508072"/>
                      </a:cubicBezTo>
                      <a:cubicBezTo>
                        <a:pt x="713470" y="508072"/>
                        <a:pt x="702701" y="506277"/>
                        <a:pt x="696418" y="501789"/>
                      </a:cubicBezTo>
                      <a:cubicBezTo>
                        <a:pt x="691931" y="498198"/>
                        <a:pt x="688342" y="492812"/>
                        <a:pt x="686547" y="487426"/>
                      </a:cubicBezTo>
                      <a:cubicBezTo>
                        <a:pt x="686547" y="487426"/>
                        <a:pt x="686547" y="487426"/>
                        <a:pt x="686547" y="487426"/>
                      </a:cubicBezTo>
                      <a:cubicBezTo>
                        <a:pt x="684752" y="488324"/>
                        <a:pt x="682957" y="488324"/>
                        <a:pt x="681162" y="487426"/>
                      </a:cubicBezTo>
                      <a:cubicBezTo>
                        <a:pt x="678470" y="485631"/>
                        <a:pt x="676675" y="483836"/>
                        <a:pt x="675777" y="481143"/>
                      </a:cubicBezTo>
                      <a:cubicBezTo>
                        <a:pt x="673085" y="476654"/>
                        <a:pt x="672187" y="470371"/>
                        <a:pt x="672187" y="466780"/>
                      </a:cubicBezTo>
                      <a:cubicBezTo>
                        <a:pt x="671290" y="456906"/>
                        <a:pt x="673982" y="446134"/>
                        <a:pt x="673085" y="436260"/>
                      </a:cubicBezTo>
                      <a:cubicBezTo>
                        <a:pt x="672187" y="430874"/>
                        <a:pt x="670393" y="425488"/>
                        <a:pt x="668598" y="420102"/>
                      </a:cubicBezTo>
                      <a:cubicBezTo>
                        <a:pt x="664110" y="406637"/>
                        <a:pt x="663213" y="394968"/>
                        <a:pt x="666803" y="382401"/>
                      </a:cubicBezTo>
                      <a:cubicBezTo>
                        <a:pt x="670393" y="370731"/>
                        <a:pt x="675777" y="362652"/>
                        <a:pt x="682957" y="352778"/>
                      </a:cubicBezTo>
                      <a:cubicBezTo>
                        <a:pt x="683854" y="350983"/>
                        <a:pt x="685649" y="349188"/>
                        <a:pt x="686547" y="346494"/>
                      </a:cubicBezTo>
                      <a:cubicBezTo>
                        <a:pt x="686547" y="344699"/>
                        <a:pt x="686547" y="342904"/>
                        <a:pt x="685649" y="341109"/>
                      </a:cubicBezTo>
                      <a:cubicBezTo>
                        <a:pt x="684752" y="333030"/>
                        <a:pt x="681162" y="324053"/>
                        <a:pt x="677572" y="315077"/>
                      </a:cubicBezTo>
                      <a:cubicBezTo>
                        <a:pt x="630007" y="343802"/>
                        <a:pt x="587828" y="370731"/>
                        <a:pt x="553725" y="394968"/>
                      </a:cubicBezTo>
                      <a:lnTo>
                        <a:pt x="555519" y="392275"/>
                      </a:lnTo>
                      <a:cubicBezTo>
                        <a:pt x="537570" y="404842"/>
                        <a:pt x="519622" y="418307"/>
                        <a:pt x="502570" y="430874"/>
                      </a:cubicBezTo>
                      <a:cubicBezTo>
                        <a:pt x="455903" y="465883"/>
                        <a:pt x="430774" y="487426"/>
                        <a:pt x="430774" y="487426"/>
                      </a:cubicBezTo>
                      <a:cubicBezTo>
                        <a:pt x="265644" y="624767"/>
                        <a:pt x="119360" y="788141"/>
                        <a:pt x="0" y="974853"/>
                      </a:cubicBezTo>
                      <a:cubicBezTo>
                        <a:pt x="154361" y="1025121"/>
                        <a:pt x="312311" y="1045767"/>
                        <a:pt x="466672" y="1039484"/>
                      </a:cubicBezTo>
                      <a:cubicBezTo>
                        <a:pt x="982704" y="1008964"/>
                        <a:pt x="1456556" y="679524"/>
                        <a:pt x="1646814" y="161578"/>
                      </a:cubicBezTo>
                      <a:cubicBezTo>
                        <a:pt x="1666558" y="107719"/>
                        <a:pt x="1682712" y="53859"/>
                        <a:pt x="1695277" y="0"/>
                      </a:cubicBezTo>
                      <a:cubicBezTo>
                        <a:pt x="1692584" y="0"/>
                        <a:pt x="1689892" y="0"/>
                        <a:pt x="1687200" y="0"/>
                      </a:cubicBezTo>
                      <a:cubicBezTo>
                        <a:pt x="1519377" y="10772"/>
                        <a:pt x="1356042" y="37701"/>
                        <a:pt x="1198091" y="83482"/>
                      </a:cubicBezTo>
                      <a:close/>
                    </a:path>
                  </a:pathLst>
                </a:custGeom>
                <a:solidFill>
                  <a:srgbClr val="FFFFFF"/>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A325478-16B3-C7FA-31E5-D525FDFBE86C}"/>
                    </a:ext>
                  </a:extLst>
                </p:cNvPr>
                <p:cNvSpPr/>
                <p:nvPr/>
              </p:nvSpPr>
              <p:spPr>
                <a:xfrm>
                  <a:off x="2134688" y="5948062"/>
                  <a:ext cx="26362" cy="20645"/>
                </a:xfrm>
                <a:custGeom>
                  <a:avLst/>
                  <a:gdLst>
                    <a:gd name="connsiteX0" fmla="*/ 14696 w 26362"/>
                    <a:gd name="connsiteY0" fmla="*/ 20646 h 20645"/>
                    <a:gd name="connsiteX1" fmla="*/ 12901 w 26362"/>
                    <a:gd name="connsiteY1" fmla="*/ 20646 h 20645"/>
                    <a:gd name="connsiteX2" fmla="*/ 2132 w 26362"/>
                    <a:gd name="connsiteY2" fmla="*/ 15260 h 20645"/>
                    <a:gd name="connsiteX3" fmla="*/ 9311 w 26362"/>
                    <a:gd name="connsiteY3" fmla="*/ 0 h 20645"/>
                    <a:gd name="connsiteX4" fmla="*/ 12901 w 26362"/>
                    <a:gd name="connsiteY4" fmla="*/ 897 h 20645"/>
                    <a:gd name="connsiteX5" fmla="*/ 26363 w 26362"/>
                    <a:gd name="connsiteY5" fmla="*/ 12567 h 20645"/>
                    <a:gd name="connsiteX6" fmla="*/ 14696 w 26362"/>
                    <a:gd name="connsiteY6" fmla="*/ 20646 h 2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62" h="20645">
                      <a:moveTo>
                        <a:pt x="14696" y="20646"/>
                      </a:moveTo>
                      <a:cubicBezTo>
                        <a:pt x="13798" y="20646"/>
                        <a:pt x="13798" y="20646"/>
                        <a:pt x="12901" y="20646"/>
                      </a:cubicBezTo>
                      <a:cubicBezTo>
                        <a:pt x="8414" y="20646"/>
                        <a:pt x="3927" y="18851"/>
                        <a:pt x="2132" y="15260"/>
                      </a:cubicBezTo>
                      <a:cubicBezTo>
                        <a:pt x="-2356" y="8079"/>
                        <a:pt x="337" y="0"/>
                        <a:pt x="9311" y="0"/>
                      </a:cubicBezTo>
                      <a:cubicBezTo>
                        <a:pt x="10209" y="0"/>
                        <a:pt x="12003" y="0"/>
                        <a:pt x="12901" y="897"/>
                      </a:cubicBezTo>
                      <a:cubicBezTo>
                        <a:pt x="19183" y="2693"/>
                        <a:pt x="24568" y="8079"/>
                        <a:pt x="26363" y="12567"/>
                      </a:cubicBezTo>
                      <a:cubicBezTo>
                        <a:pt x="23670" y="15260"/>
                        <a:pt x="19183" y="19748"/>
                        <a:pt x="14696" y="20646"/>
                      </a:cubicBezTo>
                      <a:close/>
                    </a:path>
                  </a:pathLst>
                </a:custGeom>
                <a:solidFill>
                  <a:srgbClr val="FFFFFF"/>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02999514-F57A-EFAE-0F8D-EA2AE200FD49}"/>
                    </a:ext>
                  </a:extLst>
                </p:cNvPr>
                <p:cNvSpPr/>
                <p:nvPr/>
              </p:nvSpPr>
              <p:spPr>
                <a:xfrm>
                  <a:off x="614750" y="5572167"/>
                  <a:ext cx="1647711" cy="610182"/>
                </a:xfrm>
                <a:custGeom>
                  <a:avLst/>
                  <a:gdLst>
                    <a:gd name="connsiteX0" fmla="*/ 864241 w 1647711"/>
                    <a:gd name="connsiteY0" fmla="*/ 225089 h 610182"/>
                    <a:gd name="connsiteX1" fmla="*/ 854369 w 1647711"/>
                    <a:gd name="connsiteY1" fmla="*/ 201750 h 610182"/>
                    <a:gd name="connsiteX2" fmla="*/ 885780 w 1647711"/>
                    <a:gd name="connsiteY2" fmla="*/ 152379 h 610182"/>
                    <a:gd name="connsiteX3" fmla="*/ 956678 w 1647711"/>
                    <a:gd name="connsiteY3" fmla="*/ 100315 h 610182"/>
                    <a:gd name="connsiteX4" fmla="*/ 1120013 w 1647711"/>
                    <a:gd name="connsiteY4" fmla="*/ 100315 h 610182"/>
                    <a:gd name="connsiteX5" fmla="*/ 1230399 w 1647711"/>
                    <a:gd name="connsiteY5" fmla="*/ 107496 h 610182"/>
                    <a:gd name="connsiteX6" fmla="*/ 1243861 w 1647711"/>
                    <a:gd name="connsiteY6" fmla="*/ 106598 h 610182"/>
                    <a:gd name="connsiteX7" fmla="*/ 1299503 w 1647711"/>
                    <a:gd name="connsiteY7" fmla="*/ 93134 h 610182"/>
                    <a:gd name="connsiteX8" fmla="*/ 1337195 w 1647711"/>
                    <a:gd name="connsiteY8" fmla="*/ 63511 h 610182"/>
                    <a:gd name="connsiteX9" fmla="*/ 1386555 w 1647711"/>
                    <a:gd name="connsiteY9" fmla="*/ 34786 h 610182"/>
                    <a:gd name="connsiteX10" fmla="*/ 1492454 w 1647711"/>
                    <a:gd name="connsiteY10" fmla="*/ 55432 h 610182"/>
                    <a:gd name="connsiteX11" fmla="*/ 1647712 w 1647711"/>
                    <a:gd name="connsiteY11" fmla="*/ 33888 h 610182"/>
                    <a:gd name="connsiteX12" fmla="*/ 769112 w 1647711"/>
                    <a:gd name="connsiteY12" fmla="*/ 15935 h 610182"/>
                    <a:gd name="connsiteX13" fmla="*/ 763727 w 1647711"/>
                    <a:gd name="connsiteY13" fmla="*/ 38377 h 610182"/>
                    <a:gd name="connsiteX14" fmla="*/ 776291 w 1647711"/>
                    <a:gd name="connsiteY14" fmla="*/ 118268 h 610182"/>
                    <a:gd name="connsiteX15" fmla="*/ 805010 w 1647711"/>
                    <a:gd name="connsiteY15" fmla="*/ 175718 h 610182"/>
                    <a:gd name="connsiteX16" fmla="*/ 770907 w 1647711"/>
                    <a:gd name="connsiteY16" fmla="*/ 174820 h 610182"/>
                    <a:gd name="connsiteX17" fmla="*/ 742188 w 1647711"/>
                    <a:gd name="connsiteY17" fmla="*/ 143402 h 610182"/>
                    <a:gd name="connsiteX18" fmla="*/ 731419 w 1647711"/>
                    <a:gd name="connsiteY18" fmla="*/ 129937 h 610182"/>
                    <a:gd name="connsiteX19" fmla="*/ 720650 w 1647711"/>
                    <a:gd name="connsiteY19" fmla="*/ 35684 h 610182"/>
                    <a:gd name="connsiteX20" fmla="*/ 714368 w 1647711"/>
                    <a:gd name="connsiteY20" fmla="*/ 58125 h 610182"/>
                    <a:gd name="connsiteX21" fmla="*/ 714368 w 1647711"/>
                    <a:gd name="connsiteY21" fmla="*/ 129040 h 610182"/>
                    <a:gd name="connsiteX22" fmla="*/ 714368 w 1647711"/>
                    <a:gd name="connsiteY22" fmla="*/ 131733 h 610182"/>
                    <a:gd name="connsiteX23" fmla="*/ 724239 w 1647711"/>
                    <a:gd name="connsiteY23" fmla="*/ 143402 h 610182"/>
                    <a:gd name="connsiteX24" fmla="*/ 731419 w 1647711"/>
                    <a:gd name="connsiteY24" fmla="*/ 154174 h 610182"/>
                    <a:gd name="connsiteX25" fmla="*/ 738599 w 1647711"/>
                    <a:gd name="connsiteY25" fmla="*/ 166741 h 610182"/>
                    <a:gd name="connsiteX26" fmla="*/ 741291 w 1647711"/>
                    <a:gd name="connsiteY26" fmla="*/ 179308 h 610182"/>
                    <a:gd name="connsiteX27" fmla="*/ 738599 w 1647711"/>
                    <a:gd name="connsiteY27" fmla="*/ 184694 h 610182"/>
                    <a:gd name="connsiteX28" fmla="*/ 735906 w 1647711"/>
                    <a:gd name="connsiteY28" fmla="*/ 186490 h 610182"/>
                    <a:gd name="connsiteX29" fmla="*/ 696419 w 1647711"/>
                    <a:gd name="connsiteY29" fmla="*/ 186490 h 610182"/>
                    <a:gd name="connsiteX30" fmla="*/ 692829 w 1647711"/>
                    <a:gd name="connsiteY30" fmla="*/ 185592 h 610182"/>
                    <a:gd name="connsiteX31" fmla="*/ 689239 w 1647711"/>
                    <a:gd name="connsiteY31" fmla="*/ 183797 h 610182"/>
                    <a:gd name="connsiteX32" fmla="*/ 676675 w 1647711"/>
                    <a:gd name="connsiteY32" fmla="*/ 174820 h 610182"/>
                    <a:gd name="connsiteX33" fmla="*/ 669495 w 1647711"/>
                    <a:gd name="connsiteY33" fmla="*/ 163151 h 610182"/>
                    <a:gd name="connsiteX34" fmla="*/ 669495 w 1647711"/>
                    <a:gd name="connsiteY34" fmla="*/ 142505 h 610182"/>
                    <a:gd name="connsiteX35" fmla="*/ 669495 w 1647711"/>
                    <a:gd name="connsiteY35" fmla="*/ 141607 h 610182"/>
                    <a:gd name="connsiteX36" fmla="*/ 663213 w 1647711"/>
                    <a:gd name="connsiteY36" fmla="*/ 139811 h 610182"/>
                    <a:gd name="connsiteX37" fmla="*/ 659623 w 1647711"/>
                    <a:gd name="connsiteY37" fmla="*/ 133528 h 610182"/>
                    <a:gd name="connsiteX38" fmla="*/ 658726 w 1647711"/>
                    <a:gd name="connsiteY38" fmla="*/ 127244 h 610182"/>
                    <a:gd name="connsiteX39" fmla="*/ 659623 w 1647711"/>
                    <a:gd name="connsiteY39" fmla="*/ 120961 h 610182"/>
                    <a:gd name="connsiteX40" fmla="*/ 660521 w 1647711"/>
                    <a:gd name="connsiteY40" fmla="*/ 36581 h 610182"/>
                    <a:gd name="connsiteX41" fmla="*/ 657828 w 1647711"/>
                    <a:gd name="connsiteY41" fmla="*/ 25810 h 610182"/>
                    <a:gd name="connsiteX42" fmla="*/ 291670 w 1647711"/>
                    <a:gd name="connsiteY42" fmla="*/ 98519 h 610182"/>
                    <a:gd name="connsiteX43" fmla="*/ 294363 w 1647711"/>
                    <a:gd name="connsiteY43" fmla="*/ 103905 h 610182"/>
                    <a:gd name="connsiteX44" fmla="*/ 338337 w 1647711"/>
                    <a:gd name="connsiteY44" fmla="*/ 164946 h 610182"/>
                    <a:gd name="connsiteX45" fmla="*/ 302439 w 1647711"/>
                    <a:gd name="connsiteY45" fmla="*/ 172127 h 610182"/>
                    <a:gd name="connsiteX46" fmla="*/ 262952 w 1647711"/>
                    <a:gd name="connsiteY46" fmla="*/ 129040 h 610182"/>
                    <a:gd name="connsiteX47" fmla="*/ 246798 w 1647711"/>
                    <a:gd name="connsiteY47" fmla="*/ 117370 h 610182"/>
                    <a:gd name="connsiteX48" fmla="*/ 245003 w 1647711"/>
                    <a:gd name="connsiteY48" fmla="*/ 111087 h 610182"/>
                    <a:gd name="connsiteX49" fmla="*/ 185771 w 1647711"/>
                    <a:gd name="connsiteY49" fmla="*/ 129937 h 610182"/>
                    <a:gd name="connsiteX50" fmla="*/ 185771 w 1647711"/>
                    <a:gd name="connsiteY50" fmla="*/ 131733 h 610182"/>
                    <a:gd name="connsiteX51" fmla="*/ 209105 w 1647711"/>
                    <a:gd name="connsiteY51" fmla="*/ 164946 h 610182"/>
                    <a:gd name="connsiteX52" fmla="*/ 195643 w 1647711"/>
                    <a:gd name="connsiteY52" fmla="*/ 186490 h 610182"/>
                    <a:gd name="connsiteX53" fmla="*/ 171412 w 1647711"/>
                    <a:gd name="connsiteY53" fmla="*/ 186490 h 610182"/>
                    <a:gd name="connsiteX54" fmla="*/ 155258 w 1647711"/>
                    <a:gd name="connsiteY54" fmla="*/ 183797 h 610182"/>
                    <a:gd name="connsiteX55" fmla="*/ 154361 w 1647711"/>
                    <a:gd name="connsiteY55" fmla="*/ 182899 h 610182"/>
                    <a:gd name="connsiteX56" fmla="*/ 148079 w 1647711"/>
                    <a:gd name="connsiteY56" fmla="*/ 180206 h 610182"/>
                    <a:gd name="connsiteX57" fmla="*/ 142694 w 1647711"/>
                    <a:gd name="connsiteY57" fmla="*/ 173923 h 610182"/>
                    <a:gd name="connsiteX58" fmla="*/ 137309 w 1647711"/>
                    <a:gd name="connsiteY58" fmla="*/ 146993 h 610182"/>
                    <a:gd name="connsiteX59" fmla="*/ 0 w 1647711"/>
                    <a:gd name="connsiteY59" fmla="*/ 204443 h 610182"/>
                    <a:gd name="connsiteX60" fmla="*/ 167822 w 1647711"/>
                    <a:gd name="connsiteY60" fmla="*/ 610182 h 610182"/>
                    <a:gd name="connsiteX61" fmla="*/ 872318 w 1647711"/>
                    <a:gd name="connsiteY61" fmla="*/ 225089 h 610182"/>
                    <a:gd name="connsiteX62" fmla="*/ 872318 w 1647711"/>
                    <a:gd name="connsiteY62" fmla="*/ 221498 h 610182"/>
                    <a:gd name="connsiteX63" fmla="*/ 864241 w 1647711"/>
                    <a:gd name="connsiteY63" fmla="*/ 225089 h 61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647711" h="610182">
                      <a:moveTo>
                        <a:pt x="864241" y="225089"/>
                      </a:moveTo>
                      <a:cubicBezTo>
                        <a:pt x="854369" y="225089"/>
                        <a:pt x="852574" y="211624"/>
                        <a:pt x="854369" y="201750"/>
                      </a:cubicBezTo>
                      <a:cubicBezTo>
                        <a:pt x="856164" y="182899"/>
                        <a:pt x="868728" y="161355"/>
                        <a:pt x="885780" y="152379"/>
                      </a:cubicBezTo>
                      <a:cubicBezTo>
                        <a:pt x="903729" y="124552"/>
                        <a:pt x="922575" y="109291"/>
                        <a:pt x="956678" y="100315"/>
                      </a:cubicBezTo>
                      <a:cubicBezTo>
                        <a:pt x="1008730" y="85952"/>
                        <a:pt x="1073346" y="94929"/>
                        <a:pt x="1120013" y="100315"/>
                      </a:cubicBezTo>
                      <a:cubicBezTo>
                        <a:pt x="1156809" y="104803"/>
                        <a:pt x="1193604" y="108394"/>
                        <a:pt x="1230399" y="107496"/>
                      </a:cubicBezTo>
                      <a:cubicBezTo>
                        <a:pt x="1234887" y="107496"/>
                        <a:pt x="1239374" y="106598"/>
                        <a:pt x="1243861" y="106598"/>
                      </a:cubicBezTo>
                      <a:cubicBezTo>
                        <a:pt x="1262707" y="102110"/>
                        <a:pt x="1280656" y="97622"/>
                        <a:pt x="1299503" y="93134"/>
                      </a:cubicBezTo>
                      <a:cubicBezTo>
                        <a:pt x="1310272" y="86850"/>
                        <a:pt x="1321939" y="77873"/>
                        <a:pt x="1337195" y="63511"/>
                      </a:cubicBezTo>
                      <a:cubicBezTo>
                        <a:pt x="1348862" y="52739"/>
                        <a:pt x="1368606" y="32991"/>
                        <a:pt x="1386555" y="34786"/>
                      </a:cubicBezTo>
                      <a:cubicBezTo>
                        <a:pt x="1418863" y="6959"/>
                        <a:pt x="1470915" y="22219"/>
                        <a:pt x="1492454" y="55432"/>
                      </a:cubicBezTo>
                      <a:cubicBezTo>
                        <a:pt x="1544506" y="46455"/>
                        <a:pt x="1595660" y="39274"/>
                        <a:pt x="1647712" y="33888"/>
                      </a:cubicBezTo>
                      <a:cubicBezTo>
                        <a:pt x="1301298" y="-9199"/>
                        <a:pt x="1008730" y="-6506"/>
                        <a:pt x="769112" y="15935"/>
                      </a:cubicBezTo>
                      <a:cubicBezTo>
                        <a:pt x="767317" y="23116"/>
                        <a:pt x="765522" y="31195"/>
                        <a:pt x="763727" y="38377"/>
                      </a:cubicBezTo>
                      <a:cubicBezTo>
                        <a:pt x="764624" y="63511"/>
                        <a:pt x="769112" y="91338"/>
                        <a:pt x="776291" y="118268"/>
                      </a:cubicBezTo>
                      <a:cubicBezTo>
                        <a:pt x="782573" y="126347"/>
                        <a:pt x="829241" y="173025"/>
                        <a:pt x="805010" y="175718"/>
                      </a:cubicBezTo>
                      <a:cubicBezTo>
                        <a:pt x="796035" y="176615"/>
                        <a:pt x="778984" y="176615"/>
                        <a:pt x="770907" y="174820"/>
                      </a:cubicBezTo>
                      <a:cubicBezTo>
                        <a:pt x="751163" y="170332"/>
                        <a:pt x="745778" y="160458"/>
                        <a:pt x="742188" y="143402"/>
                      </a:cubicBezTo>
                      <a:cubicBezTo>
                        <a:pt x="735906" y="143402"/>
                        <a:pt x="731419" y="138016"/>
                        <a:pt x="731419" y="129937"/>
                      </a:cubicBezTo>
                      <a:cubicBezTo>
                        <a:pt x="729624" y="81464"/>
                        <a:pt x="726034" y="58125"/>
                        <a:pt x="720650" y="35684"/>
                      </a:cubicBezTo>
                      <a:cubicBezTo>
                        <a:pt x="718855" y="42865"/>
                        <a:pt x="716162" y="50944"/>
                        <a:pt x="714368" y="58125"/>
                      </a:cubicBezTo>
                      <a:cubicBezTo>
                        <a:pt x="712573" y="83259"/>
                        <a:pt x="713470" y="103905"/>
                        <a:pt x="714368" y="129040"/>
                      </a:cubicBezTo>
                      <a:cubicBezTo>
                        <a:pt x="714368" y="129937"/>
                        <a:pt x="714368" y="130835"/>
                        <a:pt x="714368" y="131733"/>
                      </a:cubicBezTo>
                      <a:cubicBezTo>
                        <a:pt x="717060" y="135323"/>
                        <a:pt x="720650" y="138914"/>
                        <a:pt x="724239" y="143402"/>
                      </a:cubicBezTo>
                      <a:cubicBezTo>
                        <a:pt x="726932" y="146993"/>
                        <a:pt x="729624" y="149686"/>
                        <a:pt x="731419" y="154174"/>
                      </a:cubicBezTo>
                      <a:cubicBezTo>
                        <a:pt x="734111" y="157765"/>
                        <a:pt x="736804" y="162253"/>
                        <a:pt x="738599" y="166741"/>
                      </a:cubicBezTo>
                      <a:cubicBezTo>
                        <a:pt x="740393" y="170332"/>
                        <a:pt x="742188" y="175718"/>
                        <a:pt x="741291" y="179308"/>
                      </a:cubicBezTo>
                      <a:cubicBezTo>
                        <a:pt x="741291" y="181104"/>
                        <a:pt x="740393" y="182899"/>
                        <a:pt x="738599" y="184694"/>
                      </a:cubicBezTo>
                      <a:cubicBezTo>
                        <a:pt x="737701" y="185592"/>
                        <a:pt x="736804" y="186490"/>
                        <a:pt x="735906" y="186490"/>
                      </a:cubicBezTo>
                      <a:cubicBezTo>
                        <a:pt x="726932" y="190978"/>
                        <a:pt x="705393" y="189182"/>
                        <a:pt x="696419" y="186490"/>
                      </a:cubicBezTo>
                      <a:cubicBezTo>
                        <a:pt x="695521" y="186490"/>
                        <a:pt x="693726" y="185592"/>
                        <a:pt x="692829" y="185592"/>
                      </a:cubicBezTo>
                      <a:cubicBezTo>
                        <a:pt x="691931" y="184694"/>
                        <a:pt x="690136" y="184694"/>
                        <a:pt x="689239" y="183797"/>
                      </a:cubicBezTo>
                      <a:cubicBezTo>
                        <a:pt x="684752" y="182001"/>
                        <a:pt x="680265" y="178411"/>
                        <a:pt x="676675" y="174820"/>
                      </a:cubicBezTo>
                      <a:cubicBezTo>
                        <a:pt x="673085" y="171229"/>
                        <a:pt x="670393" y="166741"/>
                        <a:pt x="669495" y="163151"/>
                      </a:cubicBezTo>
                      <a:cubicBezTo>
                        <a:pt x="667700" y="157765"/>
                        <a:pt x="667700" y="148788"/>
                        <a:pt x="669495" y="142505"/>
                      </a:cubicBezTo>
                      <a:cubicBezTo>
                        <a:pt x="669495" y="142505"/>
                        <a:pt x="669495" y="141607"/>
                        <a:pt x="669495" y="141607"/>
                      </a:cubicBezTo>
                      <a:cubicBezTo>
                        <a:pt x="666803" y="141607"/>
                        <a:pt x="665008" y="141607"/>
                        <a:pt x="663213" y="139811"/>
                      </a:cubicBezTo>
                      <a:cubicBezTo>
                        <a:pt x="661418" y="138016"/>
                        <a:pt x="660521" y="136221"/>
                        <a:pt x="659623" y="133528"/>
                      </a:cubicBezTo>
                      <a:cubicBezTo>
                        <a:pt x="658726" y="131733"/>
                        <a:pt x="658726" y="129040"/>
                        <a:pt x="658726" y="127244"/>
                      </a:cubicBezTo>
                      <a:cubicBezTo>
                        <a:pt x="658726" y="125449"/>
                        <a:pt x="658726" y="123654"/>
                        <a:pt x="659623" y="120961"/>
                      </a:cubicBezTo>
                      <a:cubicBezTo>
                        <a:pt x="664110" y="91338"/>
                        <a:pt x="664110" y="67101"/>
                        <a:pt x="660521" y="36581"/>
                      </a:cubicBezTo>
                      <a:cubicBezTo>
                        <a:pt x="659623" y="32991"/>
                        <a:pt x="658726" y="29400"/>
                        <a:pt x="657828" y="25810"/>
                      </a:cubicBezTo>
                      <a:cubicBezTo>
                        <a:pt x="511545" y="44660"/>
                        <a:pt x="389492" y="71590"/>
                        <a:pt x="291670" y="98519"/>
                      </a:cubicBezTo>
                      <a:cubicBezTo>
                        <a:pt x="292568" y="100315"/>
                        <a:pt x="293465" y="102110"/>
                        <a:pt x="294363" y="103905"/>
                      </a:cubicBezTo>
                      <a:cubicBezTo>
                        <a:pt x="303337" y="112882"/>
                        <a:pt x="341030" y="149686"/>
                        <a:pt x="338337" y="164946"/>
                      </a:cubicBezTo>
                      <a:cubicBezTo>
                        <a:pt x="336542" y="173025"/>
                        <a:pt x="310517" y="172127"/>
                        <a:pt x="302439" y="172127"/>
                      </a:cubicBezTo>
                      <a:cubicBezTo>
                        <a:pt x="279106" y="172127"/>
                        <a:pt x="263849" y="164048"/>
                        <a:pt x="262952" y="129040"/>
                      </a:cubicBezTo>
                      <a:cubicBezTo>
                        <a:pt x="255772" y="131733"/>
                        <a:pt x="250388" y="128142"/>
                        <a:pt x="246798" y="117370"/>
                      </a:cubicBezTo>
                      <a:cubicBezTo>
                        <a:pt x="245900" y="115575"/>
                        <a:pt x="245003" y="112882"/>
                        <a:pt x="245003" y="111087"/>
                      </a:cubicBezTo>
                      <a:cubicBezTo>
                        <a:pt x="224362" y="117370"/>
                        <a:pt x="203720" y="123654"/>
                        <a:pt x="185771" y="129937"/>
                      </a:cubicBezTo>
                      <a:cubicBezTo>
                        <a:pt x="185771" y="130835"/>
                        <a:pt x="185771" y="130835"/>
                        <a:pt x="185771" y="131733"/>
                      </a:cubicBezTo>
                      <a:cubicBezTo>
                        <a:pt x="193848" y="140709"/>
                        <a:pt x="205515" y="154174"/>
                        <a:pt x="209105" y="164946"/>
                      </a:cubicBezTo>
                      <a:cubicBezTo>
                        <a:pt x="213592" y="176615"/>
                        <a:pt x="208208" y="183797"/>
                        <a:pt x="195643" y="186490"/>
                      </a:cubicBezTo>
                      <a:cubicBezTo>
                        <a:pt x="187566" y="187387"/>
                        <a:pt x="178592" y="187387"/>
                        <a:pt x="171412" y="186490"/>
                      </a:cubicBezTo>
                      <a:cubicBezTo>
                        <a:pt x="166028" y="185592"/>
                        <a:pt x="160643" y="184694"/>
                        <a:pt x="155258" y="183797"/>
                      </a:cubicBezTo>
                      <a:lnTo>
                        <a:pt x="154361" y="182899"/>
                      </a:lnTo>
                      <a:cubicBezTo>
                        <a:pt x="152566" y="182001"/>
                        <a:pt x="149874" y="181104"/>
                        <a:pt x="148079" y="180206"/>
                      </a:cubicBezTo>
                      <a:cubicBezTo>
                        <a:pt x="145386" y="178411"/>
                        <a:pt x="143591" y="176615"/>
                        <a:pt x="142694" y="173923"/>
                      </a:cubicBezTo>
                      <a:cubicBezTo>
                        <a:pt x="140002" y="169434"/>
                        <a:pt x="138207" y="155072"/>
                        <a:pt x="137309" y="146993"/>
                      </a:cubicBezTo>
                      <a:cubicBezTo>
                        <a:pt x="45770" y="179308"/>
                        <a:pt x="0" y="204443"/>
                        <a:pt x="0" y="204443"/>
                      </a:cubicBezTo>
                      <a:cubicBezTo>
                        <a:pt x="35000" y="348067"/>
                        <a:pt x="91540" y="484511"/>
                        <a:pt x="167822" y="610182"/>
                      </a:cubicBezTo>
                      <a:cubicBezTo>
                        <a:pt x="387697" y="450400"/>
                        <a:pt x="624623" y="321138"/>
                        <a:pt x="872318" y="225089"/>
                      </a:cubicBezTo>
                      <a:cubicBezTo>
                        <a:pt x="872318" y="224191"/>
                        <a:pt x="872318" y="222396"/>
                        <a:pt x="872318" y="221498"/>
                      </a:cubicBezTo>
                      <a:cubicBezTo>
                        <a:pt x="870523" y="222396"/>
                        <a:pt x="867831" y="225089"/>
                        <a:pt x="864241" y="225089"/>
                      </a:cubicBezTo>
                      <a:close/>
                    </a:path>
                  </a:pathLst>
                </a:custGeom>
                <a:solidFill>
                  <a:srgbClr val="FFFFFF"/>
                </a:solidFill>
                <a:ln w="8971" cap="flat">
                  <a:noFill/>
                  <a:prstDash val="solid"/>
                  <a:miter/>
                </a:ln>
              </p:spPr>
              <p:txBody>
                <a:bodyPr rtlCol="0" anchor="ctr"/>
                <a:lstStyle/>
                <a:p>
                  <a:endParaRPr lang="en-US"/>
                </a:p>
              </p:txBody>
            </p:sp>
          </p:grpSp>
          <p:grpSp>
            <p:nvGrpSpPr>
              <p:cNvPr id="27" name="Graphic 13">
                <a:extLst>
                  <a:ext uri="{FF2B5EF4-FFF2-40B4-BE49-F238E27FC236}">
                    <a16:creationId xmlns:a16="http://schemas.microsoft.com/office/drawing/2014/main" id="{CD4732F0-1BAE-B813-DB83-0891FE29BCBC}"/>
                  </a:ext>
                </a:extLst>
              </p:cNvPr>
              <p:cNvGrpSpPr/>
              <p:nvPr/>
            </p:nvGrpSpPr>
            <p:grpSpPr>
              <a:xfrm>
                <a:off x="0" y="2669828"/>
                <a:ext cx="2827854" cy="1921928"/>
                <a:chOff x="0" y="2669828"/>
                <a:chExt cx="2827854" cy="1921928"/>
              </a:xfrm>
              <a:solidFill>
                <a:srgbClr val="FFFFFF"/>
              </a:solidFill>
            </p:grpSpPr>
            <p:sp>
              <p:nvSpPr>
                <p:cNvPr id="30" name="Freeform 29">
                  <a:extLst>
                    <a:ext uri="{FF2B5EF4-FFF2-40B4-BE49-F238E27FC236}">
                      <a16:creationId xmlns:a16="http://schemas.microsoft.com/office/drawing/2014/main" id="{6EAF22CF-A087-0B4C-8D46-CA61B08B4C93}"/>
                    </a:ext>
                  </a:extLst>
                </p:cNvPr>
                <p:cNvSpPr/>
                <p:nvPr/>
              </p:nvSpPr>
              <p:spPr>
                <a:xfrm>
                  <a:off x="2632210" y="4520267"/>
                  <a:ext cx="195643" cy="71489"/>
                </a:xfrm>
                <a:custGeom>
                  <a:avLst/>
                  <a:gdLst>
                    <a:gd name="connsiteX0" fmla="*/ 163335 w 195643"/>
                    <a:gd name="connsiteY0" fmla="*/ 13091 h 71489"/>
                    <a:gd name="connsiteX1" fmla="*/ 59232 w 195643"/>
                    <a:gd name="connsiteY1" fmla="*/ 13989 h 71489"/>
                    <a:gd name="connsiteX2" fmla="*/ 0 w 195643"/>
                    <a:gd name="connsiteY2" fmla="*/ 37328 h 71489"/>
                    <a:gd name="connsiteX3" fmla="*/ 10769 w 195643"/>
                    <a:gd name="connsiteY3" fmla="*/ 43611 h 71489"/>
                    <a:gd name="connsiteX4" fmla="*/ 30513 w 195643"/>
                    <a:gd name="connsiteY4" fmla="*/ 56178 h 71489"/>
                    <a:gd name="connsiteX5" fmla="*/ 136412 w 195643"/>
                    <a:gd name="connsiteY5" fmla="*/ 54383 h 71489"/>
                    <a:gd name="connsiteX6" fmla="*/ 178592 w 195643"/>
                    <a:gd name="connsiteY6" fmla="*/ 38225 h 71489"/>
                    <a:gd name="connsiteX7" fmla="*/ 195644 w 195643"/>
                    <a:gd name="connsiteY7" fmla="*/ 37328 h 71489"/>
                    <a:gd name="connsiteX8" fmla="*/ 195644 w 195643"/>
                    <a:gd name="connsiteY8" fmla="*/ 37328 h 71489"/>
                    <a:gd name="connsiteX9" fmla="*/ 195644 w 195643"/>
                    <a:gd name="connsiteY9" fmla="*/ 37328 h 71489"/>
                    <a:gd name="connsiteX10" fmla="*/ 163335 w 195643"/>
                    <a:gd name="connsiteY10" fmla="*/ 13091 h 7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643" h="71489">
                      <a:moveTo>
                        <a:pt x="163335" y="13091"/>
                      </a:moveTo>
                      <a:cubicBezTo>
                        <a:pt x="128335" y="-6657"/>
                        <a:pt x="86155" y="-2169"/>
                        <a:pt x="59232" y="13989"/>
                      </a:cubicBezTo>
                      <a:cubicBezTo>
                        <a:pt x="21539" y="33737"/>
                        <a:pt x="0" y="37328"/>
                        <a:pt x="0" y="37328"/>
                      </a:cubicBezTo>
                      <a:cubicBezTo>
                        <a:pt x="0" y="37328"/>
                        <a:pt x="4487" y="40021"/>
                        <a:pt x="10769" y="43611"/>
                      </a:cubicBezTo>
                      <a:cubicBezTo>
                        <a:pt x="17949" y="48100"/>
                        <a:pt x="27821" y="54383"/>
                        <a:pt x="30513" y="56178"/>
                      </a:cubicBezTo>
                      <a:cubicBezTo>
                        <a:pt x="67308" y="82211"/>
                        <a:pt x="107694" y="70541"/>
                        <a:pt x="136412" y="54383"/>
                      </a:cubicBezTo>
                      <a:cubicBezTo>
                        <a:pt x="154361" y="44509"/>
                        <a:pt x="168720" y="40021"/>
                        <a:pt x="178592" y="38225"/>
                      </a:cubicBezTo>
                      <a:cubicBezTo>
                        <a:pt x="183977" y="37328"/>
                        <a:pt x="190259" y="36430"/>
                        <a:pt x="195644" y="37328"/>
                      </a:cubicBezTo>
                      <a:cubicBezTo>
                        <a:pt x="195644" y="37328"/>
                        <a:pt x="195644" y="37328"/>
                        <a:pt x="195644" y="37328"/>
                      </a:cubicBezTo>
                      <a:cubicBezTo>
                        <a:pt x="195644" y="37328"/>
                        <a:pt x="195644" y="37328"/>
                        <a:pt x="195644" y="37328"/>
                      </a:cubicBezTo>
                      <a:cubicBezTo>
                        <a:pt x="195644" y="37328"/>
                        <a:pt x="179489" y="22965"/>
                        <a:pt x="163335" y="13091"/>
                      </a:cubicBezTo>
                      <a:close/>
                    </a:path>
                  </a:pathLst>
                </a:custGeom>
                <a:solidFill>
                  <a:srgbClr val="FFFFFF"/>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E840212B-11FA-A92A-CF92-0166683343EC}"/>
                    </a:ext>
                  </a:extLst>
                </p:cNvPr>
                <p:cNvSpPr/>
                <p:nvPr/>
              </p:nvSpPr>
              <p:spPr>
                <a:xfrm>
                  <a:off x="1660276" y="4114441"/>
                  <a:ext cx="752957" cy="198681"/>
                </a:xfrm>
                <a:custGeom>
                  <a:avLst/>
                  <a:gdLst>
                    <a:gd name="connsiteX0" fmla="*/ 752958 w 752957"/>
                    <a:gd name="connsiteY0" fmla="*/ 169370 h 198681"/>
                    <a:gd name="connsiteX1" fmla="*/ 691034 w 752957"/>
                    <a:gd name="connsiteY1" fmla="*/ 133464 h 198681"/>
                    <a:gd name="connsiteX2" fmla="*/ 612059 w 752957"/>
                    <a:gd name="connsiteY2" fmla="*/ 115510 h 198681"/>
                    <a:gd name="connsiteX3" fmla="*/ 569879 w 752957"/>
                    <a:gd name="connsiteY3" fmla="*/ 125385 h 198681"/>
                    <a:gd name="connsiteX4" fmla="*/ 565391 w 752957"/>
                    <a:gd name="connsiteY4" fmla="*/ 127180 h 198681"/>
                    <a:gd name="connsiteX5" fmla="*/ 493596 w 752957"/>
                    <a:gd name="connsiteY5" fmla="*/ 132566 h 198681"/>
                    <a:gd name="connsiteX6" fmla="*/ 469365 w 752957"/>
                    <a:gd name="connsiteY6" fmla="*/ 120896 h 198681"/>
                    <a:gd name="connsiteX7" fmla="*/ 2692 w 752957"/>
                    <a:gd name="connsiteY7" fmla="*/ 5099 h 198681"/>
                    <a:gd name="connsiteX8" fmla="*/ 0 w 752957"/>
                    <a:gd name="connsiteY8" fmla="*/ 8689 h 198681"/>
                    <a:gd name="connsiteX9" fmla="*/ 2692 w 752957"/>
                    <a:gd name="connsiteY9" fmla="*/ 11382 h 198681"/>
                    <a:gd name="connsiteX10" fmla="*/ 110386 w 752957"/>
                    <a:gd name="connsiteY10" fmla="*/ 21257 h 198681"/>
                    <a:gd name="connsiteX11" fmla="*/ 230644 w 752957"/>
                    <a:gd name="connsiteY11" fmla="*/ 47289 h 198681"/>
                    <a:gd name="connsiteX12" fmla="*/ 463082 w 752957"/>
                    <a:gd name="connsiteY12" fmla="*/ 135259 h 198681"/>
                    <a:gd name="connsiteX13" fmla="*/ 543853 w 752957"/>
                    <a:gd name="connsiteY13" fmla="*/ 173858 h 198681"/>
                    <a:gd name="connsiteX14" fmla="*/ 631802 w 752957"/>
                    <a:gd name="connsiteY14" fmla="*/ 198095 h 198681"/>
                    <a:gd name="connsiteX15" fmla="*/ 667700 w 752957"/>
                    <a:gd name="connsiteY15" fmla="*/ 185528 h 198681"/>
                    <a:gd name="connsiteX16" fmla="*/ 667700 w 752957"/>
                    <a:gd name="connsiteY16" fmla="*/ 185528 h 198681"/>
                    <a:gd name="connsiteX17" fmla="*/ 673085 w 752957"/>
                    <a:gd name="connsiteY17" fmla="*/ 182835 h 198681"/>
                    <a:gd name="connsiteX18" fmla="*/ 752958 w 752957"/>
                    <a:gd name="connsiteY18" fmla="*/ 169370 h 19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52957" h="198681">
                      <a:moveTo>
                        <a:pt x="752958" y="169370"/>
                      </a:moveTo>
                      <a:cubicBezTo>
                        <a:pt x="752958" y="169370"/>
                        <a:pt x="694624" y="135259"/>
                        <a:pt x="691034" y="133464"/>
                      </a:cubicBezTo>
                      <a:cubicBezTo>
                        <a:pt x="668598" y="120896"/>
                        <a:pt x="640777" y="113715"/>
                        <a:pt x="612059" y="115510"/>
                      </a:cubicBezTo>
                      <a:cubicBezTo>
                        <a:pt x="596802" y="116408"/>
                        <a:pt x="582443" y="119999"/>
                        <a:pt x="569879" y="125385"/>
                      </a:cubicBezTo>
                      <a:cubicBezTo>
                        <a:pt x="569879" y="125385"/>
                        <a:pt x="567186" y="126282"/>
                        <a:pt x="565391" y="127180"/>
                      </a:cubicBezTo>
                      <a:cubicBezTo>
                        <a:pt x="534878" y="143338"/>
                        <a:pt x="506160" y="137952"/>
                        <a:pt x="493596" y="132566"/>
                      </a:cubicBezTo>
                      <a:cubicBezTo>
                        <a:pt x="486416" y="128975"/>
                        <a:pt x="478339" y="125385"/>
                        <a:pt x="469365" y="120896"/>
                      </a:cubicBezTo>
                      <a:cubicBezTo>
                        <a:pt x="330260" y="58060"/>
                        <a:pt x="153463" y="-20933"/>
                        <a:pt x="2692" y="5099"/>
                      </a:cubicBezTo>
                      <a:cubicBezTo>
                        <a:pt x="898" y="5099"/>
                        <a:pt x="0" y="6894"/>
                        <a:pt x="0" y="8689"/>
                      </a:cubicBezTo>
                      <a:cubicBezTo>
                        <a:pt x="0" y="10485"/>
                        <a:pt x="898" y="11382"/>
                        <a:pt x="2692" y="11382"/>
                      </a:cubicBezTo>
                      <a:cubicBezTo>
                        <a:pt x="2692" y="11382"/>
                        <a:pt x="58334" y="12280"/>
                        <a:pt x="110386" y="21257"/>
                      </a:cubicBezTo>
                      <a:cubicBezTo>
                        <a:pt x="133719" y="24847"/>
                        <a:pt x="183977" y="34722"/>
                        <a:pt x="230644" y="47289"/>
                      </a:cubicBezTo>
                      <a:cubicBezTo>
                        <a:pt x="311414" y="68832"/>
                        <a:pt x="387697" y="100250"/>
                        <a:pt x="463082" y="135259"/>
                      </a:cubicBezTo>
                      <a:cubicBezTo>
                        <a:pt x="496288" y="150519"/>
                        <a:pt x="516032" y="159495"/>
                        <a:pt x="543853" y="173858"/>
                      </a:cubicBezTo>
                      <a:cubicBezTo>
                        <a:pt x="568084" y="188220"/>
                        <a:pt x="604879" y="201685"/>
                        <a:pt x="631802" y="198095"/>
                      </a:cubicBezTo>
                      <a:cubicBezTo>
                        <a:pt x="645264" y="196299"/>
                        <a:pt x="656034" y="190913"/>
                        <a:pt x="667700" y="185528"/>
                      </a:cubicBezTo>
                      <a:cubicBezTo>
                        <a:pt x="667700" y="185528"/>
                        <a:pt x="667700" y="185528"/>
                        <a:pt x="667700" y="185528"/>
                      </a:cubicBezTo>
                      <a:cubicBezTo>
                        <a:pt x="669495" y="184630"/>
                        <a:pt x="671290" y="183732"/>
                        <a:pt x="673085" y="182835"/>
                      </a:cubicBezTo>
                      <a:cubicBezTo>
                        <a:pt x="722445" y="159495"/>
                        <a:pt x="752958" y="169370"/>
                        <a:pt x="752958" y="169370"/>
                      </a:cubicBezTo>
                      <a:close/>
                    </a:path>
                  </a:pathLst>
                </a:custGeom>
                <a:solidFill>
                  <a:srgbClr val="FFFFFF"/>
                </a:solidFill>
                <a:ln w="897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0B6D0EE0-AF13-9C69-FF45-1CDEBCC7E5F5}"/>
                    </a:ext>
                  </a:extLst>
                </p:cNvPr>
                <p:cNvSpPr/>
                <p:nvPr/>
              </p:nvSpPr>
              <p:spPr>
                <a:xfrm>
                  <a:off x="2491572" y="4443237"/>
                  <a:ext cx="269870" cy="90515"/>
                </a:xfrm>
                <a:custGeom>
                  <a:avLst/>
                  <a:gdLst>
                    <a:gd name="connsiteX0" fmla="*/ 11405 w 269870"/>
                    <a:gd name="connsiteY0" fmla="*/ 47034 h 90515"/>
                    <a:gd name="connsiteX1" fmla="*/ 70637 w 269870"/>
                    <a:gd name="connsiteY1" fmla="*/ 76657 h 90515"/>
                    <a:gd name="connsiteX2" fmla="*/ 72432 w 269870"/>
                    <a:gd name="connsiteY2" fmla="*/ 77554 h 90515"/>
                    <a:gd name="connsiteX3" fmla="*/ 188203 w 269870"/>
                    <a:gd name="connsiteY3" fmla="*/ 75759 h 90515"/>
                    <a:gd name="connsiteX4" fmla="*/ 269870 w 269870"/>
                    <a:gd name="connsiteY4" fmla="*/ 65885 h 90515"/>
                    <a:gd name="connsiteX5" fmla="*/ 213331 w 269870"/>
                    <a:gd name="connsiteY5" fmla="*/ 24593 h 90515"/>
                    <a:gd name="connsiteX6" fmla="*/ 77816 w 269870"/>
                    <a:gd name="connsiteY6" fmla="*/ 16514 h 90515"/>
                    <a:gd name="connsiteX7" fmla="*/ 55380 w 269870"/>
                    <a:gd name="connsiteY7" fmla="*/ 29081 h 90515"/>
                    <a:gd name="connsiteX8" fmla="*/ 636 w 269870"/>
                    <a:gd name="connsiteY8" fmla="*/ 39853 h 90515"/>
                    <a:gd name="connsiteX9" fmla="*/ 11405 w 269870"/>
                    <a:gd name="connsiteY9" fmla="*/ 47034 h 9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870" h="90515">
                      <a:moveTo>
                        <a:pt x="11405" y="47034"/>
                      </a:moveTo>
                      <a:cubicBezTo>
                        <a:pt x="21277" y="50625"/>
                        <a:pt x="26662" y="52420"/>
                        <a:pt x="70637" y="76657"/>
                      </a:cubicBezTo>
                      <a:cubicBezTo>
                        <a:pt x="71535" y="76657"/>
                        <a:pt x="72432" y="77554"/>
                        <a:pt x="72432" y="77554"/>
                      </a:cubicBezTo>
                      <a:cubicBezTo>
                        <a:pt x="119997" y="99996"/>
                        <a:pt x="163074" y="89224"/>
                        <a:pt x="188203" y="75759"/>
                      </a:cubicBezTo>
                      <a:cubicBezTo>
                        <a:pt x="231280" y="52420"/>
                        <a:pt x="269870" y="65885"/>
                        <a:pt x="269870" y="65885"/>
                      </a:cubicBezTo>
                      <a:cubicBezTo>
                        <a:pt x="269870" y="65885"/>
                        <a:pt x="217818" y="28183"/>
                        <a:pt x="213331" y="24593"/>
                      </a:cubicBezTo>
                      <a:cubicBezTo>
                        <a:pt x="173843" y="-3235"/>
                        <a:pt x="120894" y="-9518"/>
                        <a:pt x="77816" y="16514"/>
                      </a:cubicBezTo>
                      <a:cubicBezTo>
                        <a:pt x="69740" y="21900"/>
                        <a:pt x="62560" y="25490"/>
                        <a:pt x="55380" y="29081"/>
                      </a:cubicBezTo>
                      <a:cubicBezTo>
                        <a:pt x="30252" y="40750"/>
                        <a:pt x="11405" y="35364"/>
                        <a:pt x="636" y="39853"/>
                      </a:cubicBezTo>
                      <a:cubicBezTo>
                        <a:pt x="-2056" y="40750"/>
                        <a:pt x="4226" y="44341"/>
                        <a:pt x="11405" y="47034"/>
                      </a:cubicBezTo>
                      <a:close/>
                    </a:path>
                  </a:pathLst>
                </a:custGeom>
                <a:solidFill>
                  <a:srgbClr val="FFFFFF"/>
                </a:solidFill>
                <a:ln w="897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A0BD2B7-C240-1998-82D6-B7D721DF5224}"/>
                    </a:ext>
                  </a:extLst>
                </p:cNvPr>
                <p:cNvSpPr/>
                <p:nvPr/>
              </p:nvSpPr>
              <p:spPr>
                <a:xfrm>
                  <a:off x="2706622" y="4294034"/>
                  <a:ext cx="111359" cy="237528"/>
                </a:xfrm>
                <a:custGeom>
                  <a:avLst/>
                  <a:gdLst>
                    <a:gd name="connsiteX0" fmla="*/ 15333 w 111359"/>
                    <a:gd name="connsiteY0" fmla="*/ 57100 h 237528"/>
                    <a:gd name="connsiteX1" fmla="*/ 10846 w 111359"/>
                    <a:gd name="connsiteY1" fmla="*/ 82234 h 237528"/>
                    <a:gd name="connsiteX2" fmla="*/ 63795 w 111359"/>
                    <a:gd name="connsiteY2" fmla="*/ 201622 h 237528"/>
                    <a:gd name="connsiteX3" fmla="*/ 111360 w 111359"/>
                    <a:gd name="connsiteY3" fmla="*/ 237528 h 237528"/>
                    <a:gd name="connsiteX4" fmla="*/ 108668 w 111359"/>
                    <a:gd name="connsiteY4" fmla="*/ 163921 h 237528"/>
                    <a:gd name="connsiteX5" fmla="*/ 73667 w 111359"/>
                    <a:gd name="connsiteY5" fmla="*/ 59793 h 237528"/>
                    <a:gd name="connsiteX6" fmla="*/ 69180 w 111359"/>
                    <a:gd name="connsiteY6" fmla="*/ 55305 h 237528"/>
                    <a:gd name="connsiteX7" fmla="*/ 68282 w 111359"/>
                    <a:gd name="connsiteY7" fmla="*/ 54407 h 237528"/>
                    <a:gd name="connsiteX8" fmla="*/ 67385 w 111359"/>
                    <a:gd name="connsiteY8" fmla="*/ 53509 h 237528"/>
                    <a:gd name="connsiteX9" fmla="*/ 12641 w 111359"/>
                    <a:gd name="connsiteY9" fmla="*/ 6831 h 237528"/>
                    <a:gd name="connsiteX10" fmla="*/ 76 w 111359"/>
                    <a:gd name="connsiteY10" fmla="*/ 1445 h 237528"/>
                    <a:gd name="connsiteX11" fmla="*/ 15333 w 111359"/>
                    <a:gd name="connsiteY11" fmla="*/ 57100 h 23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359" h="237528">
                      <a:moveTo>
                        <a:pt x="15333" y="57100"/>
                      </a:moveTo>
                      <a:cubicBezTo>
                        <a:pt x="14436" y="64281"/>
                        <a:pt x="13538" y="72360"/>
                        <a:pt x="10846" y="82234"/>
                      </a:cubicBezTo>
                      <a:cubicBezTo>
                        <a:pt x="3666" y="117243"/>
                        <a:pt x="9948" y="163921"/>
                        <a:pt x="63795" y="201622"/>
                      </a:cubicBezTo>
                      <a:cubicBezTo>
                        <a:pt x="68282" y="205213"/>
                        <a:pt x="111360" y="237528"/>
                        <a:pt x="111360" y="237528"/>
                      </a:cubicBezTo>
                      <a:cubicBezTo>
                        <a:pt x="111360" y="237528"/>
                        <a:pt x="97898" y="209701"/>
                        <a:pt x="108668" y="163921"/>
                      </a:cubicBezTo>
                      <a:cubicBezTo>
                        <a:pt x="117642" y="125322"/>
                        <a:pt x="101488" y="86723"/>
                        <a:pt x="73667" y="59793"/>
                      </a:cubicBezTo>
                      <a:cubicBezTo>
                        <a:pt x="72770" y="57997"/>
                        <a:pt x="70975" y="57100"/>
                        <a:pt x="69180" y="55305"/>
                      </a:cubicBezTo>
                      <a:cubicBezTo>
                        <a:pt x="69180" y="55305"/>
                        <a:pt x="68282" y="54407"/>
                        <a:pt x="68282" y="54407"/>
                      </a:cubicBezTo>
                      <a:cubicBezTo>
                        <a:pt x="68282" y="54407"/>
                        <a:pt x="67385" y="53509"/>
                        <a:pt x="67385" y="53509"/>
                      </a:cubicBezTo>
                      <a:cubicBezTo>
                        <a:pt x="27897" y="21194"/>
                        <a:pt x="21615" y="14012"/>
                        <a:pt x="12641" y="6831"/>
                      </a:cubicBezTo>
                      <a:cubicBezTo>
                        <a:pt x="6358" y="1445"/>
                        <a:pt x="-821" y="-2145"/>
                        <a:pt x="76" y="1445"/>
                      </a:cubicBezTo>
                      <a:cubicBezTo>
                        <a:pt x="2769" y="11319"/>
                        <a:pt x="19820" y="26580"/>
                        <a:pt x="15333" y="57100"/>
                      </a:cubicBezTo>
                      <a:close/>
                    </a:path>
                  </a:pathLst>
                </a:custGeom>
                <a:solidFill>
                  <a:srgbClr val="FFFFFF"/>
                </a:solidFill>
                <a:ln w="897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6018F44-E64A-DDE3-DD81-EB6638E77FC1}"/>
                    </a:ext>
                  </a:extLst>
                </p:cNvPr>
                <p:cNvSpPr/>
                <p:nvPr/>
              </p:nvSpPr>
              <p:spPr>
                <a:xfrm>
                  <a:off x="1577935" y="3765274"/>
                  <a:ext cx="770682" cy="460188"/>
                </a:xfrm>
                <a:custGeom>
                  <a:avLst/>
                  <a:gdLst>
                    <a:gd name="connsiteX0" fmla="*/ 494269 w 770682"/>
                    <a:gd name="connsiteY0" fmla="*/ 257319 h 460188"/>
                    <a:gd name="connsiteX1" fmla="*/ 576834 w 770682"/>
                    <a:gd name="connsiteY1" fmla="*/ 299509 h 460188"/>
                    <a:gd name="connsiteX2" fmla="*/ 603757 w 770682"/>
                    <a:gd name="connsiteY2" fmla="*/ 331824 h 460188"/>
                    <a:gd name="connsiteX3" fmla="*/ 604655 w 770682"/>
                    <a:gd name="connsiteY3" fmla="*/ 334517 h 460188"/>
                    <a:gd name="connsiteX4" fmla="*/ 652219 w 770682"/>
                    <a:gd name="connsiteY4" fmla="*/ 405432 h 460188"/>
                    <a:gd name="connsiteX5" fmla="*/ 693502 w 770682"/>
                    <a:gd name="connsiteY5" fmla="*/ 432361 h 460188"/>
                    <a:gd name="connsiteX6" fmla="*/ 770682 w 770682"/>
                    <a:gd name="connsiteY6" fmla="*/ 460189 h 460188"/>
                    <a:gd name="connsiteX7" fmla="*/ 751836 w 770682"/>
                    <a:gd name="connsiteY7" fmla="*/ 416204 h 460188"/>
                    <a:gd name="connsiteX8" fmla="*/ 717733 w 770682"/>
                    <a:gd name="connsiteY8" fmla="*/ 345289 h 460188"/>
                    <a:gd name="connsiteX9" fmla="*/ 647732 w 770682"/>
                    <a:gd name="connsiteY9" fmla="*/ 308485 h 460188"/>
                    <a:gd name="connsiteX10" fmla="*/ 502346 w 770682"/>
                    <a:gd name="connsiteY10" fmla="*/ 241161 h 460188"/>
                    <a:gd name="connsiteX11" fmla="*/ 239394 w 770682"/>
                    <a:gd name="connsiteY11" fmla="*/ 118182 h 460188"/>
                    <a:gd name="connsiteX12" fmla="*/ 111956 w 770682"/>
                    <a:gd name="connsiteY12" fmla="*/ 57142 h 460188"/>
                    <a:gd name="connsiteX13" fmla="*/ 5160 w 770682"/>
                    <a:gd name="connsiteY13" fmla="*/ 590 h 460188"/>
                    <a:gd name="connsiteX14" fmla="*/ 673 w 770682"/>
                    <a:gd name="connsiteY14" fmla="*/ 1487 h 460188"/>
                    <a:gd name="connsiteX15" fmla="*/ 673 w 770682"/>
                    <a:gd name="connsiteY15" fmla="*/ 5976 h 460188"/>
                    <a:gd name="connsiteX16" fmla="*/ 494269 w 770682"/>
                    <a:gd name="connsiteY16" fmla="*/ 257319 h 4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0682" h="460188">
                      <a:moveTo>
                        <a:pt x="494269" y="257319"/>
                      </a:moveTo>
                      <a:cubicBezTo>
                        <a:pt x="494269" y="257319"/>
                        <a:pt x="567859" y="295020"/>
                        <a:pt x="576834" y="299509"/>
                      </a:cubicBezTo>
                      <a:cubicBezTo>
                        <a:pt x="595680" y="309383"/>
                        <a:pt x="603757" y="331824"/>
                        <a:pt x="603757" y="331824"/>
                      </a:cubicBezTo>
                      <a:cubicBezTo>
                        <a:pt x="603757" y="332722"/>
                        <a:pt x="604655" y="333619"/>
                        <a:pt x="604655" y="334517"/>
                      </a:cubicBezTo>
                      <a:cubicBezTo>
                        <a:pt x="611834" y="361447"/>
                        <a:pt x="631578" y="385683"/>
                        <a:pt x="652219" y="405432"/>
                      </a:cubicBezTo>
                      <a:cubicBezTo>
                        <a:pt x="664784" y="417101"/>
                        <a:pt x="678245" y="426078"/>
                        <a:pt x="693502" y="432361"/>
                      </a:cubicBezTo>
                      <a:cubicBezTo>
                        <a:pt x="703374" y="436850"/>
                        <a:pt x="753631" y="452110"/>
                        <a:pt x="770682" y="460189"/>
                      </a:cubicBezTo>
                      <a:cubicBezTo>
                        <a:pt x="761708" y="447622"/>
                        <a:pt x="753631" y="427873"/>
                        <a:pt x="751836" y="416204"/>
                      </a:cubicBezTo>
                      <a:cubicBezTo>
                        <a:pt x="747349" y="391069"/>
                        <a:pt x="738374" y="365935"/>
                        <a:pt x="717733" y="345289"/>
                      </a:cubicBezTo>
                      <a:cubicBezTo>
                        <a:pt x="697989" y="326438"/>
                        <a:pt x="670168" y="317462"/>
                        <a:pt x="647732" y="308485"/>
                      </a:cubicBezTo>
                      <a:cubicBezTo>
                        <a:pt x="599270" y="286941"/>
                        <a:pt x="550808" y="263602"/>
                        <a:pt x="502346" y="241161"/>
                      </a:cubicBezTo>
                      <a:cubicBezTo>
                        <a:pt x="415293" y="199869"/>
                        <a:pt x="326446" y="159475"/>
                        <a:pt x="239394" y="118182"/>
                      </a:cubicBezTo>
                      <a:cubicBezTo>
                        <a:pt x="189137" y="93946"/>
                        <a:pt x="136188" y="68811"/>
                        <a:pt x="111956" y="57142"/>
                      </a:cubicBezTo>
                      <a:cubicBezTo>
                        <a:pt x="58110" y="31110"/>
                        <a:pt x="5160" y="590"/>
                        <a:pt x="5160" y="590"/>
                      </a:cubicBezTo>
                      <a:cubicBezTo>
                        <a:pt x="3365" y="-308"/>
                        <a:pt x="1571" y="-308"/>
                        <a:pt x="673" y="1487"/>
                      </a:cubicBezTo>
                      <a:cubicBezTo>
                        <a:pt x="-224" y="3283"/>
                        <a:pt x="-224" y="5078"/>
                        <a:pt x="673" y="5976"/>
                      </a:cubicBezTo>
                      <a:cubicBezTo>
                        <a:pt x="133495" y="119080"/>
                        <a:pt x="331831" y="181916"/>
                        <a:pt x="494269" y="257319"/>
                      </a:cubicBezTo>
                      <a:close/>
                    </a:path>
                  </a:pathLst>
                </a:custGeom>
                <a:solidFill>
                  <a:srgbClr val="FFFFFF"/>
                </a:solidFill>
                <a:ln w="897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C5B2D1F-C769-861A-69DC-E8930C43BA6D}"/>
                    </a:ext>
                  </a:extLst>
                </p:cNvPr>
                <p:cNvSpPr/>
                <p:nvPr/>
              </p:nvSpPr>
              <p:spPr>
                <a:xfrm>
                  <a:off x="1487966" y="4032454"/>
                  <a:ext cx="778086" cy="202195"/>
                </a:xfrm>
                <a:custGeom>
                  <a:avLst/>
                  <a:gdLst>
                    <a:gd name="connsiteX0" fmla="*/ 113976 w 778086"/>
                    <a:gd name="connsiteY0" fmla="*/ 18863 h 202195"/>
                    <a:gd name="connsiteX1" fmla="*/ 240516 w 778086"/>
                    <a:gd name="connsiteY1" fmla="*/ 38612 h 202195"/>
                    <a:gd name="connsiteX2" fmla="*/ 486416 w 778086"/>
                    <a:gd name="connsiteY2" fmla="*/ 116708 h 202195"/>
                    <a:gd name="connsiteX3" fmla="*/ 577058 w 778086"/>
                    <a:gd name="connsiteY3" fmla="*/ 157102 h 202195"/>
                    <a:gd name="connsiteX4" fmla="*/ 616546 w 778086"/>
                    <a:gd name="connsiteY4" fmla="*/ 178646 h 202195"/>
                    <a:gd name="connsiteX5" fmla="*/ 697316 w 778086"/>
                    <a:gd name="connsiteY5" fmla="*/ 201985 h 202195"/>
                    <a:gd name="connsiteX6" fmla="*/ 778086 w 778086"/>
                    <a:gd name="connsiteY6" fmla="*/ 182237 h 202195"/>
                    <a:gd name="connsiteX7" fmla="*/ 765522 w 778086"/>
                    <a:gd name="connsiteY7" fmla="*/ 175953 h 202195"/>
                    <a:gd name="connsiteX8" fmla="*/ 732316 w 778086"/>
                    <a:gd name="connsiteY8" fmla="*/ 151716 h 202195"/>
                    <a:gd name="connsiteX9" fmla="*/ 703598 w 778086"/>
                    <a:gd name="connsiteY9" fmla="*/ 114912 h 202195"/>
                    <a:gd name="connsiteX10" fmla="*/ 691034 w 778086"/>
                    <a:gd name="connsiteY10" fmla="*/ 114015 h 202195"/>
                    <a:gd name="connsiteX11" fmla="*/ 615648 w 778086"/>
                    <a:gd name="connsiteY11" fmla="*/ 136456 h 202195"/>
                    <a:gd name="connsiteX12" fmla="*/ 599494 w 778086"/>
                    <a:gd name="connsiteY12" fmla="*/ 142740 h 202195"/>
                    <a:gd name="connsiteX13" fmla="*/ 586033 w 778086"/>
                    <a:gd name="connsiteY13" fmla="*/ 140047 h 202195"/>
                    <a:gd name="connsiteX14" fmla="*/ 493596 w 778086"/>
                    <a:gd name="connsiteY14" fmla="*/ 101448 h 202195"/>
                    <a:gd name="connsiteX15" fmla="*/ 2692 w 778086"/>
                    <a:gd name="connsiteY15" fmla="*/ 9887 h 202195"/>
                    <a:gd name="connsiteX16" fmla="*/ 0 w 778086"/>
                    <a:gd name="connsiteY16" fmla="*/ 13477 h 202195"/>
                    <a:gd name="connsiteX17" fmla="*/ 2692 w 778086"/>
                    <a:gd name="connsiteY17" fmla="*/ 16170 h 202195"/>
                    <a:gd name="connsiteX18" fmla="*/ 113976 w 778086"/>
                    <a:gd name="connsiteY18" fmla="*/ 18863 h 202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78086" h="202195">
                      <a:moveTo>
                        <a:pt x="113976" y="18863"/>
                      </a:moveTo>
                      <a:cubicBezTo>
                        <a:pt x="138207" y="21556"/>
                        <a:pt x="191156" y="28738"/>
                        <a:pt x="240516" y="38612"/>
                      </a:cubicBezTo>
                      <a:cubicBezTo>
                        <a:pt x="324876" y="56565"/>
                        <a:pt x="405646" y="84392"/>
                        <a:pt x="486416" y="116708"/>
                      </a:cubicBezTo>
                      <a:cubicBezTo>
                        <a:pt x="523211" y="132866"/>
                        <a:pt x="544750" y="141842"/>
                        <a:pt x="577058" y="157102"/>
                      </a:cubicBezTo>
                      <a:cubicBezTo>
                        <a:pt x="588725" y="163386"/>
                        <a:pt x="603982" y="171465"/>
                        <a:pt x="616546" y="178646"/>
                      </a:cubicBezTo>
                      <a:cubicBezTo>
                        <a:pt x="641674" y="193906"/>
                        <a:pt x="669495" y="203780"/>
                        <a:pt x="697316" y="201985"/>
                      </a:cubicBezTo>
                      <a:cubicBezTo>
                        <a:pt x="723342" y="200190"/>
                        <a:pt x="744881" y="188520"/>
                        <a:pt x="778086" y="182237"/>
                      </a:cubicBezTo>
                      <a:cubicBezTo>
                        <a:pt x="773599" y="180441"/>
                        <a:pt x="769112" y="178646"/>
                        <a:pt x="765522" y="175953"/>
                      </a:cubicBezTo>
                      <a:cubicBezTo>
                        <a:pt x="753855" y="169669"/>
                        <a:pt x="742188" y="161590"/>
                        <a:pt x="732316" y="151716"/>
                      </a:cubicBezTo>
                      <a:cubicBezTo>
                        <a:pt x="720650" y="140944"/>
                        <a:pt x="710778" y="128377"/>
                        <a:pt x="703598" y="114912"/>
                      </a:cubicBezTo>
                      <a:cubicBezTo>
                        <a:pt x="699111" y="114015"/>
                        <a:pt x="695521" y="114015"/>
                        <a:pt x="691034" y="114015"/>
                      </a:cubicBezTo>
                      <a:cubicBezTo>
                        <a:pt x="663213" y="113117"/>
                        <a:pt x="637187" y="127480"/>
                        <a:pt x="615648" y="136456"/>
                      </a:cubicBezTo>
                      <a:cubicBezTo>
                        <a:pt x="609366" y="139149"/>
                        <a:pt x="604879" y="140944"/>
                        <a:pt x="599494" y="142740"/>
                      </a:cubicBezTo>
                      <a:cubicBezTo>
                        <a:pt x="595904" y="142740"/>
                        <a:pt x="591417" y="142740"/>
                        <a:pt x="586033" y="140047"/>
                      </a:cubicBezTo>
                      <a:cubicBezTo>
                        <a:pt x="577956" y="136456"/>
                        <a:pt x="493596" y="101448"/>
                        <a:pt x="493596" y="101448"/>
                      </a:cubicBezTo>
                      <a:cubicBezTo>
                        <a:pt x="345517" y="43100"/>
                        <a:pt x="159746" y="-26019"/>
                        <a:pt x="2692" y="9887"/>
                      </a:cubicBezTo>
                      <a:cubicBezTo>
                        <a:pt x="897" y="9887"/>
                        <a:pt x="0" y="11682"/>
                        <a:pt x="0" y="13477"/>
                      </a:cubicBezTo>
                      <a:cubicBezTo>
                        <a:pt x="0" y="15273"/>
                        <a:pt x="1795" y="16170"/>
                        <a:pt x="2692" y="16170"/>
                      </a:cubicBezTo>
                      <a:cubicBezTo>
                        <a:pt x="1795" y="15273"/>
                        <a:pt x="60129" y="13477"/>
                        <a:pt x="113976" y="18863"/>
                      </a:cubicBezTo>
                      <a:close/>
                    </a:path>
                  </a:pathLst>
                </a:custGeom>
                <a:solidFill>
                  <a:srgbClr val="FFFFFF"/>
                </a:solidFill>
                <a:ln w="897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BCD9982-9E70-5E48-0AC1-5606EA409755}"/>
                    </a:ext>
                  </a:extLst>
                </p:cNvPr>
                <p:cNvSpPr/>
                <p:nvPr/>
              </p:nvSpPr>
              <p:spPr>
                <a:xfrm>
                  <a:off x="1359492" y="3857424"/>
                  <a:ext cx="819508" cy="289942"/>
                </a:xfrm>
                <a:custGeom>
                  <a:avLst/>
                  <a:gdLst>
                    <a:gd name="connsiteX0" fmla="*/ 648096 w 819508"/>
                    <a:gd name="connsiteY0" fmla="*/ 221721 h 289942"/>
                    <a:gd name="connsiteX1" fmla="*/ 658865 w 819508"/>
                    <a:gd name="connsiteY1" fmla="*/ 234288 h 289942"/>
                    <a:gd name="connsiteX2" fmla="*/ 718097 w 819508"/>
                    <a:gd name="connsiteY2" fmla="*/ 282761 h 289942"/>
                    <a:gd name="connsiteX3" fmla="*/ 741430 w 819508"/>
                    <a:gd name="connsiteY3" fmla="*/ 289942 h 289942"/>
                    <a:gd name="connsiteX4" fmla="*/ 815918 w 819508"/>
                    <a:gd name="connsiteY4" fmla="*/ 269296 h 289942"/>
                    <a:gd name="connsiteX5" fmla="*/ 819508 w 819508"/>
                    <a:gd name="connsiteY5" fmla="*/ 269296 h 289942"/>
                    <a:gd name="connsiteX6" fmla="*/ 809636 w 819508"/>
                    <a:gd name="connsiteY6" fmla="*/ 255832 h 289942"/>
                    <a:gd name="connsiteX7" fmla="*/ 750405 w 819508"/>
                    <a:gd name="connsiteY7" fmla="*/ 202870 h 289942"/>
                    <a:gd name="connsiteX8" fmla="*/ 670532 w 819508"/>
                    <a:gd name="connsiteY8" fmla="*/ 195689 h 289942"/>
                    <a:gd name="connsiteX9" fmla="*/ 654378 w 819508"/>
                    <a:gd name="connsiteY9" fmla="*/ 195689 h 289942"/>
                    <a:gd name="connsiteX10" fmla="*/ 596941 w 819508"/>
                    <a:gd name="connsiteY10" fmla="*/ 175043 h 289942"/>
                    <a:gd name="connsiteX11" fmla="*/ 8216 w 819508"/>
                    <a:gd name="connsiteY11" fmla="*/ 0 h 289942"/>
                    <a:gd name="connsiteX12" fmla="*/ 139 w 819508"/>
                    <a:gd name="connsiteY12" fmla="*/ 3591 h 289942"/>
                    <a:gd name="connsiteX13" fmla="*/ 6422 w 819508"/>
                    <a:gd name="connsiteY13" fmla="*/ 8977 h 289942"/>
                    <a:gd name="connsiteX14" fmla="*/ 591557 w 819508"/>
                    <a:gd name="connsiteY14" fmla="*/ 192996 h 289942"/>
                    <a:gd name="connsiteX15" fmla="*/ 648096 w 819508"/>
                    <a:gd name="connsiteY15" fmla="*/ 221721 h 28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19508" h="289942">
                      <a:moveTo>
                        <a:pt x="648096" y="221721"/>
                      </a:moveTo>
                      <a:cubicBezTo>
                        <a:pt x="651686" y="225311"/>
                        <a:pt x="655276" y="229799"/>
                        <a:pt x="658865" y="234288"/>
                      </a:cubicBezTo>
                      <a:cubicBezTo>
                        <a:pt x="678609" y="258525"/>
                        <a:pt x="692071" y="271989"/>
                        <a:pt x="718097" y="282761"/>
                      </a:cubicBezTo>
                      <a:cubicBezTo>
                        <a:pt x="725276" y="286352"/>
                        <a:pt x="733353" y="288147"/>
                        <a:pt x="741430" y="289942"/>
                      </a:cubicBezTo>
                      <a:cubicBezTo>
                        <a:pt x="761174" y="280966"/>
                        <a:pt x="786303" y="268399"/>
                        <a:pt x="815918" y="269296"/>
                      </a:cubicBezTo>
                      <a:cubicBezTo>
                        <a:pt x="816816" y="269296"/>
                        <a:pt x="817713" y="269296"/>
                        <a:pt x="819508" y="269296"/>
                      </a:cubicBezTo>
                      <a:cubicBezTo>
                        <a:pt x="815918" y="264808"/>
                        <a:pt x="813226" y="260320"/>
                        <a:pt x="809636" y="255832"/>
                      </a:cubicBezTo>
                      <a:cubicBezTo>
                        <a:pt x="797969" y="233390"/>
                        <a:pt x="777328" y="213642"/>
                        <a:pt x="750405" y="202870"/>
                      </a:cubicBezTo>
                      <a:cubicBezTo>
                        <a:pt x="724379" y="191200"/>
                        <a:pt x="693866" y="194791"/>
                        <a:pt x="670532" y="195689"/>
                      </a:cubicBezTo>
                      <a:cubicBezTo>
                        <a:pt x="664250" y="195689"/>
                        <a:pt x="658865" y="195689"/>
                        <a:pt x="654378" y="195689"/>
                      </a:cubicBezTo>
                      <a:cubicBezTo>
                        <a:pt x="645404" y="193893"/>
                        <a:pt x="628352" y="189405"/>
                        <a:pt x="596941" y="175043"/>
                      </a:cubicBezTo>
                      <a:cubicBezTo>
                        <a:pt x="410273" y="93356"/>
                        <a:pt x="198475" y="17953"/>
                        <a:pt x="8216" y="0"/>
                      </a:cubicBezTo>
                      <a:cubicBezTo>
                        <a:pt x="4627" y="0"/>
                        <a:pt x="1037" y="898"/>
                        <a:pt x="139" y="3591"/>
                      </a:cubicBezTo>
                      <a:cubicBezTo>
                        <a:pt x="-758" y="6284"/>
                        <a:pt x="2832" y="8079"/>
                        <a:pt x="6422" y="8977"/>
                      </a:cubicBezTo>
                      <a:cubicBezTo>
                        <a:pt x="207450" y="47576"/>
                        <a:pt x="403093" y="114002"/>
                        <a:pt x="591557" y="192996"/>
                      </a:cubicBezTo>
                      <a:cubicBezTo>
                        <a:pt x="629250" y="208256"/>
                        <a:pt x="642711" y="218130"/>
                        <a:pt x="648096" y="221721"/>
                      </a:cubicBezTo>
                      <a:close/>
                    </a:path>
                  </a:pathLst>
                </a:custGeom>
                <a:solidFill>
                  <a:srgbClr val="FFFFFF"/>
                </a:solidFill>
                <a:ln w="897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A365892-15DB-2E78-E62D-F499AD8F3BB2}"/>
                    </a:ext>
                  </a:extLst>
                </p:cNvPr>
                <p:cNvSpPr/>
                <p:nvPr/>
              </p:nvSpPr>
              <p:spPr>
                <a:xfrm>
                  <a:off x="2095165" y="4313289"/>
                  <a:ext cx="547814" cy="146185"/>
                </a:xfrm>
                <a:custGeom>
                  <a:avLst/>
                  <a:gdLst>
                    <a:gd name="connsiteX0" fmla="*/ 2167 w 547814"/>
                    <a:gd name="connsiteY0" fmla="*/ 8222 h 146185"/>
                    <a:gd name="connsiteX1" fmla="*/ 66783 w 547814"/>
                    <a:gd name="connsiteY1" fmla="*/ 27073 h 146185"/>
                    <a:gd name="connsiteX2" fmla="*/ 279478 w 547814"/>
                    <a:gd name="connsiteY2" fmla="*/ 115043 h 146185"/>
                    <a:gd name="connsiteX3" fmla="*/ 373710 w 547814"/>
                    <a:gd name="connsiteY3" fmla="*/ 143768 h 146185"/>
                    <a:gd name="connsiteX4" fmla="*/ 380889 w 547814"/>
                    <a:gd name="connsiteY4" fmla="*/ 144666 h 146185"/>
                    <a:gd name="connsiteX5" fmla="*/ 470634 w 547814"/>
                    <a:gd name="connsiteY5" fmla="*/ 127611 h 146185"/>
                    <a:gd name="connsiteX6" fmla="*/ 547814 w 547814"/>
                    <a:gd name="connsiteY6" fmla="*/ 112350 h 146185"/>
                    <a:gd name="connsiteX7" fmla="*/ 493967 w 547814"/>
                    <a:gd name="connsiteY7" fmla="*/ 74649 h 146185"/>
                    <a:gd name="connsiteX8" fmla="*/ 362043 w 547814"/>
                    <a:gd name="connsiteY8" fmla="*/ 72854 h 146185"/>
                    <a:gd name="connsiteX9" fmla="*/ 295632 w 547814"/>
                    <a:gd name="connsiteY9" fmla="*/ 97988 h 146185"/>
                    <a:gd name="connsiteX10" fmla="*/ 272298 w 547814"/>
                    <a:gd name="connsiteY10" fmla="*/ 90807 h 146185"/>
                    <a:gd name="connsiteX11" fmla="*/ 129604 w 547814"/>
                    <a:gd name="connsiteY11" fmla="*/ 36050 h 146185"/>
                    <a:gd name="connsiteX12" fmla="*/ 6654 w 547814"/>
                    <a:gd name="connsiteY12" fmla="*/ 144 h 146185"/>
                    <a:gd name="connsiteX13" fmla="*/ 3961 w 547814"/>
                    <a:gd name="connsiteY13" fmla="*/ 144 h 146185"/>
                    <a:gd name="connsiteX14" fmla="*/ 372 w 547814"/>
                    <a:gd name="connsiteY14" fmla="*/ 1939 h 146185"/>
                    <a:gd name="connsiteX15" fmla="*/ 1269 w 547814"/>
                    <a:gd name="connsiteY15" fmla="*/ 5529 h 146185"/>
                    <a:gd name="connsiteX16" fmla="*/ 2167 w 547814"/>
                    <a:gd name="connsiteY16" fmla="*/ 8222 h 146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7814" h="146185">
                      <a:moveTo>
                        <a:pt x="2167" y="8222"/>
                      </a:moveTo>
                      <a:cubicBezTo>
                        <a:pt x="7551" y="10915"/>
                        <a:pt x="35372" y="15404"/>
                        <a:pt x="66783" y="27073"/>
                      </a:cubicBezTo>
                      <a:cubicBezTo>
                        <a:pt x="137681" y="53105"/>
                        <a:pt x="208579" y="87216"/>
                        <a:pt x="279478" y="115043"/>
                      </a:cubicBezTo>
                      <a:cubicBezTo>
                        <a:pt x="318965" y="130304"/>
                        <a:pt x="345889" y="138382"/>
                        <a:pt x="373710" y="143768"/>
                      </a:cubicBezTo>
                      <a:cubicBezTo>
                        <a:pt x="377299" y="144666"/>
                        <a:pt x="379094" y="144666"/>
                        <a:pt x="380889" y="144666"/>
                      </a:cubicBezTo>
                      <a:cubicBezTo>
                        <a:pt x="411402" y="149154"/>
                        <a:pt x="444608" y="143768"/>
                        <a:pt x="470634" y="127611"/>
                      </a:cubicBezTo>
                      <a:cubicBezTo>
                        <a:pt x="511916" y="103374"/>
                        <a:pt x="547814" y="112350"/>
                        <a:pt x="547814" y="112350"/>
                      </a:cubicBezTo>
                      <a:cubicBezTo>
                        <a:pt x="547814" y="112350"/>
                        <a:pt x="498455" y="78240"/>
                        <a:pt x="493967" y="74649"/>
                      </a:cubicBezTo>
                      <a:cubicBezTo>
                        <a:pt x="454480" y="48617"/>
                        <a:pt x="400633" y="42333"/>
                        <a:pt x="362043" y="72854"/>
                      </a:cubicBezTo>
                      <a:cubicBezTo>
                        <a:pt x="333324" y="95295"/>
                        <a:pt x="308196" y="98886"/>
                        <a:pt x="295632" y="97988"/>
                      </a:cubicBezTo>
                      <a:cubicBezTo>
                        <a:pt x="286657" y="96193"/>
                        <a:pt x="275888" y="92602"/>
                        <a:pt x="272298" y="90807"/>
                      </a:cubicBezTo>
                      <a:cubicBezTo>
                        <a:pt x="224733" y="74649"/>
                        <a:pt x="176271" y="56696"/>
                        <a:pt x="129604" y="36050"/>
                      </a:cubicBezTo>
                      <a:cubicBezTo>
                        <a:pt x="84732" y="16301"/>
                        <a:pt x="22808" y="144"/>
                        <a:pt x="6654" y="144"/>
                      </a:cubicBezTo>
                      <a:cubicBezTo>
                        <a:pt x="5756" y="144"/>
                        <a:pt x="4859" y="144"/>
                        <a:pt x="3961" y="144"/>
                      </a:cubicBezTo>
                      <a:cubicBezTo>
                        <a:pt x="3064" y="144"/>
                        <a:pt x="3064" y="-754"/>
                        <a:pt x="372" y="1939"/>
                      </a:cubicBezTo>
                      <a:cubicBezTo>
                        <a:pt x="-526" y="3734"/>
                        <a:pt x="372" y="5529"/>
                        <a:pt x="1269" y="5529"/>
                      </a:cubicBezTo>
                      <a:cubicBezTo>
                        <a:pt x="1269" y="8222"/>
                        <a:pt x="1269" y="8222"/>
                        <a:pt x="2167" y="8222"/>
                      </a:cubicBezTo>
                      <a:close/>
                    </a:path>
                  </a:pathLst>
                </a:custGeom>
                <a:solidFill>
                  <a:srgbClr val="FFFFFF"/>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496111D-C6F0-684E-E42C-6FC75826F183}"/>
                    </a:ext>
                  </a:extLst>
                </p:cNvPr>
                <p:cNvSpPr/>
                <p:nvPr/>
              </p:nvSpPr>
              <p:spPr>
                <a:xfrm>
                  <a:off x="1876560" y="4205490"/>
                  <a:ext cx="647956" cy="186464"/>
                </a:xfrm>
                <a:custGeom>
                  <a:avLst/>
                  <a:gdLst>
                    <a:gd name="connsiteX0" fmla="*/ 1795 w 647956"/>
                    <a:gd name="connsiteY0" fmla="*/ 7406 h 186464"/>
                    <a:gd name="connsiteX1" fmla="*/ 99616 w 647956"/>
                    <a:gd name="connsiteY1" fmla="*/ 26256 h 186464"/>
                    <a:gd name="connsiteX2" fmla="*/ 230644 w 647956"/>
                    <a:gd name="connsiteY2" fmla="*/ 71139 h 186464"/>
                    <a:gd name="connsiteX3" fmla="*/ 444236 w 647956"/>
                    <a:gd name="connsiteY3" fmla="*/ 167188 h 186464"/>
                    <a:gd name="connsiteX4" fmla="*/ 446031 w 647956"/>
                    <a:gd name="connsiteY4" fmla="*/ 168983 h 186464"/>
                    <a:gd name="connsiteX5" fmla="*/ 574366 w 647956"/>
                    <a:gd name="connsiteY5" fmla="*/ 165393 h 186464"/>
                    <a:gd name="connsiteX6" fmla="*/ 647956 w 647956"/>
                    <a:gd name="connsiteY6" fmla="*/ 145644 h 186464"/>
                    <a:gd name="connsiteX7" fmla="*/ 595007 w 647956"/>
                    <a:gd name="connsiteY7" fmla="*/ 111534 h 186464"/>
                    <a:gd name="connsiteX8" fmla="*/ 464877 w 647956"/>
                    <a:gd name="connsiteY8" fmla="*/ 114227 h 186464"/>
                    <a:gd name="connsiteX9" fmla="*/ 405646 w 647956"/>
                    <a:gd name="connsiteY9" fmla="*/ 130384 h 186464"/>
                    <a:gd name="connsiteX10" fmla="*/ 238721 w 647956"/>
                    <a:gd name="connsiteY10" fmla="*/ 54981 h 186464"/>
                    <a:gd name="connsiteX11" fmla="*/ 103206 w 647956"/>
                    <a:gd name="connsiteY11" fmla="*/ 11894 h 186464"/>
                    <a:gd name="connsiteX12" fmla="*/ 1795 w 647956"/>
                    <a:gd name="connsiteY12" fmla="*/ 2917 h 186464"/>
                    <a:gd name="connsiteX13" fmla="*/ 1795 w 647956"/>
                    <a:gd name="connsiteY13" fmla="*/ 2917 h 186464"/>
                    <a:gd name="connsiteX14" fmla="*/ 0 w 647956"/>
                    <a:gd name="connsiteY14" fmla="*/ 5610 h 186464"/>
                    <a:gd name="connsiteX15" fmla="*/ 1795 w 647956"/>
                    <a:gd name="connsiteY15" fmla="*/ 7406 h 18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7956" h="186464">
                      <a:moveTo>
                        <a:pt x="1795" y="7406"/>
                      </a:moveTo>
                      <a:cubicBezTo>
                        <a:pt x="1795" y="7406"/>
                        <a:pt x="43077" y="10099"/>
                        <a:pt x="99616" y="26256"/>
                      </a:cubicBezTo>
                      <a:cubicBezTo>
                        <a:pt x="125643" y="33438"/>
                        <a:pt x="180387" y="52288"/>
                        <a:pt x="230644" y="71139"/>
                      </a:cubicBezTo>
                      <a:cubicBezTo>
                        <a:pt x="303337" y="97171"/>
                        <a:pt x="373338" y="135770"/>
                        <a:pt x="444236" y="167188"/>
                      </a:cubicBezTo>
                      <a:cubicBezTo>
                        <a:pt x="445134" y="168086"/>
                        <a:pt x="446031" y="168086"/>
                        <a:pt x="446031" y="168983"/>
                      </a:cubicBezTo>
                      <a:cubicBezTo>
                        <a:pt x="500775" y="200401"/>
                        <a:pt x="549237" y="183346"/>
                        <a:pt x="574366" y="165393"/>
                      </a:cubicBezTo>
                      <a:cubicBezTo>
                        <a:pt x="613853" y="138463"/>
                        <a:pt x="647956" y="145644"/>
                        <a:pt x="647956" y="145644"/>
                      </a:cubicBezTo>
                      <a:cubicBezTo>
                        <a:pt x="647956" y="145644"/>
                        <a:pt x="600392" y="114227"/>
                        <a:pt x="595007" y="111534"/>
                      </a:cubicBezTo>
                      <a:cubicBezTo>
                        <a:pt x="540263" y="78320"/>
                        <a:pt x="493596" y="92683"/>
                        <a:pt x="464877" y="114227"/>
                      </a:cubicBezTo>
                      <a:cubicBezTo>
                        <a:pt x="437954" y="133975"/>
                        <a:pt x="416415" y="133077"/>
                        <a:pt x="405646" y="130384"/>
                      </a:cubicBezTo>
                      <a:cubicBezTo>
                        <a:pt x="350902" y="104352"/>
                        <a:pt x="295260" y="76525"/>
                        <a:pt x="238721" y="54981"/>
                      </a:cubicBezTo>
                      <a:cubicBezTo>
                        <a:pt x="194746" y="38823"/>
                        <a:pt x="148976" y="23563"/>
                        <a:pt x="103206" y="11894"/>
                      </a:cubicBezTo>
                      <a:cubicBezTo>
                        <a:pt x="26923" y="-6957"/>
                        <a:pt x="5385" y="2020"/>
                        <a:pt x="1795" y="2917"/>
                      </a:cubicBezTo>
                      <a:cubicBezTo>
                        <a:pt x="1795" y="2917"/>
                        <a:pt x="1795" y="2917"/>
                        <a:pt x="1795" y="2917"/>
                      </a:cubicBezTo>
                      <a:cubicBezTo>
                        <a:pt x="897" y="2917"/>
                        <a:pt x="0" y="3815"/>
                        <a:pt x="0" y="5610"/>
                      </a:cubicBezTo>
                      <a:cubicBezTo>
                        <a:pt x="0" y="5610"/>
                        <a:pt x="897" y="7406"/>
                        <a:pt x="1795" y="7406"/>
                      </a:cubicBezTo>
                      <a:close/>
                    </a:path>
                  </a:pathLst>
                </a:custGeom>
                <a:solidFill>
                  <a:srgbClr val="FFFFFF"/>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98EB657-7A2F-C35C-BE72-81127578822E}"/>
                    </a:ext>
                  </a:extLst>
                </p:cNvPr>
                <p:cNvSpPr/>
                <p:nvPr/>
              </p:nvSpPr>
              <p:spPr>
                <a:xfrm>
                  <a:off x="2280039" y="3970529"/>
                  <a:ext cx="428453" cy="480245"/>
                </a:xfrm>
                <a:custGeom>
                  <a:avLst/>
                  <a:gdLst>
                    <a:gd name="connsiteX0" fmla="*/ 2167 w 428453"/>
                    <a:gd name="connsiteY0" fmla="*/ 8977 h 480245"/>
                    <a:gd name="connsiteX1" fmla="*/ 91911 w 428453"/>
                    <a:gd name="connsiteY1" fmla="*/ 84380 h 480245"/>
                    <a:gd name="connsiteX2" fmla="*/ 280375 w 428453"/>
                    <a:gd name="connsiteY2" fmla="*/ 228004 h 480245"/>
                    <a:gd name="connsiteX3" fmla="*/ 310888 w 428453"/>
                    <a:gd name="connsiteY3" fmla="*/ 259422 h 480245"/>
                    <a:gd name="connsiteX4" fmla="*/ 316273 w 428453"/>
                    <a:gd name="connsiteY4" fmla="*/ 324951 h 480245"/>
                    <a:gd name="connsiteX5" fmla="*/ 372812 w 428453"/>
                    <a:gd name="connsiteY5" fmla="*/ 444339 h 480245"/>
                    <a:gd name="connsiteX6" fmla="*/ 428454 w 428453"/>
                    <a:gd name="connsiteY6" fmla="*/ 480245 h 480245"/>
                    <a:gd name="connsiteX7" fmla="*/ 415889 w 428453"/>
                    <a:gd name="connsiteY7" fmla="*/ 403945 h 480245"/>
                    <a:gd name="connsiteX8" fmla="*/ 401530 w 428453"/>
                    <a:gd name="connsiteY8" fmla="*/ 326746 h 480245"/>
                    <a:gd name="connsiteX9" fmla="*/ 401530 w 428453"/>
                    <a:gd name="connsiteY9" fmla="*/ 324951 h 480245"/>
                    <a:gd name="connsiteX10" fmla="*/ 284862 w 428453"/>
                    <a:gd name="connsiteY10" fmla="*/ 208256 h 480245"/>
                    <a:gd name="connsiteX11" fmla="*/ 64988 w 428453"/>
                    <a:gd name="connsiteY11" fmla="*/ 46678 h 480245"/>
                    <a:gd name="connsiteX12" fmla="*/ 5756 w 428453"/>
                    <a:gd name="connsiteY12" fmla="*/ 898 h 480245"/>
                    <a:gd name="connsiteX13" fmla="*/ 3961 w 428453"/>
                    <a:gd name="connsiteY13" fmla="*/ 0 h 480245"/>
                    <a:gd name="connsiteX14" fmla="*/ 372 w 428453"/>
                    <a:gd name="connsiteY14" fmla="*/ 1795 h 480245"/>
                    <a:gd name="connsiteX15" fmla="*/ 1269 w 428453"/>
                    <a:gd name="connsiteY15" fmla="*/ 6284 h 480245"/>
                    <a:gd name="connsiteX16" fmla="*/ 2167 w 428453"/>
                    <a:gd name="connsiteY16" fmla="*/ 8977 h 4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453" h="480245">
                      <a:moveTo>
                        <a:pt x="2167" y="8977"/>
                      </a:moveTo>
                      <a:cubicBezTo>
                        <a:pt x="12936" y="22441"/>
                        <a:pt x="56911" y="56552"/>
                        <a:pt x="91911" y="84380"/>
                      </a:cubicBezTo>
                      <a:cubicBezTo>
                        <a:pt x="153835" y="131955"/>
                        <a:pt x="220246" y="176838"/>
                        <a:pt x="280375" y="228004"/>
                      </a:cubicBezTo>
                      <a:cubicBezTo>
                        <a:pt x="290247" y="236083"/>
                        <a:pt x="304606" y="249548"/>
                        <a:pt x="310888" y="259422"/>
                      </a:cubicBezTo>
                      <a:cubicBezTo>
                        <a:pt x="316273" y="270194"/>
                        <a:pt x="322555" y="291738"/>
                        <a:pt x="316273" y="324951"/>
                      </a:cubicBezTo>
                      <a:cubicBezTo>
                        <a:pt x="309991" y="360857"/>
                        <a:pt x="318068" y="408433"/>
                        <a:pt x="372812" y="444339"/>
                      </a:cubicBezTo>
                      <a:cubicBezTo>
                        <a:pt x="377299" y="447930"/>
                        <a:pt x="428454" y="480245"/>
                        <a:pt x="428454" y="480245"/>
                      </a:cubicBezTo>
                      <a:cubicBezTo>
                        <a:pt x="428454" y="480245"/>
                        <a:pt x="406915" y="451520"/>
                        <a:pt x="415889" y="403945"/>
                      </a:cubicBezTo>
                      <a:cubicBezTo>
                        <a:pt x="421274" y="377015"/>
                        <a:pt x="414992" y="350085"/>
                        <a:pt x="401530" y="326746"/>
                      </a:cubicBezTo>
                      <a:cubicBezTo>
                        <a:pt x="401530" y="325849"/>
                        <a:pt x="401530" y="325849"/>
                        <a:pt x="401530" y="324951"/>
                      </a:cubicBezTo>
                      <a:cubicBezTo>
                        <a:pt x="371017" y="280068"/>
                        <a:pt x="327042" y="242367"/>
                        <a:pt x="284862" y="208256"/>
                      </a:cubicBezTo>
                      <a:cubicBezTo>
                        <a:pt x="216656" y="151704"/>
                        <a:pt x="137681" y="100537"/>
                        <a:pt x="64988" y="46678"/>
                      </a:cubicBezTo>
                      <a:cubicBezTo>
                        <a:pt x="35372" y="25134"/>
                        <a:pt x="12038" y="4488"/>
                        <a:pt x="5756" y="898"/>
                      </a:cubicBezTo>
                      <a:cubicBezTo>
                        <a:pt x="4859" y="898"/>
                        <a:pt x="4859" y="0"/>
                        <a:pt x="3961" y="0"/>
                      </a:cubicBezTo>
                      <a:cubicBezTo>
                        <a:pt x="3064" y="0"/>
                        <a:pt x="1269" y="0"/>
                        <a:pt x="372" y="1795"/>
                      </a:cubicBezTo>
                      <a:cubicBezTo>
                        <a:pt x="-526" y="4488"/>
                        <a:pt x="372" y="5386"/>
                        <a:pt x="1269" y="6284"/>
                      </a:cubicBezTo>
                      <a:cubicBezTo>
                        <a:pt x="372" y="7181"/>
                        <a:pt x="1269" y="8079"/>
                        <a:pt x="2167" y="8977"/>
                      </a:cubicBezTo>
                      <a:close/>
                    </a:path>
                  </a:pathLst>
                </a:custGeom>
                <a:solidFill>
                  <a:srgbClr val="FFFFFF"/>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67DFB4EB-CDE6-0B27-E369-2533253283E1}"/>
                    </a:ext>
                  </a:extLst>
                </p:cNvPr>
                <p:cNvSpPr/>
                <p:nvPr/>
              </p:nvSpPr>
              <p:spPr>
                <a:xfrm>
                  <a:off x="2019479" y="3837003"/>
                  <a:ext cx="570551" cy="533879"/>
                </a:xfrm>
                <a:custGeom>
                  <a:avLst/>
                  <a:gdLst>
                    <a:gd name="connsiteX0" fmla="*/ 107469 w 570551"/>
                    <a:gd name="connsiteY0" fmla="*/ 103904 h 533879"/>
                    <a:gd name="connsiteX1" fmla="*/ 246573 w 570551"/>
                    <a:gd name="connsiteY1" fmla="*/ 201748 h 533879"/>
                    <a:gd name="connsiteX2" fmla="*/ 425165 w 570551"/>
                    <a:gd name="connsiteY2" fmla="*/ 314852 h 533879"/>
                    <a:gd name="connsiteX3" fmla="*/ 455678 w 570551"/>
                    <a:gd name="connsiteY3" fmla="*/ 383972 h 533879"/>
                    <a:gd name="connsiteX4" fmla="*/ 515807 w 570551"/>
                    <a:gd name="connsiteY4" fmla="*/ 501564 h 533879"/>
                    <a:gd name="connsiteX5" fmla="*/ 570552 w 570551"/>
                    <a:gd name="connsiteY5" fmla="*/ 533880 h 533879"/>
                    <a:gd name="connsiteX6" fmla="*/ 557988 w 570551"/>
                    <a:gd name="connsiteY6" fmla="*/ 459375 h 533879"/>
                    <a:gd name="connsiteX7" fmla="*/ 496961 w 570551"/>
                    <a:gd name="connsiteY7" fmla="*/ 340884 h 533879"/>
                    <a:gd name="connsiteX8" fmla="*/ 255548 w 570551"/>
                    <a:gd name="connsiteY8" fmla="*/ 183795 h 533879"/>
                    <a:gd name="connsiteX9" fmla="*/ 118239 w 570551"/>
                    <a:gd name="connsiteY9" fmla="*/ 90439 h 533879"/>
                    <a:gd name="connsiteX10" fmla="*/ 4263 w 570551"/>
                    <a:gd name="connsiteY10" fmla="*/ 673 h 533879"/>
                    <a:gd name="connsiteX11" fmla="*/ 673 w 570551"/>
                    <a:gd name="connsiteY11" fmla="*/ 673 h 533879"/>
                    <a:gd name="connsiteX12" fmla="*/ 673 w 570551"/>
                    <a:gd name="connsiteY12" fmla="*/ 4264 h 533879"/>
                    <a:gd name="connsiteX13" fmla="*/ 107469 w 570551"/>
                    <a:gd name="connsiteY13" fmla="*/ 103904 h 53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0551" h="533879">
                      <a:moveTo>
                        <a:pt x="107469" y="103904"/>
                      </a:moveTo>
                      <a:cubicBezTo>
                        <a:pt x="152342" y="138912"/>
                        <a:pt x="199906" y="171228"/>
                        <a:pt x="246573" y="201748"/>
                      </a:cubicBezTo>
                      <a:cubicBezTo>
                        <a:pt x="304907" y="240347"/>
                        <a:pt x="366831" y="276253"/>
                        <a:pt x="425165" y="314852"/>
                      </a:cubicBezTo>
                      <a:cubicBezTo>
                        <a:pt x="436832" y="325624"/>
                        <a:pt x="456576" y="349861"/>
                        <a:pt x="455678" y="383972"/>
                      </a:cubicBezTo>
                      <a:cubicBezTo>
                        <a:pt x="453884" y="421673"/>
                        <a:pt x="460166" y="467454"/>
                        <a:pt x="515807" y="501564"/>
                      </a:cubicBezTo>
                      <a:cubicBezTo>
                        <a:pt x="520295" y="504257"/>
                        <a:pt x="570552" y="533880"/>
                        <a:pt x="570552" y="533880"/>
                      </a:cubicBezTo>
                      <a:cubicBezTo>
                        <a:pt x="570552" y="533880"/>
                        <a:pt x="549910" y="506950"/>
                        <a:pt x="557988" y="459375"/>
                      </a:cubicBezTo>
                      <a:cubicBezTo>
                        <a:pt x="566064" y="410901"/>
                        <a:pt x="538244" y="365121"/>
                        <a:pt x="496961" y="340884"/>
                      </a:cubicBezTo>
                      <a:cubicBezTo>
                        <a:pt x="420678" y="283434"/>
                        <a:pt x="335421" y="236756"/>
                        <a:pt x="255548" y="183795"/>
                      </a:cubicBezTo>
                      <a:cubicBezTo>
                        <a:pt x="209778" y="153275"/>
                        <a:pt x="163111" y="122754"/>
                        <a:pt x="118239" y="90439"/>
                      </a:cubicBezTo>
                      <a:cubicBezTo>
                        <a:pt x="79648" y="62611"/>
                        <a:pt x="41058" y="32091"/>
                        <a:pt x="4263" y="673"/>
                      </a:cubicBezTo>
                      <a:cubicBezTo>
                        <a:pt x="3365" y="-224"/>
                        <a:pt x="1570" y="-224"/>
                        <a:pt x="673" y="673"/>
                      </a:cubicBezTo>
                      <a:cubicBezTo>
                        <a:pt x="-224" y="1571"/>
                        <a:pt x="-224" y="3366"/>
                        <a:pt x="673" y="4264"/>
                      </a:cubicBezTo>
                      <a:cubicBezTo>
                        <a:pt x="27597" y="41965"/>
                        <a:pt x="68879" y="74281"/>
                        <a:pt x="107469" y="103904"/>
                      </a:cubicBezTo>
                      <a:close/>
                    </a:path>
                  </a:pathLst>
                </a:custGeom>
                <a:solidFill>
                  <a:srgbClr val="FFFFFF"/>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3350D1EC-9C34-FFE4-AF3B-B92CF24011FC}"/>
                    </a:ext>
                  </a:extLst>
                </p:cNvPr>
                <p:cNvSpPr/>
                <p:nvPr/>
              </p:nvSpPr>
              <p:spPr>
                <a:xfrm>
                  <a:off x="1787937" y="3788613"/>
                  <a:ext cx="690809" cy="513150"/>
                </a:xfrm>
                <a:custGeom>
                  <a:avLst/>
                  <a:gdLst>
                    <a:gd name="connsiteX0" fmla="*/ 480807 w 690809"/>
                    <a:gd name="connsiteY0" fmla="*/ 287839 h 513150"/>
                    <a:gd name="connsiteX1" fmla="*/ 513115 w 690809"/>
                    <a:gd name="connsiteY1" fmla="*/ 305792 h 513150"/>
                    <a:gd name="connsiteX2" fmla="*/ 555295 w 690809"/>
                    <a:gd name="connsiteY2" fmla="*/ 372219 h 513150"/>
                    <a:gd name="connsiteX3" fmla="*/ 556193 w 690809"/>
                    <a:gd name="connsiteY3" fmla="*/ 376707 h 513150"/>
                    <a:gd name="connsiteX4" fmla="*/ 571449 w 690809"/>
                    <a:gd name="connsiteY4" fmla="*/ 417999 h 513150"/>
                    <a:gd name="connsiteX5" fmla="*/ 628886 w 690809"/>
                    <a:gd name="connsiteY5" fmla="*/ 476346 h 513150"/>
                    <a:gd name="connsiteX6" fmla="*/ 690810 w 690809"/>
                    <a:gd name="connsiteY6" fmla="*/ 513150 h 513150"/>
                    <a:gd name="connsiteX7" fmla="*/ 663886 w 690809"/>
                    <a:gd name="connsiteY7" fmla="*/ 435952 h 513150"/>
                    <a:gd name="connsiteX8" fmla="*/ 662989 w 690809"/>
                    <a:gd name="connsiteY8" fmla="*/ 429668 h 513150"/>
                    <a:gd name="connsiteX9" fmla="*/ 662989 w 690809"/>
                    <a:gd name="connsiteY9" fmla="*/ 429668 h 513150"/>
                    <a:gd name="connsiteX10" fmla="*/ 655809 w 690809"/>
                    <a:gd name="connsiteY10" fmla="*/ 397353 h 513150"/>
                    <a:gd name="connsiteX11" fmla="*/ 583116 w 690809"/>
                    <a:gd name="connsiteY11" fmla="*/ 328234 h 513150"/>
                    <a:gd name="connsiteX12" fmla="*/ 488884 w 690809"/>
                    <a:gd name="connsiteY12" fmla="*/ 273477 h 513150"/>
                    <a:gd name="connsiteX13" fmla="*/ 233112 w 690809"/>
                    <a:gd name="connsiteY13" fmla="*/ 135238 h 513150"/>
                    <a:gd name="connsiteX14" fmla="*/ 109264 w 690809"/>
                    <a:gd name="connsiteY14" fmla="*/ 65221 h 513150"/>
                    <a:gd name="connsiteX15" fmla="*/ 5160 w 690809"/>
                    <a:gd name="connsiteY15" fmla="*/ 590 h 513150"/>
                    <a:gd name="connsiteX16" fmla="*/ 673 w 690809"/>
                    <a:gd name="connsiteY16" fmla="*/ 1487 h 513150"/>
                    <a:gd name="connsiteX17" fmla="*/ 673 w 690809"/>
                    <a:gd name="connsiteY17" fmla="*/ 5976 h 513150"/>
                    <a:gd name="connsiteX18" fmla="*/ 480807 w 690809"/>
                    <a:gd name="connsiteY18" fmla="*/ 287839 h 51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0809" h="513150">
                      <a:moveTo>
                        <a:pt x="480807" y="287839"/>
                      </a:moveTo>
                      <a:cubicBezTo>
                        <a:pt x="492474" y="294123"/>
                        <a:pt x="503243" y="300406"/>
                        <a:pt x="513115" y="305792"/>
                      </a:cubicBezTo>
                      <a:cubicBezTo>
                        <a:pt x="522987" y="312973"/>
                        <a:pt x="548115" y="333619"/>
                        <a:pt x="555295" y="372219"/>
                      </a:cubicBezTo>
                      <a:cubicBezTo>
                        <a:pt x="555295" y="374014"/>
                        <a:pt x="556193" y="376707"/>
                        <a:pt x="556193" y="376707"/>
                      </a:cubicBezTo>
                      <a:cubicBezTo>
                        <a:pt x="558885" y="390172"/>
                        <a:pt x="564270" y="404534"/>
                        <a:pt x="571449" y="417999"/>
                      </a:cubicBezTo>
                      <a:cubicBezTo>
                        <a:pt x="585808" y="443133"/>
                        <a:pt x="606449" y="463779"/>
                        <a:pt x="628886" y="476346"/>
                      </a:cubicBezTo>
                      <a:cubicBezTo>
                        <a:pt x="632476" y="478142"/>
                        <a:pt x="690810" y="513150"/>
                        <a:pt x="690810" y="513150"/>
                      </a:cubicBezTo>
                      <a:cubicBezTo>
                        <a:pt x="690810" y="513150"/>
                        <a:pt x="667476" y="491607"/>
                        <a:pt x="663886" y="435952"/>
                      </a:cubicBezTo>
                      <a:cubicBezTo>
                        <a:pt x="663886" y="434157"/>
                        <a:pt x="662989" y="432361"/>
                        <a:pt x="662989" y="429668"/>
                      </a:cubicBezTo>
                      <a:cubicBezTo>
                        <a:pt x="662989" y="429668"/>
                        <a:pt x="662989" y="429668"/>
                        <a:pt x="662989" y="429668"/>
                      </a:cubicBezTo>
                      <a:cubicBezTo>
                        <a:pt x="661194" y="417101"/>
                        <a:pt x="661194" y="409920"/>
                        <a:pt x="655809" y="397353"/>
                      </a:cubicBezTo>
                      <a:cubicBezTo>
                        <a:pt x="644142" y="371321"/>
                        <a:pt x="617219" y="347982"/>
                        <a:pt x="583116" y="328234"/>
                      </a:cubicBezTo>
                      <a:cubicBezTo>
                        <a:pt x="546321" y="306690"/>
                        <a:pt x="526577" y="295020"/>
                        <a:pt x="488884" y="273477"/>
                      </a:cubicBezTo>
                      <a:cubicBezTo>
                        <a:pt x="403627" y="227696"/>
                        <a:pt x="317472" y="182814"/>
                        <a:pt x="233112" y="135238"/>
                      </a:cubicBezTo>
                      <a:cubicBezTo>
                        <a:pt x="191829" y="111899"/>
                        <a:pt x="150547" y="88560"/>
                        <a:pt x="109264" y="65221"/>
                      </a:cubicBezTo>
                      <a:cubicBezTo>
                        <a:pt x="57212" y="35598"/>
                        <a:pt x="5160" y="590"/>
                        <a:pt x="5160" y="590"/>
                      </a:cubicBezTo>
                      <a:cubicBezTo>
                        <a:pt x="3365" y="-308"/>
                        <a:pt x="1570" y="-308"/>
                        <a:pt x="673" y="1487"/>
                      </a:cubicBezTo>
                      <a:cubicBezTo>
                        <a:pt x="-224" y="2385"/>
                        <a:pt x="-224" y="5078"/>
                        <a:pt x="673" y="5976"/>
                      </a:cubicBezTo>
                      <a:cubicBezTo>
                        <a:pt x="126316" y="128057"/>
                        <a:pt x="321959" y="203460"/>
                        <a:pt x="480807" y="287839"/>
                      </a:cubicBezTo>
                      <a:close/>
                    </a:path>
                  </a:pathLst>
                </a:custGeom>
                <a:solidFill>
                  <a:srgbClr val="FFFFFF"/>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36D9488A-9FEE-EE8C-1CE3-5D4C95FB795D}"/>
                    </a:ext>
                  </a:extLst>
                </p:cNvPr>
                <p:cNvSpPr/>
                <p:nvPr/>
              </p:nvSpPr>
              <p:spPr>
                <a:xfrm>
                  <a:off x="0" y="2669828"/>
                  <a:ext cx="8974" cy="8976"/>
                </a:xfrm>
                <a:custGeom>
                  <a:avLst/>
                  <a:gdLst/>
                  <a:ahLst/>
                  <a:cxnLst/>
                  <a:rect l="l" t="t" r="r" b="b"/>
                  <a:pathLst>
                    <a:path w="8974" h="8976"/>
                  </a:pathLst>
                </a:custGeom>
                <a:solidFill>
                  <a:srgbClr val="FFFFFF"/>
                </a:solidFill>
                <a:ln w="8971"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849F4643-B343-B627-5498-E4D0812EB0D9}"/>
                  </a:ext>
                </a:extLst>
              </p:cNvPr>
              <p:cNvSpPr/>
              <p:nvPr/>
            </p:nvSpPr>
            <p:spPr>
              <a:xfrm>
                <a:off x="1496940" y="4399608"/>
                <a:ext cx="1799689" cy="2435912"/>
              </a:xfrm>
              <a:custGeom>
                <a:avLst/>
                <a:gdLst>
                  <a:gd name="connsiteX0" fmla="*/ 1798483 w 1799689"/>
                  <a:gd name="connsiteY0" fmla="*/ 1054744 h 2435912"/>
                  <a:gd name="connsiteX1" fmla="*/ 1764380 w 1799689"/>
                  <a:gd name="connsiteY1" fmla="*/ 803401 h 2435912"/>
                  <a:gd name="connsiteX2" fmla="*/ 1683610 w 1799689"/>
                  <a:gd name="connsiteY2" fmla="*/ 563727 h 2435912"/>
                  <a:gd name="connsiteX3" fmla="*/ 1559762 w 1799689"/>
                  <a:gd name="connsiteY3" fmla="*/ 342904 h 2435912"/>
                  <a:gd name="connsiteX4" fmla="*/ 1461043 w 1799689"/>
                  <a:gd name="connsiteY4" fmla="*/ 217232 h 2435912"/>
                  <a:gd name="connsiteX5" fmla="*/ 1443094 w 1799689"/>
                  <a:gd name="connsiteY5" fmla="*/ 192098 h 2435912"/>
                  <a:gd name="connsiteX6" fmla="*/ 1421555 w 1799689"/>
                  <a:gd name="connsiteY6" fmla="*/ 142727 h 2435912"/>
                  <a:gd name="connsiteX7" fmla="*/ 1388350 w 1799689"/>
                  <a:gd name="connsiteY7" fmla="*/ 48473 h 2435912"/>
                  <a:gd name="connsiteX8" fmla="*/ 1364119 w 1799689"/>
                  <a:gd name="connsiteY8" fmla="*/ 21544 h 2435912"/>
                  <a:gd name="connsiteX9" fmla="*/ 1364119 w 1799689"/>
                  <a:gd name="connsiteY9" fmla="*/ 20646 h 2435912"/>
                  <a:gd name="connsiteX10" fmla="*/ 1356939 w 1799689"/>
                  <a:gd name="connsiteY10" fmla="*/ 14363 h 2435912"/>
                  <a:gd name="connsiteX11" fmla="*/ 1347965 w 1799689"/>
                  <a:gd name="connsiteY11" fmla="*/ 7181 h 2435912"/>
                  <a:gd name="connsiteX12" fmla="*/ 1338990 w 1799689"/>
                  <a:gd name="connsiteY12" fmla="*/ 0 h 2435912"/>
                  <a:gd name="connsiteX13" fmla="*/ 1339888 w 1799689"/>
                  <a:gd name="connsiteY13" fmla="*/ 898 h 2435912"/>
                  <a:gd name="connsiteX14" fmla="*/ 1338990 w 1799689"/>
                  <a:gd name="connsiteY14" fmla="*/ 898 h 2435912"/>
                  <a:gd name="connsiteX15" fmla="*/ 1341683 w 1799689"/>
                  <a:gd name="connsiteY15" fmla="*/ 7181 h 2435912"/>
                  <a:gd name="connsiteX16" fmla="*/ 1338093 w 1799689"/>
                  <a:gd name="connsiteY16" fmla="*/ 58348 h 2435912"/>
                  <a:gd name="connsiteX17" fmla="*/ 1334503 w 1799689"/>
                  <a:gd name="connsiteY17" fmla="*/ 73608 h 2435912"/>
                  <a:gd name="connsiteX18" fmla="*/ 1334503 w 1799689"/>
                  <a:gd name="connsiteY18" fmla="*/ 73608 h 2435912"/>
                  <a:gd name="connsiteX19" fmla="*/ 1334503 w 1799689"/>
                  <a:gd name="connsiteY19" fmla="*/ 73608 h 2435912"/>
                  <a:gd name="connsiteX20" fmla="*/ 1348862 w 1799689"/>
                  <a:gd name="connsiteY20" fmla="*/ 158885 h 2435912"/>
                  <a:gd name="connsiteX21" fmla="*/ 1349760 w 1799689"/>
                  <a:gd name="connsiteY21" fmla="*/ 158885 h 2435912"/>
                  <a:gd name="connsiteX22" fmla="*/ 1354247 w 1799689"/>
                  <a:gd name="connsiteY22" fmla="*/ 170554 h 2435912"/>
                  <a:gd name="connsiteX23" fmla="*/ 1287836 w 1799689"/>
                  <a:gd name="connsiteY23" fmla="*/ 188507 h 2435912"/>
                  <a:gd name="connsiteX24" fmla="*/ 1231297 w 1799689"/>
                  <a:gd name="connsiteY24" fmla="*/ 202870 h 2435912"/>
                  <a:gd name="connsiteX25" fmla="*/ 1207963 w 1799689"/>
                  <a:gd name="connsiteY25" fmla="*/ 202870 h 2435912"/>
                  <a:gd name="connsiteX26" fmla="*/ 1198091 w 1799689"/>
                  <a:gd name="connsiteY26" fmla="*/ 201972 h 2435912"/>
                  <a:gd name="connsiteX27" fmla="*/ 1251041 w 1799689"/>
                  <a:gd name="connsiteY27" fmla="*/ 226209 h 2435912"/>
                  <a:gd name="connsiteX28" fmla="*/ 1336298 w 1799689"/>
                  <a:gd name="connsiteY28" fmla="*/ 230697 h 2435912"/>
                  <a:gd name="connsiteX29" fmla="*/ 1397324 w 1799689"/>
                  <a:gd name="connsiteY29" fmla="*/ 237878 h 2435912"/>
                  <a:gd name="connsiteX30" fmla="*/ 1405401 w 1799689"/>
                  <a:gd name="connsiteY30" fmla="*/ 242367 h 2435912"/>
                  <a:gd name="connsiteX31" fmla="*/ 1405401 w 1799689"/>
                  <a:gd name="connsiteY31" fmla="*/ 242367 h 2435912"/>
                  <a:gd name="connsiteX32" fmla="*/ 1552582 w 1799689"/>
                  <a:gd name="connsiteY32" fmla="*/ 507175 h 2435912"/>
                  <a:gd name="connsiteX33" fmla="*/ 189361 w 1799689"/>
                  <a:gd name="connsiteY33" fmla="*/ 2396738 h 2435912"/>
                  <a:gd name="connsiteX34" fmla="*/ 2692 w 1799689"/>
                  <a:gd name="connsiteY34" fmla="*/ 2362627 h 2435912"/>
                  <a:gd name="connsiteX35" fmla="*/ 0 w 1799689"/>
                  <a:gd name="connsiteY35" fmla="*/ 2368910 h 2435912"/>
                  <a:gd name="connsiteX36" fmla="*/ 264747 w 1799689"/>
                  <a:gd name="connsiteY36" fmla="*/ 2424565 h 2435912"/>
                  <a:gd name="connsiteX37" fmla="*/ 776291 w 1799689"/>
                  <a:gd name="connsiteY37" fmla="*/ 2405714 h 2435912"/>
                  <a:gd name="connsiteX38" fmla="*/ 1175655 w 1799689"/>
                  <a:gd name="connsiteY38" fmla="*/ 2236057 h 2435912"/>
                  <a:gd name="connsiteX39" fmla="*/ 1487966 w 1799689"/>
                  <a:gd name="connsiteY39" fmla="*/ 1964966 h 2435912"/>
                  <a:gd name="connsiteX40" fmla="*/ 1706943 w 1799689"/>
                  <a:gd name="connsiteY40" fmla="*/ 1599620 h 2435912"/>
                  <a:gd name="connsiteX41" fmla="*/ 1718610 w 1799689"/>
                  <a:gd name="connsiteY41" fmla="*/ 1569100 h 2435912"/>
                  <a:gd name="connsiteX42" fmla="*/ 1785919 w 1799689"/>
                  <a:gd name="connsiteY42" fmla="*/ 1313269 h 2435912"/>
                  <a:gd name="connsiteX43" fmla="*/ 1798483 w 1799689"/>
                  <a:gd name="connsiteY43" fmla="*/ 1054744 h 243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99689" h="2435912">
                    <a:moveTo>
                      <a:pt x="1798483" y="1054744"/>
                    </a:moveTo>
                    <a:cubicBezTo>
                      <a:pt x="1794893" y="970364"/>
                      <a:pt x="1783226" y="885985"/>
                      <a:pt x="1764380" y="803401"/>
                    </a:cubicBezTo>
                    <a:cubicBezTo>
                      <a:pt x="1744636" y="721714"/>
                      <a:pt x="1717713" y="640925"/>
                      <a:pt x="1683610" y="563727"/>
                    </a:cubicBezTo>
                    <a:cubicBezTo>
                      <a:pt x="1649507" y="486529"/>
                      <a:pt x="1607327" y="412921"/>
                      <a:pt x="1559762" y="342904"/>
                    </a:cubicBezTo>
                    <a:cubicBezTo>
                      <a:pt x="1523864" y="291738"/>
                      <a:pt x="1502326" y="263911"/>
                      <a:pt x="1461043" y="217232"/>
                    </a:cubicBezTo>
                    <a:cubicBezTo>
                      <a:pt x="1462838" y="217232"/>
                      <a:pt x="1443992" y="193893"/>
                      <a:pt x="1443094" y="192098"/>
                    </a:cubicBezTo>
                    <a:cubicBezTo>
                      <a:pt x="1434120" y="175940"/>
                      <a:pt x="1424248" y="160680"/>
                      <a:pt x="1421555" y="142727"/>
                    </a:cubicBezTo>
                    <a:cubicBezTo>
                      <a:pt x="1416171" y="104128"/>
                      <a:pt x="1407196" y="71812"/>
                      <a:pt x="1388350" y="48473"/>
                    </a:cubicBezTo>
                    <a:cubicBezTo>
                      <a:pt x="1381170" y="39497"/>
                      <a:pt x="1373991" y="30520"/>
                      <a:pt x="1364119" y="21544"/>
                    </a:cubicBezTo>
                    <a:lnTo>
                      <a:pt x="1364119" y="20646"/>
                    </a:lnTo>
                    <a:lnTo>
                      <a:pt x="1356939" y="14363"/>
                    </a:lnTo>
                    <a:cubicBezTo>
                      <a:pt x="1354247" y="11670"/>
                      <a:pt x="1350657" y="9874"/>
                      <a:pt x="1347965" y="7181"/>
                    </a:cubicBezTo>
                    <a:lnTo>
                      <a:pt x="1338990" y="0"/>
                    </a:lnTo>
                    <a:cubicBezTo>
                      <a:pt x="1338990" y="0"/>
                      <a:pt x="1338990" y="898"/>
                      <a:pt x="1339888" y="898"/>
                    </a:cubicBezTo>
                    <a:cubicBezTo>
                      <a:pt x="1339888" y="898"/>
                      <a:pt x="1339888" y="898"/>
                      <a:pt x="1338990" y="898"/>
                    </a:cubicBezTo>
                    <a:cubicBezTo>
                      <a:pt x="1339888" y="3591"/>
                      <a:pt x="1340785" y="5386"/>
                      <a:pt x="1341683" y="7181"/>
                    </a:cubicBezTo>
                    <a:cubicBezTo>
                      <a:pt x="1345273" y="20646"/>
                      <a:pt x="1341683" y="43087"/>
                      <a:pt x="1338093" y="58348"/>
                    </a:cubicBezTo>
                    <a:cubicBezTo>
                      <a:pt x="1336298" y="63734"/>
                      <a:pt x="1335401" y="68222"/>
                      <a:pt x="1334503" y="73608"/>
                    </a:cubicBezTo>
                    <a:cubicBezTo>
                      <a:pt x="1334503" y="73608"/>
                      <a:pt x="1334503" y="73608"/>
                      <a:pt x="1334503" y="73608"/>
                    </a:cubicBezTo>
                    <a:lnTo>
                      <a:pt x="1334503" y="73608"/>
                    </a:lnTo>
                    <a:cubicBezTo>
                      <a:pt x="1328221" y="116695"/>
                      <a:pt x="1348862" y="158885"/>
                      <a:pt x="1348862" y="158885"/>
                    </a:cubicBezTo>
                    <a:cubicBezTo>
                      <a:pt x="1348862" y="158885"/>
                      <a:pt x="1349760" y="158885"/>
                      <a:pt x="1349760" y="158885"/>
                    </a:cubicBezTo>
                    <a:cubicBezTo>
                      <a:pt x="1350657" y="162476"/>
                      <a:pt x="1352452" y="166964"/>
                      <a:pt x="1354247" y="170554"/>
                    </a:cubicBezTo>
                    <a:cubicBezTo>
                      <a:pt x="1330913" y="170554"/>
                      <a:pt x="1308477" y="179531"/>
                      <a:pt x="1287836" y="188507"/>
                    </a:cubicBezTo>
                    <a:cubicBezTo>
                      <a:pt x="1266297" y="197484"/>
                      <a:pt x="1246553" y="201075"/>
                      <a:pt x="1231297" y="202870"/>
                    </a:cubicBezTo>
                    <a:cubicBezTo>
                      <a:pt x="1216938" y="203768"/>
                      <a:pt x="1207963" y="202870"/>
                      <a:pt x="1207963" y="202870"/>
                    </a:cubicBezTo>
                    <a:cubicBezTo>
                      <a:pt x="1203476" y="201972"/>
                      <a:pt x="1201681" y="201972"/>
                      <a:pt x="1198091" y="201972"/>
                    </a:cubicBezTo>
                    <a:cubicBezTo>
                      <a:pt x="1198091" y="201972"/>
                      <a:pt x="1224117" y="216335"/>
                      <a:pt x="1251041" y="226209"/>
                    </a:cubicBezTo>
                    <a:cubicBezTo>
                      <a:pt x="1271682" y="233390"/>
                      <a:pt x="1299503" y="235185"/>
                      <a:pt x="1336298" y="230697"/>
                    </a:cubicBezTo>
                    <a:cubicBezTo>
                      <a:pt x="1356939" y="228004"/>
                      <a:pt x="1376683" y="231595"/>
                      <a:pt x="1397324" y="237878"/>
                    </a:cubicBezTo>
                    <a:cubicBezTo>
                      <a:pt x="1398222" y="237878"/>
                      <a:pt x="1404504" y="243264"/>
                      <a:pt x="1405401" y="242367"/>
                    </a:cubicBezTo>
                    <a:cubicBezTo>
                      <a:pt x="1407196" y="244162"/>
                      <a:pt x="1403607" y="240571"/>
                      <a:pt x="1405401" y="242367"/>
                    </a:cubicBezTo>
                    <a:cubicBezTo>
                      <a:pt x="1464633" y="324951"/>
                      <a:pt x="1513992" y="413819"/>
                      <a:pt x="1552582" y="507175"/>
                    </a:cubicBezTo>
                    <a:cubicBezTo>
                      <a:pt x="1995024" y="1358151"/>
                      <a:pt x="1408094" y="2540362"/>
                      <a:pt x="189361" y="2396738"/>
                    </a:cubicBezTo>
                    <a:cubicBezTo>
                      <a:pt x="125643" y="2389556"/>
                      <a:pt x="63719" y="2376989"/>
                      <a:pt x="2692" y="2362627"/>
                    </a:cubicBezTo>
                    <a:cubicBezTo>
                      <a:pt x="1795" y="2364422"/>
                      <a:pt x="897" y="2366217"/>
                      <a:pt x="0" y="2368910"/>
                    </a:cubicBezTo>
                    <a:cubicBezTo>
                      <a:pt x="85257" y="2394942"/>
                      <a:pt x="173207" y="2413793"/>
                      <a:pt x="264747" y="2424565"/>
                    </a:cubicBezTo>
                    <a:cubicBezTo>
                      <a:pt x="433467" y="2438927"/>
                      <a:pt x="610264" y="2446109"/>
                      <a:pt x="776291" y="2405714"/>
                    </a:cubicBezTo>
                    <a:cubicBezTo>
                      <a:pt x="916293" y="2372501"/>
                      <a:pt x="1052705" y="2313256"/>
                      <a:pt x="1175655" y="2236057"/>
                    </a:cubicBezTo>
                    <a:cubicBezTo>
                      <a:pt x="1292323" y="2162450"/>
                      <a:pt x="1398222" y="2071787"/>
                      <a:pt x="1487966" y="1964966"/>
                    </a:cubicBezTo>
                    <a:cubicBezTo>
                      <a:pt x="1579506" y="1856350"/>
                      <a:pt x="1653994" y="1732473"/>
                      <a:pt x="1706943" y="1599620"/>
                    </a:cubicBezTo>
                    <a:cubicBezTo>
                      <a:pt x="1711431" y="1589746"/>
                      <a:pt x="1715020" y="1578974"/>
                      <a:pt x="1718610" y="1569100"/>
                    </a:cubicBezTo>
                    <a:cubicBezTo>
                      <a:pt x="1749123" y="1486516"/>
                      <a:pt x="1771560" y="1400341"/>
                      <a:pt x="1785919" y="1313269"/>
                    </a:cubicBezTo>
                    <a:cubicBezTo>
                      <a:pt x="1797586" y="1227094"/>
                      <a:pt x="1802073" y="1140919"/>
                      <a:pt x="1798483" y="1054744"/>
                    </a:cubicBezTo>
                    <a:close/>
                  </a:path>
                </a:pathLst>
              </a:custGeom>
              <a:solidFill>
                <a:srgbClr val="FFFFFF"/>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B64D9869-1938-F386-781B-F178902021A3}"/>
                  </a:ext>
                </a:extLst>
              </p:cNvPr>
              <p:cNvSpPr/>
              <p:nvPr/>
            </p:nvSpPr>
            <p:spPr>
              <a:xfrm>
                <a:off x="2641498" y="4681691"/>
                <a:ext cx="506744" cy="558121"/>
              </a:xfrm>
              <a:custGeom>
                <a:avLst/>
                <a:gdLst>
                  <a:gd name="connsiteX0" fmla="*/ 404435 w 506744"/>
                  <a:gd name="connsiteY0" fmla="*/ 278951 h 558121"/>
                  <a:gd name="connsiteX1" fmla="*/ 84944 w 506744"/>
                  <a:gd name="connsiteY1" fmla="*/ 23119 h 558121"/>
                  <a:gd name="connsiteX2" fmla="*/ 38277 w 506744"/>
                  <a:gd name="connsiteY2" fmla="*/ 26710 h 558121"/>
                  <a:gd name="connsiteX3" fmla="*/ 324563 w 506744"/>
                  <a:gd name="connsiteY3" fmla="*/ 297801 h 558121"/>
                  <a:gd name="connsiteX4" fmla="*/ 506744 w 506744"/>
                  <a:gd name="connsiteY4" fmla="*/ 558121 h 558121"/>
                  <a:gd name="connsiteX5" fmla="*/ 433154 w 506744"/>
                  <a:gd name="connsiteY5" fmla="*/ 322038 h 558121"/>
                  <a:gd name="connsiteX6" fmla="*/ 404435 w 506744"/>
                  <a:gd name="connsiteY6" fmla="*/ 278951 h 558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744" h="558121">
                    <a:moveTo>
                      <a:pt x="404435" y="278951"/>
                    </a:moveTo>
                    <a:cubicBezTo>
                      <a:pt x="308409" y="137121"/>
                      <a:pt x="196228" y="58128"/>
                      <a:pt x="84944" y="23119"/>
                    </a:cubicBezTo>
                    <a:cubicBezTo>
                      <a:pt x="-3903" y="-5606"/>
                      <a:pt x="-29031" y="-10992"/>
                      <a:pt x="38277" y="26710"/>
                    </a:cubicBezTo>
                    <a:cubicBezTo>
                      <a:pt x="173792" y="102113"/>
                      <a:pt x="237510" y="175720"/>
                      <a:pt x="324563" y="297801"/>
                    </a:cubicBezTo>
                    <a:cubicBezTo>
                      <a:pt x="370332" y="361535"/>
                      <a:pt x="436743" y="465663"/>
                      <a:pt x="506744" y="558121"/>
                    </a:cubicBezTo>
                    <a:cubicBezTo>
                      <a:pt x="489693" y="478230"/>
                      <a:pt x="465462" y="399236"/>
                      <a:pt x="433154" y="322038"/>
                    </a:cubicBezTo>
                    <a:cubicBezTo>
                      <a:pt x="422384" y="304983"/>
                      <a:pt x="412512" y="290620"/>
                      <a:pt x="404435" y="278951"/>
                    </a:cubicBezTo>
                    <a:close/>
                  </a:path>
                </a:pathLst>
              </a:custGeom>
              <a:solidFill>
                <a:srgbClr val="FFFFFF"/>
              </a:solidFill>
              <a:ln w="8971" cap="flat">
                <a:noFill/>
                <a:prstDash val="solid"/>
                <a:miter/>
              </a:ln>
            </p:spPr>
            <p:txBody>
              <a:bodyPr rtlCol="0" anchor="ctr"/>
              <a:lstStyle/>
              <a:p>
                <a:endParaRPr lang="en-US"/>
              </a:p>
            </p:txBody>
          </p:sp>
        </p:grpSp>
      </p:grpSp>
      <p:pic>
        <p:nvPicPr>
          <p:cNvPr id="62" name="Picture 61">
            <a:extLst>
              <a:ext uri="{FF2B5EF4-FFF2-40B4-BE49-F238E27FC236}">
                <a16:creationId xmlns:a16="http://schemas.microsoft.com/office/drawing/2014/main" id="{B0268BD0-7764-8297-F136-46ABD1D63F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37" y="9120794"/>
            <a:ext cx="7540625" cy="1543050"/>
          </a:xfrm>
          <a:prstGeom prst="rect">
            <a:avLst/>
          </a:prstGeom>
        </p:spPr>
      </p:pic>
      <p:sp>
        <p:nvSpPr>
          <p:cNvPr id="63" name="Rectangle 62">
            <a:extLst>
              <a:ext uri="{FF2B5EF4-FFF2-40B4-BE49-F238E27FC236}">
                <a16:creationId xmlns:a16="http://schemas.microsoft.com/office/drawing/2014/main" id="{11A82BBC-DD1D-9D00-C1B0-D08A24AE0EB9}"/>
              </a:ext>
            </a:extLst>
          </p:cNvPr>
          <p:cNvSpPr/>
          <p:nvPr userDrawn="1"/>
        </p:nvSpPr>
        <p:spPr>
          <a:xfrm>
            <a:off x="5434434" y="9300790"/>
            <a:ext cx="1080120" cy="608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3">
            <a:extLst>
              <a:ext uri="{FF2B5EF4-FFF2-40B4-BE49-F238E27FC236}">
                <a16:creationId xmlns:a16="http://schemas.microsoft.com/office/drawing/2014/main" id="{3C4C0D4B-64E4-1AD9-ADF1-B83147479F27}"/>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34350" y="9371476"/>
            <a:ext cx="915192" cy="467011"/>
          </a:xfrm>
          <a:prstGeom prst="rect">
            <a:avLst/>
          </a:prstGeom>
        </p:spPr>
      </p:pic>
      <p:sp>
        <p:nvSpPr>
          <p:cNvPr id="65" name="TextBox 64">
            <a:extLst>
              <a:ext uri="{FF2B5EF4-FFF2-40B4-BE49-F238E27FC236}">
                <a16:creationId xmlns:a16="http://schemas.microsoft.com/office/drawing/2014/main" id="{493A4C07-4966-1C70-1006-B0DA7DA66604}"/>
              </a:ext>
            </a:extLst>
          </p:cNvPr>
          <p:cNvSpPr txBox="1"/>
          <p:nvPr userDrawn="1"/>
        </p:nvSpPr>
        <p:spPr>
          <a:xfrm>
            <a:off x="398086" y="7447614"/>
            <a:ext cx="6116468" cy="1323439"/>
          </a:xfrm>
          <a:prstGeom prst="rect">
            <a:avLst/>
          </a:prstGeom>
          <a:noFill/>
        </p:spPr>
        <p:txBody>
          <a:bodyPr wrap="square" rtlCol="0">
            <a:spAutoFit/>
          </a:bodyPr>
          <a:lstStyle/>
          <a:p>
            <a:pPr>
              <a:defRPr lang="en-US"/>
            </a:pPr>
            <a:r>
              <a:rPr lang="en-GB" sz="1000" b="1" dirty="0">
                <a:solidFill>
                  <a:schemeClr val="bg1"/>
                </a:solidFill>
                <a:latin typeface="Calibri" charset="77"/>
                <a:ea typeface="Calibri" charset="77"/>
                <a:cs typeface="Calibri" charset="77"/>
              </a:rPr>
              <a:t>To find out more or to sign up, please contact:</a:t>
            </a:r>
            <a:br>
              <a:rPr lang="en-GB" sz="1000" b="1" dirty="0">
                <a:solidFill>
                  <a:schemeClr val="bg1"/>
                </a:solidFill>
                <a:latin typeface="Calibri" charset="77"/>
                <a:ea typeface="Calibri" charset="77"/>
                <a:cs typeface="Calibri" charset="77"/>
              </a:rPr>
            </a:br>
            <a:br>
              <a:rPr lang="en-GB" sz="1000" b="1" dirty="0">
                <a:solidFill>
                  <a:schemeClr val="bg1"/>
                </a:solidFill>
                <a:latin typeface="Calibri" charset="77"/>
                <a:ea typeface="Calibri" charset="77"/>
                <a:cs typeface="Calibri" charset="77"/>
              </a:rPr>
            </a:br>
            <a:r>
              <a:rPr lang="en-GB" sz="1000" b="1" dirty="0">
                <a:solidFill>
                  <a:schemeClr val="bg1"/>
                </a:solidFill>
                <a:latin typeface="Calibri" charset="77"/>
                <a:ea typeface="Calibri" charset="77"/>
                <a:cs typeface="Calibri" charset="77"/>
              </a:rPr>
              <a:t>Regional Adviser – Maura Wilson</a:t>
            </a:r>
          </a:p>
          <a:p>
            <a:pPr>
              <a:defRPr lang="en-US"/>
            </a:pPr>
            <a:endParaRPr lang="en-GB" sz="1000" b="1" dirty="0">
              <a:solidFill>
                <a:schemeClr val="bg1"/>
              </a:solidFill>
              <a:latin typeface="Calibri" charset="77"/>
              <a:ea typeface="Calibri" charset="77"/>
              <a:cs typeface="Calibri" charset="77"/>
            </a:endParaRPr>
          </a:p>
          <a:p>
            <a:pPr>
              <a:defRPr lang="en-US"/>
            </a:pPr>
            <a:r>
              <a:rPr lang="en-GB" sz="1000" b="1" dirty="0">
                <a:solidFill>
                  <a:schemeClr val="bg1"/>
                </a:solidFill>
                <a:latin typeface="Calibri" charset="77"/>
                <a:ea typeface="Calibri" charset="77"/>
                <a:cs typeface="Calibri" charset="77"/>
              </a:rPr>
              <a:t>07721 677556	 </a:t>
            </a:r>
          </a:p>
          <a:p>
            <a:pPr>
              <a:defRPr lang="en-US"/>
            </a:pPr>
            <a:r>
              <a:rPr lang="en-GB" sz="1000" b="1">
                <a:solidFill>
                  <a:schemeClr val="bg1"/>
                </a:solidFill>
                <a:latin typeface="Calibri" charset="77"/>
                <a:ea typeface="Calibri" charset="77"/>
                <a:cs typeface="Calibri" charset="77"/>
              </a:rPr>
              <a:t>mwilson@</a:t>
            </a:r>
            <a:r>
              <a:rPr lang="en-GB" sz="1000" b="1" dirty="0">
                <a:solidFill>
                  <a:schemeClr val="bg1"/>
                </a:solidFill>
                <a:latin typeface="Calibri" charset="77"/>
                <a:ea typeface="Calibri" charset="77"/>
                <a:cs typeface="Calibri" charset="77"/>
              </a:rPr>
              <a:t>qmscotland.co.uk </a:t>
            </a:r>
          </a:p>
          <a:p>
            <a:pPr>
              <a:defRPr lang="en-US"/>
            </a:pPr>
            <a:r>
              <a:rPr lang="en-GB" sz="1000" b="1" dirty="0">
                <a:solidFill>
                  <a:schemeClr val="bg1"/>
                </a:solidFill>
                <a:latin typeface="Calibri" charset="77"/>
                <a:ea typeface="Calibri" charset="77"/>
                <a:cs typeface="Calibri" charset="77"/>
              </a:rPr>
              <a:t>monitorfarms.co.uk </a:t>
            </a:r>
          </a:p>
          <a:p>
            <a:endParaRPr lang="en-US" sz="1000" dirty="0">
              <a:solidFill>
                <a:schemeClr val="bg1"/>
              </a:solidFill>
            </a:endParaRPr>
          </a:p>
        </p:txBody>
      </p:sp>
      <p:pic>
        <p:nvPicPr>
          <p:cNvPr id="11" name="Picture 10" descr="A close up of a logo&#10;&#10;Description automatically generated">
            <a:extLst>
              <a:ext uri="{FF2B5EF4-FFF2-40B4-BE49-F238E27FC236}">
                <a16:creationId xmlns:a16="http://schemas.microsoft.com/office/drawing/2014/main" id="{C047C7D7-E08E-DD1B-A784-0F14B4BB554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1125" y="9391981"/>
            <a:ext cx="2983623" cy="446505"/>
          </a:xfrm>
          <a:prstGeom prst="rect">
            <a:avLst/>
          </a:prstGeom>
        </p:spPr>
      </p:pic>
      <p:sp>
        <p:nvSpPr>
          <p:cNvPr id="66" name="Rectangle 65">
            <a:extLst>
              <a:ext uri="{FF2B5EF4-FFF2-40B4-BE49-F238E27FC236}">
                <a16:creationId xmlns:a16="http://schemas.microsoft.com/office/drawing/2014/main" id="{76BE5597-0152-1B13-BD69-7130EFBDC11E}"/>
              </a:ext>
            </a:extLst>
          </p:cNvPr>
          <p:cNvSpPr/>
          <p:nvPr userDrawn="1"/>
        </p:nvSpPr>
        <p:spPr>
          <a:xfrm>
            <a:off x="6349627" y="9391981"/>
            <a:ext cx="771392" cy="4882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ue and black logo&#10;&#10;Description automatically generated">
            <a:extLst>
              <a:ext uri="{FF2B5EF4-FFF2-40B4-BE49-F238E27FC236}">
                <a16:creationId xmlns:a16="http://schemas.microsoft.com/office/drawing/2014/main" id="{E13B7482-ACD1-88C6-E3EB-4F7D69B7FF3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307134" y="9388323"/>
            <a:ext cx="1068242" cy="462905"/>
          </a:xfrm>
          <a:prstGeom prst="rect">
            <a:avLst/>
          </a:prstGeom>
        </p:spPr>
      </p:pic>
    </p:spTree>
    <p:extLst>
      <p:ext uri="{BB962C8B-B14F-4D97-AF65-F5344CB8AC3E}">
        <p14:creationId xmlns:p14="http://schemas.microsoft.com/office/powerpoint/2010/main" val="15529253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7825" y="1451918"/>
            <a:ext cx="6800850" cy="75588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77825" y="2488602"/>
            <a:ext cx="3256409" cy="7368819"/>
          </a:xfrm>
          <a:prstGeom prst="rect">
            <a:avLst/>
          </a:prstGeom>
        </p:spPr>
        <p:txBody>
          <a:bodyPr vert="horz" lIns="91440" tIns="45720" rIns="91440" bIns="45720" rtlCol="0">
            <a:normAutofit/>
          </a:bodyPr>
          <a:lstStyle/>
          <a:p>
            <a:pPr lvl="0"/>
            <a:r>
              <a:rPr lang="en-US"/>
              <a:t>Click to edit Master text styles</a:t>
            </a:r>
          </a:p>
        </p:txBody>
      </p:sp>
      <p:sp>
        <p:nvSpPr>
          <p:cNvPr id="5" name="Footer Placeholder 4"/>
          <p:cNvSpPr>
            <a:spLocks noGrp="1"/>
          </p:cNvSpPr>
          <p:nvPr>
            <p:ph type="ftr" sz="quarter" idx="3"/>
          </p:nvPr>
        </p:nvSpPr>
        <p:spPr>
          <a:xfrm>
            <a:off x="5146402" y="10236894"/>
            <a:ext cx="2032273" cy="288032"/>
          </a:xfrm>
          <a:prstGeom prst="rect">
            <a:avLst/>
          </a:prstGeom>
        </p:spPr>
        <p:txBody>
          <a:bodyPr vert="horz" lIns="91440" tIns="45720" rIns="91440" bIns="45720" rtlCol="0" anchor="ctr"/>
          <a:lstStyle>
            <a:lvl1pPr algn="r" rtl="0">
              <a:defRPr sz="1200">
                <a:solidFill>
                  <a:schemeClr val="tx1">
                    <a:tint val="75000"/>
                  </a:schemeClr>
                </a:solidFill>
              </a:defRPr>
            </a:lvl1pPr>
          </a:lstStyle>
          <a:p>
            <a:pPr marL="0" algn="l" defTabSz="914400" rtl="0" eaLnBrk="1" latinLnBrk="0" hangingPunct="1"/>
            <a:endParaRPr lang="en-US"/>
          </a:p>
        </p:txBody>
      </p:sp>
      <p:sp>
        <p:nvSpPr>
          <p:cNvPr id="8" name="Rectangle 6">
            <a:extLst>
              <a:ext uri="{FF2B5EF4-FFF2-40B4-BE49-F238E27FC236}">
                <a16:creationId xmlns:a16="http://schemas.microsoft.com/office/drawing/2014/main" id="{98171324-074E-472A-846C-AD7523BB09B8}"/>
              </a:ext>
            </a:extLst>
          </p:cNvPr>
          <p:cNvSpPr/>
          <p:nvPr userDrawn="1"/>
        </p:nvSpPr>
        <p:spPr>
          <a:xfrm>
            <a:off x="6350" y="0"/>
            <a:ext cx="7547299" cy="107650"/>
          </a:xfrm>
          <a:prstGeom prst="rect">
            <a:avLst/>
          </a:prstGeom>
          <a:solidFill>
            <a:srgbClr val="60A51F"/>
          </a:solidFill>
          <a:ln>
            <a:noFill/>
          </a:ln>
        </p:spPr>
        <p:txBody>
          <a:bodyPr anchor="ctr">
            <a:spAutoFit/>
          </a:bodyPr>
          <a:lstStyle/>
          <a:p>
            <a:pPr algn="ctr"/>
            <a:endParaRPr lang="en-US"/>
          </a:p>
        </p:txBody>
      </p:sp>
      <p:sp>
        <p:nvSpPr>
          <p:cNvPr id="9" name="Rectangle 6">
            <a:extLst>
              <a:ext uri="{FF2B5EF4-FFF2-40B4-BE49-F238E27FC236}">
                <a16:creationId xmlns:a16="http://schemas.microsoft.com/office/drawing/2014/main" id="{F5C34531-725B-199A-C396-AFBF545801E2}"/>
              </a:ext>
            </a:extLst>
          </p:cNvPr>
          <p:cNvSpPr/>
          <p:nvPr userDrawn="1"/>
        </p:nvSpPr>
        <p:spPr>
          <a:xfrm>
            <a:off x="12700" y="10335191"/>
            <a:ext cx="4989686" cy="45719"/>
          </a:xfrm>
          <a:prstGeom prst="rect">
            <a:avLst/>
          </a:prstGeom>
          <a:solidFill>
            <a:srgbClr val="60A51F"/>
          </a:solidFill>
          <a:ln>
            <a:noFill/>
          </a:ln>
        </p:spPr>
        <p:txBody>
          <a:bodyPr wrap="square" anchor="ctr">
            <a:spAutoFit/>
          </a:bodyPr>
          <a:lstStyle/>
          <a:p>
            <a:pPr algn="ctr"/>
            <a:endParaRPr lang="en-US"/>
          </a:p>
        </p:txBody>
      </p:sp>
      <p:grpSp>
        <p:nvGrpSpPr>
          <p:cNvPr id="61" name="Group 60">
            <a:extLst>
              <a:ext uri="{FF2B5EF4-FFF2-40B4-BE49-F238E27FC236}">
                <a16:creationId xmlns:a16="http://schemas.microsoft.com/office/drawing/2014/main" id="{EC70152F-6E68-A4F2-1A7D-3AEC846D94E5}"/>
              </a:ext>
            </a:extLst>
          </p:cNvPr>
          <p:cNvGrpSpPr/>
          <p:nvPr userDrawn="1"/>
        </p:nvGrpSpPr>
        <p:grpSpPr>
          <a:xfrm>
            <a:off x="5571778" y="241764"/>
            <a:ext cx="1584176" cy="778105"/>
            <a:chOff x="0" y="2669828"/>
            <a:chExt cx="6759567" cy="3320119"/>
          </a:xfrm>
        </p:grpSpPr>
        <p:sp>
          <p:nvSpPr>
            <p:cNvPr id="62" name="Freeform 61">
              <a:extLst>
                <a:ext uri="{FF2B5EF4-FFF2-40B4-BE49-F238E27FC236}">
                  <a16:creationId xmlns:a16="http://schemas.microsoft.com/office/drawing/2014/main" id="{CD0E385D-4655-6BF9-7339-0070D00352B7}"/>
                </a:ext>
              </a:extLst>
            </p:cNvPr>
            <p:cNvSpPr/>
            <p:nvPr/>
          </p:nvSpPr>
          <p:spPr>
            <a:xfrm>
              <a:off x="3517990" y="3226373"/>
              <a:ext cx="638982" cy="883291"/>
            </a:xfrm>
            <a:custGeom>
              <a:avLst/>
              <a:gdLst>
                <a:gd name="connsiteX0" fmla="*/ 61026 w 638982"/>
                <a:gd name="connsiteY0" fmla="*/ 0 h 883291"/>
                <a:gd name="connsiteX1" fmla="*/ 150771 w 638982"/>
                <a:gd name="connsiteY1" fmla="*/ 42190 h 883291"/>
                <a:gd name="connsiteX2" fmla="*/ 324876 w 638982"/>
                <a:gd name="connsiteY2" fmla="*/ 623870 h 883291"/>
                <a:gd name="connsiteX3" fmla="*/ 337440 w 638982"/>
                <a:gd name="connsiteY3" fmla="*/ 623870 h 883291"/>
                <a:gd name="connsiteX4" fmla="*/ 327568 w 638982"/>
                <a:gd name="connsiteY4" fmla="*/ 610405 h 883291"/>
                <a:gd name="connsiteX5" fmla="*/ 331158 w 638982"/>
                <a:gd name="connsiteY5" fmla="*/ 597838 h 883291"/>
                <a:gd name="connsiteX6" fmla="*/ 324876 w 638982"/>
                <a:gd name="connsiteY6" fmla="*/ 581680 h 883291"/>
                <a:gd name="connsiteX7" fmla="*/ 398466 w 638982"/>
                <a:gd name="connsiteY7" fmla="*/ 359959 h 883291"/>
                <a:gd name="connsiteX8" fmla="*/ 450518 w 638982"/>
                <a:gd name="connsiteY8" fmla="*/ 176838 h 883291"/>
                <a:gd name="connsiteX9" fmla="*/ 514237 w 638982"/>
                <a:gd name="connsiteY9" fmla="*/ 8977 h 883291"/>
                <a:gd name="connsiteX10" fmla="*/ 549237 w 638982"/>
                <a:gd name="connsiteY10" fmla="*/ 2693 h 883291"/>
                <a:gd name="connsiteX11" fmla="*/ 600392 w 638982"/>
                <a:gd name="connsiteY11" fmla="*/ 2693 h 883291"/>
                <a:gd name="connsiteX12" fmla="*/ 638982 w 638982"/>
                <a:gd name="connsiteY12" fmla="*/ 37701 h 883291"/>
                <a:gd name="connsiteX13" fmla="*/ 638982 w 638982"/>
                <a:gd name="connsiteY13" fmla="*/ 841102 h 883291"/>
                <a:gd name="connsiteX14" fmla="*/ 603981 w 638982"/>
                <a:gd name="connsiteY14" fmla="*/ 883292 h 883291"/>
                <a:gd name="connsiteX15" fmla="*/ 526801 w 638982"/>
                <a:gd name="connsiteY15" fmla="*/ 883292 h 883291"/>
                <a:gd name="connsiteX16" fmla="*/ 491801 w 638982"/>
                <a:gd name="connsiteY16" fmla="*/ 834819 h 883291"/>
                <a:gd name="connsiteX17" fmla="*/ 495391 w 638982"/>
                <a:gd name="connsiteY17" fmla="*/ 802503 h 883291"/>
                <a:gd name="connsiteX18" fmla="*/ 495391 w 638982"/>
                <a:gd name="connsiteY18" fmla="*/ 763904 h 883291"/>
                <a:gd name="connsiteX19" fmla="*/ 491801 w 638982"/>
                <a:gd name="connsiteY19" fmla="*/ 705556 h 883291"/>
                <a:gd name="connsiteX20" fmla="*/ 498083 w 638982"/>
                <a:gd name="connsiteY20" fmla="*/ 676831 h 883291"/>
                <a:gd name="connsiteX21" fmla="*/ 488211 w 638982"/>
                <a:gd name="connsiteY21" fmla="*/ 573601 h 883291"/>
                <a:gd name="connsiteX22" fmla="*/ 501673 w 638982"/>
                <a:gd name="connsiteY22" fmla="*/ 554751 h 883291"/>
                <a:gd name="connsiteX23" fmla="*/ 501673 w 638982"/>
                <a:gd name="connsiteY23" fmla="*/ 551160 h 883291"/>
                <a:gd name="connsiteX24" fmla="*/ 488211 w 638982"/>
                <a:gd name="connsiteY24" fmla="*/ 541286 h 883291"/>
                <a:gd name="connsiteX25" fmla="*/ 488211 w 638982"/>
                <a:gd name="connsiteY25" fmla="*/ 525128 h 883291"/>
                <a:gd name="connsiteX26" fmla="*/ 472057 w 638982"/>
                <a:gd name="connsiteY26" fmla="*/ 521537 h 883291"/>
                <a:gd name="connsiteX27" fmla="*/ 478339 w 638982"/>
                <a:gd name="connsiteY27" fmla="*/ 505380 h 883291"/>
                <a:gd name="connsiteX28" fmla="*/ 468467 w 638982"/>
                <a:gd name="connsiteY28" fmla="*/ 482938 h 883291"/>
                <a:gd name="connsiteX29" fmla="*/ 468467 w 638982"/>
                <a:gd name="connsiteY29" fmla="*/ 479348 h 883291"/>
                <a:gd name="connsiteX30" fmla="*/ 474749 w 638982"/>
                <a:gd name="connsiteY30" fmla="*/ 473064 h 883291"/>
                <a:gd name="connsiteX31" fmla="*/ 484621 w 638982"/>
                <a:gd name="connsiteY31" fmla="*/ 499096 h 883291"/>
                <a:gd name="connsiteX32" fmla="*/ 500775 w 638982"/>
                <a:gd name="connsiteY32" fmla="*/ 511663 h 883291"/>
                <a:gd name="connsiteX33" fmla="*/ 513340 w 638982"/>
                <a:gd name="connsiteY33" fmla="*/ 501789 h 883291"/>
                <a:gd name="connsiteX34" fmla="*/ 522314 w 638982"/>
                <a:gd name="connsiteY34" fmla="*/ 511663 h 883291"/>
                <a:gd name="connsiteX35" fmla="*/ 516032 w 638982"/>
                <a:gd name="connsiteY35" fmla="*/ 520640 h 883291"/>
                <a:gd name="connsiteX36" fmla="*/ 528596 w 638982"/>
                <a:gd name="connsiteY36" fmla="*/ 536797 h 883291"/>
                <a:gd name="connsiteX37" fmla="*/ 528596 w 638982"/>
                <a:gd name="connsiteY37" fmla="*/ 543081 h 883291"/>
                <a:gd name="connsiteX38" fmla="*/ 525006 w 638982"/>
                <a:gd name="connsiteY38" fmla="*/ 549365 h 883291"/>
                <a:gd name="connsiteX39" fmla="*/ 531289 w 638982"/>
                <a:gd name="connsiteY39" fmla="*/ 552955 h 883291"/>
                <a:gd name="connsiteX40" fmla="*/ 547442 w 638982"/>
                <a:gd name="connsiteY40" fmla="*/ 536797 h 883291"/>
                <a:gd name="connsiteX41" fmla="*/ 543853 w 638982"/>
                <a:gd name="connsiteY41" fmla="*/ 520640 h 883291"/>
                <a:gd name="connsiteX42" fmla="*/ 547442 w 638982"/>
                <a:gd name="connsiteY42" fmla="*/ 517947 h 883291"/>
                <a:gd name="connsiteX43" fmla="*/ 521417 w 638982"/>
                <a:gd name="connsiteY43" fmla="*/ 473064 h 883291"/>
                <a:gd name="connsiteX44" fmla="*/ 531289 w 638982"/>
                <a:gd name="connsiteY44" fmla="*/ 473064 h 883291"/>
                <a:gd name="connsiteX45" fmla="*/ 531289 w 638982"/>
                <a:gd name="connsiteY45" fmla="*/ 464087 h 883291"/>
                <a:gd name="connsiteX46" fmla="*/ 515134 w 638982"/>
                <a:gd name="connsiteY46" fmla="*/ 466780 h 883291"/>
                <a:gd name="connsiteX47" fmla="*/ 505262 w 638982"/>
                <a:gd name="connsiteY47" fmla="*/ 454213 h 883291"/>
                <a:gd name="connsiteX48" fmla="*/ 518724 w 638982"/>
                <a:gd name="connsiteY48" fmla="*/ 438055 h 883291"/>
                <a:gd name="connsiteX49" fmla="*/ 515134 w 638982"/>
                <a:gd name="connsiteY49" fmla="*/ 429079 h 883291"/>
                <a:gd name="connsiteX50" fmla="*/ 524109 w 638982"/>
                <a:gd name="connsiteY50" fmla="*/ 412921 h 883291"/>
                <a:gd name="connsiteX51" fmla="*/ 520519 w 638982"/>
                <a:gd name="connsiteY51" fmla="*/ 409330 h 883291"/>
                <a:gd name="connsiteX52" fmla="*/ 533981 w 638982"/>
                <a:gd name="connsiteY52" fmla="*/ 395866 h 883291"/>
                <a:gd name="connsiteX53" fmla="*/ 540263 w 638982"/>
                <a:gd name="connsiteY53" fmla="*/ 399456 h 883291"/>
                <a:gd name="connsiteX54" fmla="*/ 536673 w 638982"/>
                <a:gd name="connsiteY54" fmla="*/ 405740 h 883291"/>
                <a:gd name="connsiteX55" fmla="*/ 536673 w 638982"/>
                <a:gd name="connsiteY55" fmla="*/ 418307 h 883291"/>
                <a:gd name="connsiteX56" fmla="*/ 556417 w 638982"/>
                <a:gd name="connsiteY56" fmla="*/ 424591 h 883291"/>
                <a:gd name="connsiteX57" fmla="*/ 566289 w 638982"/>
                <a:gd name="connsiteY57" fmla="*/ 421000 h 883291"/>
                <a:gd name="connsiteX58" fmla="*/ 566289 w 638982"/>
                <a:gd name="connsiteY58" fmla="*/ 408433 h 883291"/>
                <a:gd name="connsiteX59" fmla="*/ 550135 w 638982"/>
                <a:gd name="connsiteY59" fmla="*/ 392275 h 883291"/>
                <a:gd name="connsiteX60" fmla="*/ 550135 w 638982"/>
                <a:gd name="connsiteY60" fmla="*/ 362652 h 883291"/>
                <a:gd name="connsiteX61" fmla="*/ 553725 w 638982"/>
                <a:gd name="connsiteY61" fmla="*/ 356369 h 883291"/>
                <a:gd name="connsiteX62" fmla="*/ 518724 w 638982"/>
                <a:gd name="connsiteY62" fmla="*/ 317770 h 883291"/>
                <a:gd name="connsiteX63" fmla="*/ 518724 w 638982"/>
                <a:gd name="connsiteY63" fmla="*/ 321360 h 883291"/>
                <a:gd name="connsiteX64" fmla="*/ 521417 w 638982"/>
                <a:gd name="connsiteY64" fmla="*/ 359062 h 883291"/>
                <a:gd name="connsiteX65" fmla="*/ 527698 w 638982"/>
                <a:gd name="connsiteY65" fmla="*/ 356369 h 883291"/>
                <a:gd name="connsiteX66" fmla="*/ 543853 w 638982"/>
                <a:gd name="connsiteY66" fmla="*/ 368936 h 883291"/>
                <a:gd name="connsiteX67" fmla="*/ 537570 w 638982"/>
                <a:gd name="connsiteY67" fmla="*/ 375220 h 883291"/>
                <a:gd name="connsiteX68" fmla="*/ 534878 w 638982"/>
                <a:gd name="connsiteY68" fmla="*/ 375220 h 883291"/>
                <a:gd name="connsiteX69" fmla="*/ 515134 w 638982"/>
                <a:gd name="connsiteY69" fmla="*/ 359062 h 883291"/>
                <a:gd name="connsiteX70" fmla="*/ 518724 w 638982"/>
                <a:gd name="connsiteY70" fmla="*/ 346495 h 883291"/>
                <a:gd name="connsiteX71" fmla="*/ 502570 w 638982"/>
                <a:gd name="connsiteY71" fmla="*/ 340211 h 883291"/>
                <a:gd name="connsiteX72" fmla="*/ 490006 w 638982"/>
                <a:gd name="connsiteY72" fmla="*/ 368936 h 883291"/>
                <a:gd name="connsiteX73" fmla="*/ 473852 w 638982"/>
                <a:gd name="connsiteY73" fmla="*/ 359062 h 883291"/>
                <a:gd name="connsiteX74" fmla="*/ 467570 w 638982"/>
                <a:gd name="connsiteY74" fmla="*/ 359062 h 883291"/>
                <a:gd name="connsiteX75" fmla="*/ 467570 w 638982"/>
                <a:gd name="connsiteY75" fmla="*/ 365345 h 883291"/>
                <a:gd name="connsiteX76" fmla="*/ 483724 w 638982"/>
                <a:gd name="connsiteY76" fmla="*/ 377913 h 883291"/>
                <a:gd name="connsiteX77" fmla="*/ 490006 w 638982"/>
                <a:gd name="connsiteY77" fmla="*/ 375220 h 883291"/>
                <a:gd name="connsiteX78" fmla="*/ 493596 w 638982"/>
                <a:gd name="connsiteY78" fmla="*/ 375220 h 883291"/>
                <a:gd name="connsiteX79" fmla="*/ 502570 w 638982"/>
                <a:gd name="connsiteY79" fmla="*/ 384196 h 883291"/>
                <a:gd name="connsiteX80" fmla="*/ 467570 w 638982"/>
                <a:gd name="connsiteY80" fmla="*/ 419205 h 883291"/>
                <a:gd name="connsiteX81" fmla="*/ 473852 w 638982"/>
                <a:gd name="connsiteY81" fmla="*/ 422795 h 883291"/>
                <a:gd name="connsiteX82" fmla="*/ 480134 w 638982"/>
                <a:gd name="connsiteY82" fmla="*/ 422795 h 883291"/>
                <a:gd name="connsiteX83" fmla="*/ 508852 w 638982"/>
                <a:gd name="connsiteY83" fmla="*/ 400354 h 883291"/>
                <a:gd name="connsiteX84" fmla="*/ 515134 w 638982"/>
                <a:gd name="connsiteY84" fmla="*/ 400354 h 883291"/>
                <a:gd name="connsiteX85" fmla="*/ 515134 w 638982"/>
                <a:gd name="connsiteY85" fmla="*/ 406638 h 883291"/>
                <a:gd name="connsiteX86" fmla="*/ 476544 w 638982"/>
                <a:gd name="connsiteY86" fmla="*/ 441646 h 883291"/>
                <a:gd name="connsiteX87" fmla="*/ 470262 w 638982"/>
                <a:gd name="connsiteY87" fmla="*/ 438055 h 883291"/>
                <a:gd name="connsiteX88" fmla="*/ 463980 w 638982"/>
                <a:gd name="connsiteY88" fmla="*/ 425488 h 883291"/>
                <a:gd name="connsiteX89" fmla="*/ 460390 w 638982"/>
                <a:gd name="connsiteY89" fmla="*/ 425488 h 883291"/>
                <a:gd name="connsiteX90" fmla="*/ 447826 w 638982"/>
                <a:gd name="connsiteY90" fmla="*/ 438055 h 883291"/>
                <a:gd name="connsiteX91" fmla="*/ 447826 w 638982"/>
                <a:gd name="connsiteY91" fmla="*/ 441646 h 883291"/>
                <a:gd name="connsiteX92" fmla="*/ 460390 w 638982"/>
                <a:gd name="connsiteY92" fmla="*/ 447930 h 883291"/>
                <a:gd name="connsiteX93" fmla="*/ 466672 w 638982"/>
                <a:gd name="connsiteY93" fmla="*/ 445237 h 883291"/>
                <a:gd name="connsiteX94" fmla="*/ 480134 w 638982"/>
                <a:gd name="connsiteY94" fmla="*/ 454213 h 883291"/>
                <a:gd name="connsiteX95" fmla="*/ 480134 w 638982"/>
                <a:gd name="connsiteY95" fmla="*/ 457804 h 883291"/>
                <a:gd name="connsiteX96" fmla="*/ 463980 w 638982"/>
                <a:gd name="connsiteY96" fmla="*/ 464087 h 883291"/>
                <a:gd name="connsiteX97" fmla="*/ 460390 w 638982"/>
                <a:gd name="connsiteY97" fmla="*/ 464087 h 883291"/>
                <a:gd name="connsiteX98" fmla="*/ 454108 w 638982"/>
                <a:gd name="connsiteY98" fmla="*/ 455111 h 883291"/>
                <a:gd name="connsiteX99" fmla="*/ 447826 w 638982"/>
                <a:gd name="connsiteY99" fmla="*/ 461394 h 883291"/>
                <a:gd name="connsiteX100" fmla="*/ 447826 w 638982"/>
                <a:gd name="connsiteY100" fmla="*/ 464087 h 883291"/>
                <a:gd name="connsiteX101" fmla="*/ 460390 w 638982"/>
                <a:gd name="connsiteY101" fmla="*/ 506277 h 883291"/>
                <a:gd name="connsiteX102" fmla="*/ 456800 w 638982"/>
                <a:gd name="connsiteY102" fmla="*/ 516151 h 883291"/>
                <a:gd name="connsiteX103" fmla="*/ 476544 w 638982"/>
                <a:gd name="connsiteY103" fmla="*/ 532309 h 883291"/>
                <a:gd name="connsiteX104" fmla="*/ 482826 w 638982"/>
                <a:gd name="connsiteY104" fmla="*/ 535002 h 883291"/>
                <a:gd name="connsiteX105" fmla="*/ 472954 w 638982"/>
                <a:gd name="connsiteY105" fmla="*/ 548467 h 883291"/>
                <a:gd name="connsiteX106" fmla="*/ 476544 w 638982"/>
                <a:gd name="connsiteY106" fmla="*/ 552058 h 883291"/>
                <a:gd name="connsiteX107" fmla="*/ 376928 w 638982"/>
                <a:gd name="connsiteY107" fmla="*/ 873418 h 883291"/>
                <a:gd name="connsiteX108" fmla="*/ 354491 w 638982"/>
                <a:gd name="connsiteY108" fmla="*/ 879701 h 883291"/>
                <a:gd name="connsiteX109" fmla="*/ 280901 w 638982"/>
                <a:gd name="connsiteY109" fmla="*/ 879701 h 883291"/>
                <a:gd name="connsiteX110" fmla="*/ 222567 w 638982"/>
                <a:gd name="connsiteY110" fmla="*/ 754030 h 883291"/>
                <a:gd name="connsiteX111" fmla="*/ 158848 w 638982"/>
                <a:gd name="connsiteY111" fmla="*/ 554751 h 883291"/>
                <a:gd name="connsiteX112" fmla="*/ 158848 w 638982"/>
                <a:gd name="connsiteY112" fmla="*/ 542183 h 883291"/>
                <a:gd name="connsiteX113" fmla="*/ 167823 w 638982"/>
                <a:gd name="connsiteY113" fmla="*/ 533207 h 883291"/>
                <a:gd name="connsiteX114" fmla="*/ 158848 w 638982"/>
                <a:gd name="connsiteY114" fmla="*/ 523333 h 883291"/>
                <a:gd name="connsiteX115" fmla="*/ 167823 w 638982"/>
                <a:gd name="connsiteY115" fmla="*/ 514356 h 883291"/>
                <a:gd name="connsiteX116" fmla="*/ 158848 w 638982"/>
                <a:gd name="connsiteY116" fmla="*/ 504482 h 883291"/>
                <a:gd name="connsiteX117" fmla="*/ 152566 w 638982"/>
                <a:gd name="connsiteY117" fmla="*/ 504482 h 883291"/>
                <a:gd name="connsiteX118" fmla="*/ 143591 w 638982"/>
                <a:gd name="connsiteY118" fmla="*/ 526923 h 883291"/>
                <a:gd name="connsiteX119" fmla="*/ 147181 w 638982"/>
                <a:gd name="connsiteY119" fmla="*/ 533207 h 883291"/>
                <a:gd name="connsiteX120" fmla="*/ 147181 w 638982"/>
                <a:gd name="connsiteY120" fmla="*/ 848283 h 883291"/>
                <a:gd name="connsiteX121" fmla="*/ 108591 w 638982"/>
                <a:gd name="connsiteY121" fmla="*/ 880599 h 883291"/>
                <a:gd name="connsiteX122" fmla="*/ 35000 w 638982"/>
                <a:gd name="connsiteY122" fmla="*/ 880599 h 883291"/>
                <a:gd name="connsiteX123" fmla="*/ 2692 w 638982"/>
                <a:gd name="connsiteY123" fmla="*/ 838409 h 883291"/>
                <a:gd name="connsiteX124" fmla="*/ 2692 w 638982"/>
                <a:gd name="connsiteY124" fmla="*/ 835716 h 883291"/>
                <a:gd name="connsiteX125" fmla="*/ 6282 w 638982"/>
                <a:gd name="connsiteY125" fmla="*/ 815968 h 883291"/>
                <a:gd name="connsiteX126" fmla="*/ 2692 w 638982"/>
                <a:gd name="connsiteY126" fmla="*/ 809684 h 883291"/>
                <a:gd name="connsiteX127" fmla="*/ 6282 w 638982"/>
                <a:gd name="connsiteY127" fmla="*/ 774676 h 883291"/>
                <a:gd name="connsiteX128" fmla="*/ 6282 w 638982"/>
                <a:gd name="connsiteY128" fmla="*/ 771085 h 883291"/>
                <a:gd name="connsiteX129" fmla="*/ 2692 w 638982"/>
                <a:gd name="connsiteY129" fmla="*/ 758518 h 883291"/>
                <a:gd name="connsiteX130" fmla="*/ 6282 w 638982"/>
                <a:gd name="connsiteY130" fmla="*/ 752234 h 883291"/>
                <a:gd name="connsiteX131" fmla="*/ 2692 w 638982"/>
                <a:gd name="connsiteY131" fmla="*/ 707352 h 883291"/>
                <a:gd name="connsiteX132" fmla="*/ 6282 w 638982"/>
                <a:gd name="connsiteY132" fmla="*/ 633744 h 883291"/>
                <a:gd name="connsiteX133" fmla="*/ 2692 w 638982"/>
                <a:gd name="connsiteY133" fmla="*/ 595145 h 883291"/>
                <a:gd name="connsiteX134" fmla="*/ 6282 w 638982"/>
                <a:gd name="connsiteY134" fmla="*/ 578987 h 883291"/>
                <a:gd name="connsiteX135" fmla="*/ 2692 w 638982"/>
                <a:gd name="connsiteY135" fmla="*/ 570011 h 883291"/>
                <a:gd name="connsiteX136" fmla="*/ 6282 w 638982"/>
                <a:gd name="connsiteY136" fmla="*/ 566420 h 883291"/>
                <a:gd name="connsiteX137" fmla="*/ 2692 w 638982"/>
                <a:gd name="connsiteY137" fmla="*/ 543979 h 883291"/>
                <a:gd name="connsiteX138" fmla="*/ 2692 w 638982"/>
                <a:gd name="connsiteY138" fmla="*/ 535002 h 883291"/>
                <a:gd name="connsiteX139" fmla="*/ 6282 w 638982"/>
                <a:gd name="connsiteY139" fmla="*/ 518844 h 883291"/>
                <a:gd name="connsiteX140" fmla="*/ 2692 w 638982"/>
                <a:gd name="connsiteY140" fmla="*/ 505380 h 883291"/>
                <a:gd name="connsiteX141" fmla="*/ 6282 w 638982"/>
                <a:gd name="connsiteY141" fmla="*/ 421898 h 883291"/>
                <a:gd name="connsiteX142" fmla="*/ 2692 w 638982"/>
                <a:gd name="connsiteY142" fmla="*/ 377015 h 883291"/>
                <a:gd name="connsiteX143" fmla="*/ 6282 w 638982"/>
                <a:gd name="connsiteY143" fmla="*/ 328542 h 883291"/>
                <a:gd name="connsiteX144" fmla="*/ 2692 w 638982"/>
                <a:gd name="connsiteY144" fmla="*/ 267501 h 883291"/>
                <a:gd name="connsiteX145" fmla="*/ 6282 w 638982"/>
                <a:gd name="connsiteY145" fmla="*/ 200177 h 883291"/>
                <a:gd name="connsiteX146" fmla="*/ 2692 w 638982"/>
                <a:gd name="connsiteY146" fmla="*/ 177736 h 883291"/>
                <a:gd name="connsiteX147" fmla="*/ 6282 w 638982"/>
                <a:gd name="connsiteY147" fmla="*/ 135546 h 883291"/>
                <a:gd name="connsiteX148" fmla="*/ 6282 w 638982"/>
                <a:gd name="connsiteY148" fmla="*/ 115797 h 883291"/>
                <a:gd name="connsiteX149" fmla="*/ 0 w 638982"/>
                <a:gd name="connsiteY149" fmla="*/ 42190 h 883291"/>
                <a:gd name="connsiteX150" fmla="*/ 61026 w 638982"/>
                <a:gd name="connsiteY150" fmla="*/ 0 h 883291"/>
                <a:gd name="connsiteX151" fmla="*/ 58334 w 638982"/>
                <a:gd name="connsiteY151" fmla="*/ 189405 h 883291"/>
                <a:gd name="connsiteX152" fmla="*/ 58334 w 638982"/>
                <a:gd name="connsiteY152" fmla="*/ 199279 h 883291"/>
                <a:gd name="connsiteX153" fmla="*/ 64616 w 638982"/>
                <a:gd name="connsiteY153" fmla="*/ 192996 h 883291"/>
                <a:gd name="connsiteX154" fmla="*/ 58334 w 638982"/>
                <a:gd name="connsiteY154" fmla="*/ 189405 h 883291"/>
                <a:gd name="connsiteX155" fmla="*/ 58334 w 638982"/>
                <a:gd name="connsiteY155" fmla="*/ 675036 h 883291"/>
                <a:gd name="connsiteX156" fmla="*/ 70898 w 638982"/>
                <a:gd name="connsiteY156" fmla="*/ 700171 h 883291"/>
                <a:gd name="connsiteX157" fmla="*/ 74488 w 638982"/>
                <a:gd name="connsiteY157" fmla="*/ 693887 h 883291"/>
                <a:gd name="connsiteX158" fmla="*/ 64616 w 638982"/>
                <a:gd name="connsiteY158" fmla="*/ 674139 h 883291"/>
                <a:gd name="connsiteX159" fmla="*/ 58334 w 638982"/>
                <a:gd name="connsiteY159" fmla="*/ 674139 h 883291"/>
                <a:gd name="connsiteX160" fmla="*/ 61026 w 638982"/>
                <a:gd name="connsiteY160" fmla="*/ 508072 h 883291"/>
                <a:gd name="connsiteX161" fmla="*/ 61026 w 638982"/>
                <a:gd name="connsiteY161" fmla="*/ 511663 h 883291"/>
                <a:gd name="connsiteX162" fmla="*/ 67308 w 638982"/>
                <a:gd name="connsiteY162" fmla="*/ 511663 h 883291"/>
                <a:gd name="connsiteX163" fmla="*/ 67308 w 638982"/>
                <a:gd name="connsiteY163" fmla="*/ 508072 h 883291"/>
                <a:gd name="connsiteX164" fmla="*/ 61026 w 638982"/>
                <a:gd name="connsiteY164" fmla="*/ 508072 h 883291"/>
                <a:gd name="connsiteX165" fmla="*/ 63719 w 638982"/>
                <a:gd name="connsiteY165" fmla="*/ 164271 h 883291"/>
                <a:gd name="connsiteX166" fmla="*/ 63719 w 638982"/>
                <a:gd name="connsiteY166" fmla="*/ 170554 h 883291"/>
                <a:gd name="connsiteX167" fmla="*/ 73591 w 638982"/>
                <a:gd name="connsiteY167" fmla="*/ 170554 h 883291"/>
                <a:gd name="connsiteX168" fmla="*/ 73591 w 638982"/>
                <a:gd name="connsiteY168" fmla="*/ 164271 h 883291"/>
                <a:gd name="connsiteX169" fmla="*/ 63719 w 638982"/>
                <a:gd name="connsiteY169" fmla="*/ 164271 h 883291"/>
                <a:gd name="connsiteX170" fmla="*/ 67308 w 638982"/>
                <a:gd name="connsiteY170" fmla="*/ 96947 h 883291"/>
                <a:gd name="connsiteX171" fmla="*/ 73591 w 638982"/>
                <a:gd name="connsiteY171" fmla="*/ 103230 h 883291"/>
                <a:gd name="connsiteX172" fmla="*/ 73591 w 638982"/>
                <a:gd name="connsiteY172" fmla="*/ 96947 h 883291"/>
                <a:gd name="connsiteX173" fmla="*/ 67308 w 638982"/>
                <a:gd name="connsiteY173" fmla="*/ 96947 h 883291"/>
                <a:gd name="connsiteX174" fmla="*/ 67308 w 638982"/>
                <a:gd name="connsiteY174" fmla="*/ 289942 h 883291"/>
                <a:gd name="connsiteX175" fmla="*/ 67308 w 638982"/>
                <a:gd name="connsiteY175" fmla="*/ 292635 h 883291"/>
                <a:gd name="connsiteX176" fmla="*/ 79873 w 638982"/>
                <a:gd name="connsiteY176" fmla="*/ 292635 h 883291"/>
                <a:gd name="connsiteX177" fmla="*/ 79873 w 638982"/>
                <a:gd name="connsiteY177" fmla="*/ 289942 h 883291"/>
                <a:gd name="connsiteX178" fmla="*/ 67308 w 638982"/>
                <a:gd name="connsiteY178" fmla="*/ 289942 h 883291"/>
                <a:gd name="connsiteX179" fmla="*/ 67308 w 638982"/>
                <a:gd name="connsiteY179" fmla="*/ 546672 h 883291"/>
                <a:gd name="connsiteX180" fmla="*/ 67308 w 638982"/>
                <a:gd name="connsiteY180" fmla="*/ 552955 h 883291"/>
                <a:gd name="connsiteX181" fmla="*/ 79873 w 638982"/>
                <a:gd name="connsiteY181" fmla="*/ 552955 h 883291"/>
                <a:gd name="connsiteX182" fmla="*/ 79873 w 638982"/>
                <a:gd name="connsiteY182" fmla="*/ 549365 h 883291"/>
                <a:gd name="connsiteX183" fmla="*/ 67308 w 638982"/>
                <a:gd name="connsiteY183" fmla="*/ 546672 h 883291"/>
                <a:gd name="connsiteX184" fmla="*/ 70898 w 638982"/>
                <a:gd name="connsiteY184" fmla="*/ 105923 h 883291"/>
                <a:gd name="connsiteX185" fmla="*/ 70898 w 638982"/>
                <a:gd name="connsiteY185" fmla="*/ 112207 h 883291"/>
                <a:gd name="connsiteX186" fmla="*/ 74488 w 638982"/>
                <a:gd name="connsiteY186" fmla="*/ 112207 h 883291"/>
                <a:gd name="connsiteX187" fmla="*/ 74488 w 638982"/>
                <a:gd name="connsiteY187" fmla="*/ 105923 h 883291"/>
                <a:gd name="connsiteX188" fmla="*/ 70898 w 638982"/>
                <a:gd name="connsiteY188" fmla="*/ 105923 h 883291"/>
                <a:gd name="connsiteX189" fmla="*/ 70898 w 638982"/>
                <a:gd name="connsiteY189" fmla="*/ 244162 h 883291"/>
                <a:gd name="connsiteX190" fmla="*/ 93334 w 638982"/>
                <a:gd name="connsiteY190" fmla="*/ 260320 h 883291"/>
                <a:gd name="connsiteX191" fmla="*/ 113078 w 638982"/>
                <a:gd name="connsiteY191" fmla="*/ 237878 h 883291"/>
                <a:gd name="connsiteX192" fmla="*/ 103206 w 638982"/>
                <a:gd name="connsiteY192" fmla="*/ 234288 h 883291"/>
                <a:gd name="connsiteX193" fmla="*/ 94232 w 638982"/>
                <a:gd name="connsiteY193" fmla="*/ 243264 h 883291"/>
                <a:gd name="connsiteX194" fmla="*/ 84360 w 638982"/>
                <a:gd name="connsiteY194" fmla="*/ 243264 h 883291"/>
                <a:gd name="connsiteX195" fmla="*/ 84360 w 638982"/>
                <a:gd name="connsiteY195" fmla="*/ 234288 h 883291"/>
                <a:gd name="connsiteX196" fmla="*/ 80770 w 638982"/>
                <a:gd name="connsiteY196" fmla="*/ 234288 h 883291"/>
                <a:gd name="connsiteX197" fmla="*/ 70898 w 638982"/>
                <a:gd name="connsiteY197" fmla="*/ 244162 h 883291"/>
                <a:gd name="connsiteX198" fmla="*/ 99617 w 638982"/>
                <a:gd name="connsiteY198" fmla="*/ 263910 h 883291"/>
                <a:gd name="connsiteX199" fmla="*/ 87052 w 638982"/>
                <a:gd name="connsiteY199" fmla="*/ 292635 h 883291"/>
                <a:gd name="connsiteX200" fmla="*/ 87052 w 638982"/>
                <a:gd name="connsiteY200" fmla="*/ 296226 h 883291"/>
                <a:gd name="connsiteX201" fmla="*/ 96924 w 638982"/>
                <a:gd name="connsiteY201" fmla="*/ 312384 h 883291"/>
                <a:gd name="connsiteX202" fmla="*/ 83462 w 638982"/>
                <a:gd name="connsiteY202" fmla="*/ 325849 h 883291"/>
                <a:gd name="connsiteX203" fmla="*/ 113078 w 638982"/>
                <a:gd name="connsiteY203" fmla="*/ 360857 h 883291"/>
                <a:gd name="connsiteX204" fmla="*/ 113078 w 638982"/>
                <a:gd name="connsiteY204" fmla="*/ 363550 h 883291"/>
                <a:gd name="connsiteX205" fmla="*/ 99617 w 638982"/>
                <a:gd name="connsiteY205" fmla="*/ 377015 h 883291"/>
                <a:gd name="connsiteX206" fmla="*/ 99617 w 638982"/>
                <a:gd name="connsiteY206" fmla="*/ 393173 h 883291"/>
                <a:gd name="connsiteX207" fmla="*/ 115771 w 638982"/>
                <a:gd name="connsiteY207" fmla="*/ 393173 h 883291"/>
                <a:gd name="connsiteX208" fmla="*/ 115771 w 638982"/>
                <a:gd name="connsiteY208" fmla="*/ 399456 h 883291"/>
                <a:gd name="connsiteX209" fmla="*/ 90642 w 638982"/>
                <a:gd name="connsiteY209" fmla="*/ 412921 h 883291"/>
                <a:gd name="connsiteX210" fmla="*/ 90642 w 638982"/>
                <a:gd name="connsiteY210" fmla="*/ 416512 h 883291"/>
                <a:gd name="connsiteX211" fmla="*/ 115771 w 638982"/>
                <a:gd name="connsiteY211" fmla="*/ 435362 h 883291"/>
                <a:gd name="connsiteX212" fmla="*/ 119360 w 638982"/>
                <a:gd name="connsiteY212" fmla="*/ 445237 h 883291"/>
                <a:gd name="connsiteX213" fmla="*/ 113078 w 638982"/>
                <a:gd name="connsiteY213" fmla="*/ 448827 h 883291"/>
                <a:gd name="connsiteX214" fmla="*/ 80770 w 638982"/>
                <a:gd name="connsiteY214" fmla="*/ 438953 h 883291"/>
                <a:gd name="connsiteX215" fmla="*/ 71796 w 638982"/>
                <a:gd name="connsiteY215" fmla="*/ 445237 h 883291"/>
                <a:gd name="connsiteX216" fmla="*/ 110386 w 638982"/>
                <a:gd name="connsiteY216" fmla="*/ 467678 h 883291"/>
                <a:gd name="connsiteX217" fmla="*/ 110386 w 638982"/>
                <a:gd name="connsiteY217" fmla="*/ 470371 h 883291"/>
                <a:gd name="connsiteX218" fmla="*/ 106796 w 638982"/>
                <a:gd name="connsiteY218" fmla="*/ 473962 h 883291"/>
                <a:gd name="connsiteX219" fmla="*/ 113078 w 638982"/>
                <a:gd name="connsiteY219" fmla="*/ 480245 h 883291"/>
                <a:gd name="connsiteX220" fmla="*/ 113078 w 638982"/>
                <a:gd name="connsiteY220" fmla="*/ 489222 h 883291"/>
                <a:gd name="connsiteX221" fmla="*/ 96924 w 638982"/>
                <a:gd name="connsiteY221" fmla="*/ 489222 h 883291"/>
                <a:gd name="connsiteX222" fmla="*/ 96924 w 638982"/>
                <a:gd name="connsiteY222" fmla="*/ 475757 h 883291"/>
                <a:gd name="connsiteX223" fmla="*/ 93334 w 638982"/>
                <a:gd name="connsiteY223" fmla="*/ 475757 h 883291"/>
                <a:gd name="connsiteX224" fmla="*/ 93334 w 638982"/>
                <a:gd name="connsiteY224" fmla="*/ 482040 h 883291"/>
                <a:gd name="connsiteX225" fmla="*/ 122053 w 638982"/>
                <a:gd name="connsiteY225" fmla="*/ 514356 h 883291"/>
                <a:gd name="connsiteX226" fmla="*/ 128335 w 638982"/>
                <a:gd name="connsiteY226" fmla="*/ 504482 h 883291"/>
                <a:gd name="connsiteX227" fmla="*/ 122053 w 638982"/>
                <a:gd name="connsiteY227" fmla="*/ 495505 h 883291"/>
                <a:gd name="connsiteX228" fmla="*/ 128335 w 638982"/>
                <a:gd name="connsiteY228" fmla="*/ 475757 h 883291"/>
                <a:gd name="connsiteX229" fmla="*/ 134617 w 638982"/>
                <a:gd name="connsiteY229" fmla="*/ 479348 h 883291"/>
                <a:gd name="connsiteX230" fmla="*/ 144489 w 638982"/>
                <a:gd name="connsiteY230" fmla="*/ 479348 h 883291"/>
                <a:gd name="connsiteX231" fmla="*/ 150771 w 638982"/>
                <a:gd name="connsiteY231" fmla="*/ 463190 h 883291"/>
                <a:gd name="connsiteX232" fmla="*/ 170515 w 638982"/>
                <a:gd name="connsiteY232" fmla="*/ 479348 h 883291"/>
                <a:gd name="connsiteX233" fmla="*/ 167823 w 638982"/>
                <a:gd name="connsiteY233" fmla="*/ 499096 h 883291"/>
                <a:gd name="connsiteX234" fmla="*/ 167823 w 638982"/>
                <a:gd name="connsiteY234" fmla="*/ 502687 h 883291"/>
                <a:gd name="connsiteX235" fmla="*/ 202823 w 638982"/>
                <a:gd name="connsiteY235" fmla="*/ 518844 h 883291"/>
                <a:gd name="connsiteX236" fmla="*/ 209105 w 638982"/>
                <a:gd name="connsiteY236" fmla="*/ 518844 h 883291"/>
                <a:gd name="connsiteX237" fmla="*/ 209105 w 638982"/>
                <a:gd name="connsiteY237" fmla="*/ 515254 h 883291"/>
                <a:gd name="connsiteX238" fmla="*/ 200130 w 638982"/>
                <a:gd name="connsiteY238" fmla="*/ 502687 h 883291"/>
                <a:gd name="connsiteX239" fmla="*/ 200130 w 638982"/>
                <a:gd name="connsiteY239" fmla="*/ 486529 h 883291"/>
                <a:gd name="connsiteX240" fmla="*/ 183977 w 638982"/>
                <a:gd name="connsiteY240" fmla="*/ 476655 h 883291"/>
                <a:gd name="connsiteX241" fmla="*/ 183977 w 638982"/>
                <a:gd name="connsiteY241" fmla="*/ 467678 h 883291"/>
                <a:gd name="connsiteX242" fmla="*/ 192951 w 638982"/>
                <a:gd name="connsiteY242" fmla="*/ 454213 h 883291"/>
                <a:gd name="connsiteX243" fmla="*/ 192951 w 638982"/>
                <a:gd name="connsiteY243" fmla="*/ 451520 h 883291"/>
                <a:gd name="connsiteX244" fmla="*/ 170515 w 638982"/>
                <a:gd name="connsiteY244" fmla="*/ 438055 h 883291"/>
                <a:gd name="connsiteX245" fmla="*/ 154361 w 638982"/>
                <a:gd name="connsiteY245" fmla="*/ 389582 h 883291"/>
                <a:gd name="connsiteX246" fmla="*/ 145386 w 638982"/>
                <a:gd name="connsiteY246" fmla="*/ 395866 h 883291"/>
                <a:gd name="connsiteX247" fmla="*/ 139104 w 638982"/>
                <a:gd name="connsiteY247" fmla="*/ 395866 h 883291"/>
                <a:gd name="connsiteX248" fmla="*/ 119360 w 638982"/>
                <a:gd name="connsiteY248" fmla="*/ 379708 h 883291"/>
                <a:gd name="connsiteX249" fmla="*/ 119360 w 638982"/>
                <a:gd name="connsiteY249" fmla="*/ 373424 h 883291"/>
                <a:gd name="connsiteX250" fmla="*/ 125643 w 638982"/>
                <a:gd name="connsiteY250" fmla="*/ 367141 h 883291"/>
                <a:gd name="connsiteX251" fmla="*/ 131925 w 638982"/>
                <a:gd name="connsiteY251" fmla="*/ 377015 h 883291"/>
                <a:gd name="connsiteX252" fmla="*/ 134617 w 638982"/>
                <a:gd name="connsiteY252" fmla="*/ 377015 h 883291"/>
                <a:gd name="connsiteX253" fmla="*/ 134617 w 638982"/>
                <a:gd name="connsiteY253" fmla="*/ 367141 h 883291"/>
                <a:gd name="connsiteX254" fmla="*/ 125643 w 638982"/>
                <a:gd name="connsiteY254" fmla="*/ 350983 h 883291"/>
                <a:gd name="connsiteX255" fmla="*/ 125643 w 638982"/>
                <a:gd name="connsiteY255" fmla="*/ 344699 h 883291"/>
                <a:gd name="connsiteX256" fmla="*/ 157951 w 638982"/>
                <a:gd name="connsiteY256" fmla="*/ 347392 h 883291"/>
                <a:gd name="connsiteX257" fmla="*/ 132822 w 638982"/>
                <a:gd name="connsiteY257" fmla="*/ 331235 h 883291"/>
                <a:gd name="connsiteX258" fmla="*/ 135514 w 638982"/>
                <a:gd name="connsiteY258" fmla="*/ 308793 h 883291"/>
                <a:gd name="connsiteX259" fmla="*/ 135514 w 638982"/>
                <a:gd name="connsiteY259" fmla="*/ 298919 h 883291"/>
                <a:gd name="connsiteX260" fmla="*/ 145386 w 638982"/>
                <a:gd name="connsiteY260" fmla="*/ 298919 h 883291"/>
                <a:gd name="connsiteX261" fmla="*/ 154361 w 638982"/>
                <a:gd name="connsiteY261" fmla="*/ 311486 h 883291"/>
                <a:gd name="connsiteX262" fmla="*/ 154361 w 638982"/>
                <a:gd name="connsiteY262" fmla="*/ 302510 h 883291"/>
                <a:gd name="connsiteX263" fmla="*/ 131925 w 638982"/>
                <a:gd name="connsiteY263" fmla="*/ 276478 h 883291"/>
                <a:gd name="connsiteX264" fmla="*/ 128335 w 638982"/>
                <a:gd name="connsiteY264" fmla="*/ 276478 h 883291"/>
                <a:gd name="connsiteX265" fmla="*/ 114873 w 638982"/>
                <a:gd name="connsiteY265" fmla="*/ 298919 h 883291"/>
                <a:gd name="connsiteX266" fmla="*/ 112181 w 638982"/>
                <a:gd name="connsiteY266" fmla="*/ 298919 h 883291"/>
                <a:gd name="connsiteX267" fmla="*/ 105899 w 638982"/>
                <a:gd name="connsiteY267" fmla="*/ 292635 h 883291"/>
                <a:gd name="connsiteX268" fmla="*/ 122053 w 638982"/>
                <a:gd name="connsiteY268" fmla="*/ 280068 h 883291"/>
                <a:gd name="connsiteX269" fmla="*/ 113078 w 638982"/>
                <a:gd name="connsiteY269" fmla="*/ 263910 h 883291"/>
                <a:gd name="connsiteX270" fmla="*/ 103206 w 638982"/>
                <a:gd name="connsiteY270" fmla="*/ 267501 h 883291"/>
                <a:gd name="connsiteX271" fmla="*/ 99617 w 638982"/>
                <a:gd name="connsiteY271" fmla="*/ 263910 h 883291"/>
                <a:gd name="connsiteX272" fmla="*/ 77180 w 638982"/>
                <a:gd name="connsiteY272" fmla="*/ 620279 h 883291"/>
                <a:gd name="connsiteX273" fmla="*/ 73591 w 638982"/>
                <a:gd name="connsiteY273" fmla="*/ 629256 h 883291"/>
                <a:gd name="connsiteX274" fmla="*/ 73591 w 638982"/>
                <a:gd name="connsiteY274" fmla="*/ 639130 h 883291"/>
                <a:gd name="connsiteX275" fmla="*/ 70001 w 638982"/>
                <a:gd name="connsiteY275" fmla="*/ 639130 h 883291"/>
                <a:gd name="connsiteX276" fmla="*/ 70001 w 638982"/>
                <a:gd name="connsiteY276" fmla="*/ 645414 h 883291"/>
                <a:gd name="connsiteX277" fmla="*/ 76283 w 638982"/>
                <a:gd name="connsiteY277" fmla="*/ 639130 h 883291"/>
                <a:gd name="connsiteX278" fmla="*/ 82565 w 638982"/>
                <a:gd name="connsiteY278" fmla="*/ 642721 h 883291"/>
                <a:gd name="connsiteX279" fmla="*/ 86155 w 638982"/>
                <a:gd name="connsiteY279" fmla="*/ 642721 h 883291"/>
                <a:gd name="connsiteX280" fmla="*/ 86155 w 638982"/>
                <a:gd name="connsiteY280" fmla="*/ 629256 h 883291"/>
                <a:gd name="connsiteX281" fmla="*/ 77180 w 638982"/>
                <a:gd name="connsiteY281" fmla="*/ 620279 h 883291"/>
                <a:gd name="connsiteX282" fmla="*/ 73591 w 638982"/>
                <a:gd name="connsiteY282" fmla="*/ 205563 h 883291"/>
                <a:gd name="connsiteX283" fmla="*/ 79873 w 638982"/>
                <a:gd name="connsiteY283" fmla="*/ 211846 h 883291"/>
                <a:gd name="connsiteX284" fmla="*/ 93334 w 638982"/>
                <a:gd name="connsiteY284" fmla="*/ 211846 h 883291"/>
                <a:gd name="connsiteX285" fmla="*/ 102309 w 638982"/>
                <a:gd name="connsiteY285" fmla="*/ 205563 h 883291"/>
                <a:gd name="connsiteX286" fmla="*/ 98719 w 638982"/>
                <a:gd name="connsiteY286" fmla="*/ 199279 h 883291"/>
                <a:gd name="connsiteX287" fmla="*/ 102309 w 638982"/>
                <a:gd name="connsiteY287" fmla="*/ 183122 h 883291"/>
                <a:gd name="connsiteX288" fmla="*/ 105899 w 638982"/>
                <a:gd name="connsiteY288" fmla="*/ 183122 h 883291"/>
                <a:gd name="connsiteX289" fmla="*/ 112181 w 638982"/>
                <a:gd name="connsiteY289" fmla="*/ 185814 h 883291"/>
                <a:gd name="connsiteX290" fmla="*/ 112181 w 638982"/>
                <a:gd name="connsiteY290" fmla="*/ 179531 h 883291"/>
                <a:gd name="connsiteX291" fmla="*/ 102309 w 638982"/>
                <a:gd name="connsiteY291" fmla="*/ 169657 h 883291"/>
                <a:gd name="connsiteX292" fmla="*/ 73591 w 638982"/>
                <a:gd name="connsiteY292" fmla="*/ 199279 h 883291"/>
                <a:gd name="connsiteX293" fmla="*/ 73591 w 638982"/>
                <a:gd name="connsiteY293" fmla="*/ 205563 h 883291"/>
                <a:gd name="connsiteX294" fmla="*/ 77180 w 638982"/>
                <a:gd name="connsiteY294" fmla="*/ 745951 h 883291"/>
                <a:gd name="connsiteX295" fmla="*/ 77180 w 638982"/>
                <a:gd name="connsiteY295" fmla="*/ 765699 h 883291"/>
                <a:gd name="connsiteX296" fmla="*/ 79873 w 638982"/>
                <a:gd name="connsiteY296" fmla="*/ 765699 h 883291"/>
                <a:gd name="connsiteX297" fmla="*/ 79873 w 638982"/>
                <a:gd name="connsiteY297" fmla="*/ 745951 h 883291"/>
                <a:gd name="connsiteX298" fmla="*/ 77180 w 638982"/>
                <a:gd name="connsiteY298" fmla="*/ 745951 h 883291"/>
                <a:gd name="connsiteX299" fmla="*/ 83462 w 638982"/>
                <a:gd name="connsiteY299" fmla="*/ 559239 h 883291"/>
                <a:gd name="connsiteX300" fmla="*/ 89745 w 638982"/>
                <a:gd name="connsiteY300" fmla="*/ 559239 h 883291"/>
                <a:gd name="connsiteX301" fmla="*/ 89745 w 638982"/>
                <a:gd name="connsiteY301" fmla="*/ 552955 h 883291"/>
                <a:gd name="connsiteX302" fmla="*/ 83462 w 638982"/>
                <a:gd name="connsiteY302" fmla="*/ 559239 h 883291"/>
                <a:gd name="connsiteX303" fmla="*/ 87052 w 638982"/>
                <a:gd name="connsiteY303" fmla="*/ 148113 h 883291"/>
                <a:gd name="connsiteX304" fmla="*/ 87052 w 638982"/>
                <a:gd name="connsiteY304" fmla="*/ 150806 h 883291"/>
                <a:gd name="connsiteX305" fmla="*/ 93334 w 638982"/>
                <a:gd name="connsiteY305" fmla="*/ 157090 h 883291"/>
                <a:gd name="connsiteX306" fmla="*/ 96924 w 638982"/>
                <a:gd name="connsiteY306" fmla="*/ 157090 h 883291"/>
                <a:gd name="connsiteX307" fmla="*/ 103206 w 638982"/>
                <a:gd name="connsiteY307" fmla="*/ 150806 h 883291"/>
                <a:gd name="connsiteX308" fmla="*/ 87052 w 638982"/>
                <a:gd name="connsiteY308" fmla="*/ 148113 h 883291"/>
                <a:gd name="connsiteX309" fmla="*/ 89745 w 638982"/>
                <a:gd name="connsiteY309" fmla="*/ 662469 h 883291"/>
                <a:gd name="connsiteX310" fmla="*/ 98719 w 638982"/>
                <a:gd name="connsiteY310" fmla="*/ 675036 h 883291"/>
                <a:gd name="connsiteX311" fmla="*/ 105001 w 638982"/>
                <a:gd name="connsiteY311" fmla="*/ 668753 h 883291"/>
                <a:gd name="connsiteX312" fmla="*/ 98719 w 638982"/>
                <a:gd name="connsiteY312" fmla="*/ 662469 h 883291"/>
                <a:gd name="connsiteX313" fmla="*/ 89745 w 638982"/>
                <a:gd name="connsiteY313" fmla="*/ 662469 h 883291"/>
                <a:gd name="connsiteX314" fmla="*/ 96924 w 638982"/>
                <a:gd name="connsiteY314" fmla="*/ 552955 h 883291"/>
                <a:gd name="connsiteX315" fmla="*/ 93334 w 638982"/>
                <a:gd name="connsiteY315" fmla="*/ 569113 h 883291"/>
                <a:gd name="connsiteX316" fmla="*/ 93334 w 638982"/>
                <a:gd name="connsiteY316" fmla="*/ 575397 h 883291"/>
                <a:gd name="connsiteX317" fmla="*/ 99617 w 638982"/>
                <a:gd name="connsiteY317" fmla="*/ 581680 h 883291"/>
                <a:gd name="connsiteX318" fmla="*/ 122053 w 638982"/>
                <a:gd name="connsiteY318" fmla="*/ 569113 h 883291"/>
                <a:gd name="connsiteX319" fmla="*/ 122053 w 638982"/>
                <a:gd name="connsiteY319" fmla="*/ 565522 h 883291"/>
                <a:gd name="connsiteX320" fmla="*/ 105899 w 638982"/>
                <a:gd name="connsiteY320" fmla="*/ 552955 h 883291"/>
                <a:gd name="connsiteX321" fmla="*/ 96924 w 638982"/>
                <a:gd name="connsiteY321" fmla="*/ 552955 h 883291"/>
                <a:gd name="connsiteX322" fmla="*/ 102309 w 638982"/>
                <a:gd name="connsiteY322" fmla="*/ 517947 h 883291"/>
                <a:gd name="connsiteX323" fmla="*/ 96027 w 638982"/>
                <a:gd name="connsiteY323" fmla="*/ 530514 h 883291"/>
                <a:gd name="connsiteX324" fmla="*/ 105001 w 638982"/>
                <a:gd name="connsiteY324" fmla="*/ 543081 h 883291"/>
                <a:gd name="connsiteX325" fmla="*/ 127438 w 638982"/>
                <a:gd name="connsiteY325" fmla="*/ 523333 h 883291"/>
                <a:gd name="connsiteX326" fmla="*/ 102309 w 638982"/>
                <a:gd name="connsiteY326" fmla="*/ 517947 h 883291"/>
                <a:gd name="connsiteX327" fmla="*/ 99617 w 638982"/>
                <a:gd name="connsiteY327" fmla="*/ 128365 h 883291"/>
                <a:gd name="connsiteX328" fmla="*/ 99617 w 638982"/>
                <a:gd name="connsiteY328" fmla="*/ 134648 h 883291"/>
                <a:gd name="connsiteX329" fmla="*/ 113078 w 638982"/>
                <a:gd name="connsiteY329" fmla="*/ 134648 h 883291"/>
                <a:gd name="connsiteX330" fmla="*/ 113078 w 638982"/>
                <a:gd name="connsiteY330" fmla="*/ 131955 h 883291"/>
                <a:gd name="connsiteX331" fmla="*/ 99617 w 638982"/>
                <a:gd name="connsiteY331" fmla="*/ 128365 h 883291"/>
                <a:gd name="connsiteX332" fmla="*/ 115771 w 638982"/>
                <a:gd name="connsiteY332" fmla="*/ 318667 h 883291"/>
                <a:gd name="connsiteX333" fmla="*/ 122053 w 638982"/>
                <a:gd name="connsiteY333" fmla="*/ 338416 h 883291"/>
                <a:gd name="connsiteX334" fmla="*/ 122053 w 638982"/>
                <a:gd name="connsiteY334" fmla="*/ 344699 h 883291"/>
                <a:gd name="connsiteX335" fmla="*/ 118463 w 638982"/>
                <a:gd name="connsiteY335" fmla="*/ 344699 h 883291"/>
                <a:gd name="connsiteX336" fmla="*/ 109489 w 638982"/>
                <a:gd name="connsiteY336" fmla="*/ 322258 h 883291"/>
                <a:gd name="connsiteX337" fmla="*/ 115771 w 638982"/>
                <a:gd name="connsiteY337" fmla="*/ 318667 h 883291"/>
                <a:gd name="connsiteX338" fmla="*/ 115771 w 638982"/>
                <a:gd name="connsiteY338" fmla="*/ 221721 h 883291"/>
                <a:gd name="connsiteX339" fmla="*/ 122053 w 638982"/>
                <a:gd name="connsiteY339" fmla="*/ 231595 h 883291"/>
                <a:gd name="connsiteX340" fmla="*/ 128335 w 638982"/>
                <a:gd name="connsiteY340" fmla="*/ 225311 h 883291"/>
                <a:gd name="connsiteX341" fmla="*/ 128335 w 638982"/>
                <a:gd name="connsiteY341" fmla="*/ 216335 h 883291"/>
                <a:gd name="connsiteX342" fmla="*/ 122053 w 638982"/>
                <a:gd name="connsiteY342" fmla="*/ 216335 h 883291"/>
                <a:gd name="connsiteX343" fmla="*/ 115771 w 638982"/>
                <a:gd name="connsiteY343" fmla="*/ 221721 h 883291"/>
                <a:gd name="connsiteX344" fmla="*/ 138207 w 638982"/>
                <a:gd name="connsiteY344" fmla="*/ 402149 h 883291"/>
                <a:gd name="connsiteX345" fmla="*/ 141796 w 638982"/>
                <a:gd name="connsiteY345" fmla="*/ 402149 h 883291"/>
                <a:gd name="connsiteX346" fmla="*/ 164233 w 638982"/>
                <a:gd name="connsiteY346" fmla="*/ 447032 h 883291"/>
                <a:gd name="connsiteX347" fmla="*/ 131925 w 638982"/>
                <a:gd name="connsiteY347" fmla="*/ 463190 h 883291"/>
                <a:gd name="connsiteX348" fmla="*/ 122053 w 638982"/>
                <a:gd name="connsiteY348" fmla="*/ 472166 h 883291"/>
                <a:gd name="connsiteX349" fmla="*/ 118463 w 638982"/>
                <a:gd name="connsiteY349" fmla="*/ 472166 h 883291"/>
                <a:gd name="connsiteX350" fmla="*/ 118463 w 638982"/>
                <a:gd name="connsiteY350" fmla="*/ 463190 h 883291"/>
                <a:gd name="connsiteX351" fmla="*/ 124745 w 638982"/>
                <a:gd name="connsiteY351" fmla="*/ 453316 h 883291"/>
                <a:gd name="connsiteX352" fmla="*/ 121155 w 638982"/>
                <a:gd name="connsiteY352" fmla="*/ 444339 h 883291"/>
                <a:gd name="connsiteX353" fmla="*/ 140899 w 638982"/>
                <a:gd name="connsiteY353" fmla="*/ 438055 h 883291"/>
                <a:gd name="connsiteX354" fmla="*/ 140899 w 638982"/>
                <a:gd name="connsiteY354" fmla="*/ 430874 h 883291"/>
                <a:gd name="connsiteX355" fmla="*/ 124745 w 638982"/>
                <a:gd name="connsiteY355" fmla="*/ 417409 h 883291"/>
                <a:gd name="connsiteX356" fmla="*/ 138207 w 638982"/>
                <a:gd name="connsiteY356" fmla="*/ 402149 h 883291"/>
                <a:gd name="connsiteX357" fmla="*/ 122053 w 638982"/>
                <a:gd name="connsiteY357" fmla="*/ 247753 h 883291"/>
                <a:gd name="connsiteX358" fmla="*/ 128335 w 638982"/>
                <a:gd name="connsiteY358" fmla="*/ 254036 h 883291"/>
                <a:gd name="connsiteX359" fmla="*/ 134617 w 638982"/>
                <a:gd name="connsiteY359" fmla="*/ 254036 h 883291"/>
                <a:gd name="connsiteX360" fmla="*/ 148079 w 638982"/>
                <a:gd name="connsiteY360" fmla="*/ 231595 h 883291"/>
                <a:gd name="connsiteX361" fmla="*/ 148079 w 638982"/>
                <a:gd name="connsiteY361" fmla="*/ 228004 h 883291"/>
                <a:gd name="connsiteX362" fmla="*/ 122053 w 638982"/>
                <a:gd name="connsiteY362" fmla="*/ 247753 h 883291"/>
                <a:gd name="connsiteX363" fmla="*/ 125643 w 638982"/>
                <a:gd name="connsiteY363" fmla="*/ 154397 h 883291"/>
                <a:gd name="connsiteX364" fmla="*/ 131925 w 638982"/>
                <a:gd name="connsiteY364" fmla="*/ 157987 h 883291"/>
                <a:gd name="connsiteX365" fmla="*/ 131925 w 638982"/>
                <a:gd name="connsiteY365" fmla="*/ 149011 h 883291"/>
                <a:gd name="connsiteX366" fmla="*/ 125643 w 638982"/>
                <a:gd name="connsiteY366" fmla="*/ 154397 h 883291"/>
                <a:gd name="connsiteX367" fmla="*/ 134617 w 638982"/>
                <a:gd name="connsiteY367" fmla="*/ 173247 h 883291"/>
                <a:gd name="connsiteX368" fmla="*/ 134617 w 638982"/>
                <a:gd name="connsiteY368" fmla="*/ 176838 h 883291"/>
                <a:gd name="connsiteX369" fmla="*/ 140899 w 638982"/>
                <a:gd name="connsiteY369" fmla="*/ 176838 h 883291"/>
                <a:gd name="connsiteX370" fmla="*/ 140899 w 638982"/>
                <a:gd name="connsiteY370" fmla="*/ 167861 h 883291"/>
                <a:gd name="connsiteX371" fmla="*/ 134617 w 638982"/>
                <a:gd name="connsiteY371" fmla="*/ 173247 h 883291"/>
                <a:gd name="connsiteX372" fmla="*/ 134617 w 638982"/>
                <a:gd name="connsiteY372" fmla="*/ 485631 h 883291"/>
                <a:gd name="connsiteX373" fmla="*/ 134617 w 638982"/>
                <a:gd name="connsiteY373" fmla="*/ 488324 h 883291"/>
                <a:gd name="connsiteX374" fmla="*/ 140899 w 638982"/>
                <a:gd name="connsiteY374" fmla="*/ 488324 h 883291"/>
                <a:gd name="connsiteX375" fmla="*/ 140899 w 638982"/>
                <a:gd name="connsiteY375" fmla="*/ 485631 h 883291"/>
                <a:gd name="connsiteX376" fmla="*/ 134617 w 638982"/>
                <a:gd name="connsiteY376" fmla="*/ 485631 h 883291"/>
                <a:gd name="connsiteX377" fmla="*/ 144489 w 638982"/>
                <a:gd name="connsiteY377" fmla="*/ 369834 h 883291"/>
                <a:gd name="connsiteX378" fmla="*/ 144489 w 638982"/>
                <a:gd name="connsiteY378" fmla="*/ 379708 h 883291"/>
                <a:gd name="connsiteX379" fmla="*/ 150771 w 638982"/>
                <a:gd name="connsiteY379" fmla="*/ 385991 h 883291"/>
                <a:gd name="connsiteX380" fmla="*/ 157053 w 638982"/>
                <a:gd name="connsiteY380" fmla="*/ 382401 h 883291"/>
                <a:gd name="connsiteX381" fmla="*/ 163335 w 638982"/>
                <a:gd name="connsiteY381" fmla="*/ 388684 h 883291"/>
                <a:gd name="connsiteX382" fmla="*/ 163335 w 638982"/>
                <a:gd name="connsiteY382" fmla="*/ 382401 h 883291"/>
                <a:gd name="connsiteX383" fmla="*/ 157053 w 638982"/>
                <a:gd name="connsiteY383" fmla="*/ 369834 h 883291"/>
                <a:gd name="connsiteX384" fmla="*/ 144489 w 638982"/>
                <a:gd name="connsiteY384" fmla="*/ 369834 h 883291"/>
                <a:gd name="connsiteX385" fmla="*/ 157053 w 638982"/>
                <a:gd name="connsiteY385" fmla="*/ 488324 h 883291"/>
                <a:gd name="connsiteX386" fmla="*/ 157053 w 638982"/>
                <a:gd name="connsiteY386" fmla="*/ 491915 h 883291"/>
                <a:gd name="connsiteX387" fmla="*/ 163335 w 638982"/>
                <a:gd name="connsiteY387" fmla="*/ 491915 h 883291"/>
                <a:gd name="connsiteX388" fmla="*/ 163335 w 638982"/>
                <a:gd name="connsiteY388" fmla="*/ 488324 h 883291"/>
                <a:gd name="connsiteX389" fmla="*/ 157053 w 638982"/>
                <a:gd name="connsiteY389" fmla="*/ 488324 h 883291"/>
                <a:gd name="connsiteX390" fmla="*/ 160643 w 638982"/>
                <a:gd name="connsiteY390" fmla="*/ 357267 h 883291"/>
                <a:gd name="connsiteX391" fmla="*/ 160643 w 638982"/>
                <a:gd name="connsiteY391" fmla="*/ 363550 h 883291"/>
                <a:gd name="connsiteX392" fmla="*/ 164233 w 638982"/>
                <a:gd name="connsiteY392" fmla="*/ 363550 h 883291"/>
                <a:gd name="connsiteX393" fmla="*/ 164233 w 638982"/>
                <a:gd name="connsiteY393" fmla="*/ 357267 h 883291"/>
                <a:gd name="connsiteX394" fmla="*/ 160643 w 638982"/>
                <a:gd name="connsiteY394" fmla="*/ 357267 h 883291"/>
                <a:gd name="connsiteX395" fmla="*/ 166925 w 638982"/>
                <a:gd name="connsiteY395" fmla="*/ 357267 h 883291"/>
                <a:gd name="connsiteX396" fmla="*/ 173207 w 638982"/>
                <a:gd name="connsiteY396" fmla="*/ 360857 h 883291"/>
                <a:gd name="connsiteX397" fmla="*/ 176797 w 638982"/>
                <a:gd name="connsiteY397" fmla="*/ 354574 h 883291"/>
                <a:gd name="connsiteX398" fmla="*/ 176797 w 638982"/>
                <a:gd name="connsiteY398" fmla="*/ 350085 h 883291"/>
                <a:gd name="connsiteX399" fmla="*/ 173207 w 638982"/>
                <a:gd name="connsiteY399" fmla="*/ 350085 h 883291"/>
                <a:gd name="connsiteX400" fmla="*/ 166925 w 638982"/>
                <a:gd name="connsiteY400" fmla="*/ 357267 h 883291"/>
                <a:gd name="connsiteX401" fmla="*/ 173207 w 638982"/>
                <a:gd name="connsiteY401" fmla="*/ 408433 h 883291"/>
                <a:gd name="connsiteX402" fmla="*/ 173207 w 638982"/>
                <a:gd name="connsiteY402" fmla="*/ 414716 h 883291"/>
                <a:gd name="connsiteX403" fmla="*/ 192951 w 638982"/>
                <a:gd name="connsiteY403" fmla="*/ 414716 h 883291"/>
                <a:gd name="connsiteX404" fmla="*/ 192951 w 638982"/>
                <a:gd name="connsiteY404" fmla="*/ 411126 h 883291"/>
                <a:gd name="connsiteX405" fmla="*/ 173207 w 638982"/>
                <a:gd name="connsiteY405" fmla="*/ 408433 h 883291"/>
                <a:gd name="connsiteX406" fmla="*/ 199233 w 638982"/>
                <a:gd name="connsiteY406" fmla="*/ 475757 h 883291"/>
                <a:gd name="connsiteX407" fmla="*/ 199233 w 638982"/>
                <a:gd name="connsiteY407" fmla="*/ 479348 h 883291"/>
                <a:gd name="connsiteX408" fmla="*/ 205515 w 638982"/>
                <a:gd name="connsiteY408" fmla="*/ 479348 h 883291"/>
                <a:gd name="connsiteX409" fmla="*/ 205515 w 638982"/>
                <a:gd name="connsiteY409" fmla="*/ 475757 h 883291"/>
                <a:gd name="connsiteX410" fmla="*/ 199233 w 638982"/>
                <a:gd name="connsiteY410" fmla="*/ 475757 h 883291"/>
                <a:gd name="connsiteX411" fmla="*/ 199233 w 638982"/>
                <a:gd name="connsiteY411" fmla="*/ 536797 h 883291"/>
                <a:gd name="connsiteX412" fmla="*/ 199233 w 638982"/>
                <a:gd name="connsiteY412" fmla="*/ 552955 h 883291"/>
                <a:gd name="connsiteX413" fmla="*/ 215387 w 638982"/>
                <a:gd name="connsiteY413" fmla="*/ 546672 h 883291"/>
                <a:gd name="connsiteX414" fmla="*/ 215387 w 638982"/>
                <a:gd name="connsiteY414" fmla="*/ 537695 h 883291"/>
                <a:gd name="connsiteX415" fmla="*/ 199233 w 638982"/>
                <a:gd name="connsiteY415" fmla="*/ 537695 h 883291"/>
                <a:gd name="connsiteX416" fmla="*/ 211797 w 638982"/>
                <a:gd name="connsiteY416" fmla="*/ 508072 h 883291"/>
                <a:gd name="connsiteX417" fmla="*/ 211797 w 638982"/>
                <a:gd name="connsiteY417" fmla="*/ 514356 h 883291"/>
                <a:gd name="connsiteX418" fmla="*/ 215387 w 638982"/>
                <a:gd name="connsiteY418" fmla="*/ 514356 h 883291"/>
                <a:gd name="connsiteX419" fmla="*/ 215387 w 638982"/>
                <a:gd name="connsiteY419" fmla="*/ 508072 h 883291"/>
                <a:gd name="connsiteX420" fmla="*/ 211797 w 638982"/>
                <a:gd name="connsiteY420" fmla="*/ 508072 h 883291"/>
                <a:gd name="connsiteX421" fmla="*/ 221669 w 638982"/>
                <a:gd name="connsiteY421" fmla="*/ 482040 h 883291"/>
                <a:gd name="connsiteX422" fmla="*/ 218977 w 638982"/>
                <a:gd name="connsiteY422" fmla="*/ 507175 h 883291"/>
                <a:gd name="connsiteX423" fmla="*/ 227951 w 638982"/>
                <a:gd name="connsiteY423" fmla="*/ 507175 h 883291"/>
                <a:gd name="connsiteX424" fmla="*/ 227951 w 638982"/>
                <a:gd name="connsiteY424" fmla="*/ 487426 h 883291"/>
                <a:gd name="connsiteX425" fmla="*/ 221669 w 638982"/>
                <a:gd name="connsiteY425" fmla="*/ 482040 h 883291"/>
                <a:gd name="connsiteX426" fmla="*/ 218977 w 638982"/>
                <a:gd name="connsiteY426" fmla="*/ 530514 h 883291"/>
                <a:gd name="connsiteX427" fmla="*/ 218977 w 638982"/>
                <a:gd name="connsiteY427" fmla="*/ 536797 h 883291"/>
                <a:gd name="connsiteX428" fmla="*/ 221669 w 638982"/>
                <a:gd name="connsiteY428" fmla="*/ 536797 h 883291"/>
                <a:gd name="connsiteX429" fmla="*/ 221669 w 638982"/>
                <a:gd name="connsiteY429" fmla="*/ 530514 h 883291"/>
                <a:gd name="connsiteX430" fmla="*/ 218977 w 638982"/>
                <a:gd name="connsiteY430" fmla="*/ 530514 h 883291"/>
                <a:gd name="connsiteX431" fmla="*/ 224362 w 638982"/>
                <a:gd name="connsiteY431" fmla="*/ 559239 h 883291"/>
                <a:gd name="connsiteX432" fmla="*/ 224362 w 638982"/>
                <a:gd name="connsiteY432" fmla="*/ 565522 h 883291"/>
                <a:gd name="connsiteX433" fmla="*/ 230644 w 638982"/>
                <a:gd name="connsiteY433" fmla="*/ 559239 h 883291"/>
                <a:gd name="connsiteX434" fmla="*/ 224362 w 638982"/>
                <a:gd name="connsiteY434" fmla="*/ 559239 h 883291"/>
                <a:gd name="connsiteX435" fmla="*/ 282696 w 638982"/>
                <a:gd name="connsiteY435" fmla="*/ 613996 h 883291"/>
                <a:gd name="connsiteX436" fmla="*/ 276413 w 638982"/>
                <a:gd name="connsiteY436" fmla="*/ 620279 h 883291"/>
                <a:gd name="connsiteX437" fmla="*/ 273721 w 638982"/>
                <a:gd name="connsiteY437" fmla="*/ 616689 h 883291"/>
                <a:gd name="connsiteX438" fmla="*/ 267439 w 638982"/>
                <a:gd name="connsiteY438" fmla="*/ 620279 h 883291"/>
                <a:gd name="connsiteX439" fmla="*/ 257567 w 638982"/>
                <a:gd name="connsiteY439" fmla="*/ 616689 h 883291"/>
                <a:gd name="connsiteX440" fmla="*/ 254875 w 638982"/>
                <a:gd name="connsiteY440" fmla="*/ 622972 h 883291"/>
                <a:gd name="connsiteX441" fmla="*/ 254875 w 638982"/>
                <a:gd name="connsiteY441" fmla="*/ 626563 h 883291"/>
                <a:gd name="connsiteX442" fmla="*/ 283593 w 638982"/>
                <a:gd name="connsiteY442" fmla="*/ 645414 h 883291"/>
                <a:gd name="connsiteX443" fmla="*/ 287183 w 638982"/>
                <a:gd name="connsiteY443" fmla="*/ 645414 h 883291"/>
                <a:gd name="connsiteX444" fmla="*/ 290773 w 638982"/>
                <a:gd name="connsiteY444" fmla="*/ 616689 h 883291"/>
                <a:gd name="connsiteX445" fmla="*/ 282696 w 638982"/>
                <a:gd name="connsiteY445" fmla="*/ 613996 h 883291"/>
                <a:gd name="connsiteX446" fmla="*/ 279106 w 638982"/>
                <a:gd name="connsiteY446" fmla="*/ 707352 h 883291"/>
                <a:gd name="connsiteX447" fmla="*/ 279106 w 638982"/>
                <a:gd name="connsiteY447" fmla="*/ 713635 h 883291"/>
                <a:gd name="connsiteX448" fmla="*/ 285388 w 638982"/>
                <a:gd name="connsiteY448" fmla="*/ 719919 h 883291"/>
                <a:gd name="connsiteX449" fmla="*/ 297952 w 638982"/>
                <a:gd name="connsiteY449" fmla="*/ 716328 h 883291"/>
                <a:gd name="connsiteX450" fmla="*/ 301542 w 638982"/>
                <a:gd name="connsiteY450" fmla="*/ 736077 h 883291"/>
                <a:gd name="connsiteX451" fmla="*/ 314106 w 638982"/>
                <a:gd name="connsiteY451" fmla="*/ 736077 h 883291"/>
                <a:gd name="connsiteX452" fmla="*/ 323978 w 638982"/>
                <a:gd name="connsiteY452" fmla="*/ 727100 h 883291"/>
                <a:gd name="connsiteX453" fmla="*/ 323978 w 638982"/>
                <a:gd name="connsiteY453" fmla="*/ 717226 h 883291"/>
                <a:gd name="connsiteX454" fmla="*/ 317696 w 638982"/>
                <a:gd name="connsiteY454" fmla="*/ 714533 h 883291"/>
                <a:gd name="connsiteX455" fmla="*/ 326671 w 638982"/>
                <a:gd name="connsiteY455" fmla="*/ 701068 h 883291"/>
                <a:gd name="connsiteX456" fmla="*/ 326671 w 638982"/>
                <a:gd name="connsiteY456" fmla="*/ 714533 h 883291"/>
                <a:gd name="connsiteX457" fmla="*/ 342825 w 638982"/>
                <a:gd name="connsiteY457" fmla="*/ 710942 h 883291"/>
                <a:gd name="connsiteX458" fmla="*/ 339235 w 638982"/>
                <a:gd name="connsiteY458" fmla="*/ 694785 h 883291"/>
                <a:gd name="connsiteX459" fmla="*/ 339235 w 638982"/>
                <a:gd name="connsiteY459" fmla="*/ 688501 h 883291"/>
                <a:gd name="connsiteX460" fmla="*/ 345517 w 638982"/>
                <a:gd name="connsiteY460" fmla="*/ 688501 h 883291"/>
                <a:gd name="connsiteX461" fmla="*/ 345517 w 638982"/>
                <a:gd name="connsiteY461" fmla="*/ 675934 h 883291"/>
                <a:gd name="connsiteX462" fmla="*/ 336542 w 638982"/>
                <a:gd name="connsiteY462" fmla="*/ 675934 h 883291"/>
                <a:gd name="connsiteX463" fmla="*/ 304234 w 638982"/>
                <a:gd name="connsiteY463" fmla="*/ 695682 h 883291"/>
                <a:gd name="connsiteX464" fmla="*/ 279106 w 638982"/>
                <a:gd name="connsiteY464" fmla="*/ 707352 h 883291"/>
                <a:gd name="connsiteX465" fmla="*/ 288978 w 638982"/>
                <a:gd name="connsiteY465" fmla="*/ 591554 h 883291"/>
                <a:gd name="connsiteX466" fmla="*/ 295260 w 638982"/>
                <a:gd name="connsiteY466" fmla="*/ 597838 h 883291"/>
                <a:gd name="connsiteX467" fmla="*/ 295260 w 638982"/>
                <a:gd name="connsiteY467" fmla="*/ 591554 h 883291"/>
                <a:gd name="connsiteX468" fmla="*/ 288978 w 638982"/>
                <a:gd name="connsiteY468" fmla="*/ 591554 h 883291"/>
                <a:gd name="connsiteX469" fmla="*/ 292568 w 638982"/>
                <a:gd name="connsiteY469" fmla="*/ 739667 h 883291"/>
                <a:gd name="connsiteX470" fmla="*/ 292568 w 638982"/>
                <a:gd name="connsiteY470" fmla="*/ 743258 h 883291"/>
                <a:gd name="connsiteX471" fmla="*/ 296157 w 638982"/>
                <a:gd name="connsiteY471" fmla="*/ 759416 h 883291"/>
                <a:gd name="connsiteX472" fmla="*/ 289875 w 638982"/>
                <a:gd name="connsiteY472" fmla="*/ 765699 h 883291"/>
                <a:gd name="connsiteX473" fmla="*/ 306029 w 638982"/>
                <a:gd name="connsiteY473" fmla="*/ 765699 h 883291"/>
                <a:gd name="connsiteX474" fmla="*/ 309619 w 638982"/>
                <a:gd name="connsiteY474" fmla="*/ 749542 h 883291"/>
                <a:gd name="connsiteX475" fmla="*/ 306029 w 638982"/>
                <a:gd name="connsiteY475" fmla="*/ 739667 h 883291"/>
                <a:gd name="connsiteX476" fmla="*/ 292568 w 638982"/>
                <a:gd name="connsiteY476" fmla="*/ 739667 h 883291"/>
                <a:gd name="connsiteX477" fmla="*/ 302440 w 638982"/>
                <a:gd name="connsiteY477" fmla="*/ 790834 h 883291"/>
                <a:gd name="connsiteX478" fmla="*/ 302440 w 638982"/>
                <a:gd name="connsiteY478" fmla="*/ 797117 h 883291"/>
                <a:gd name="connsiteX479" fmla="*/ 311414 w 638982"/>
                <a:gd name="connsiteY479" fmla="*/ 797117 h 883291"/>
                <a:gd name="connsiteX480" fmla="*/ 305132 w 638982"/>
                <a:gd name="connsiteY480" fmla="*/ 790834 h 883291"/>
                <a:gd name="connsiteX481" fmla="*/ 302440 w 638982"/>
                <a:gd name="connsiteY481" fmla="*/ 790834 h 883291"/>
                <a:gd name="connsiteX482" fmla="*/ 315004 w 638982"/>
                <a:gd name="connsiteY482" fmla="*/ 774676 h 883291"/>
                <a:gd name="connsiteX483" fmla="*/ 311414 w 638982"/>
                <a:gd name="connsiteY483" fmla="*/ 787243 h 883291"/>
                <a:gd name="connsiteX484" fmla="*/ 327568 w 638982"/>
                <a:gd name="connsiteY484" fmla="*/ 790834 h 883291"/>
                <a:gd name="connsiteX485" fmla="*/ 331158 w 638982"/>
                <a:gd name="connsiteY485" fmla="*/ 790834 h 883291"/>
                <a:gd name="connsiteX486" fmla="*/ 331158 w 638982"/>
                <a:gd name="connsiteY486" fmla="*/ 781857 h 883291"/>
                <a:gd name="connsiteX487" fmla="*/ 324876 w 638982"/>
                <a:gd name="connsiteY487" fmla="*/ 775573 h 883291"/>
                <a:gd name="connsiteX488" fmla="*/ 315004 w 638982"/>
                <a:gd name="connsiteY488" fmla="*/ 775573 h 883291"/>
                <a:gd name="connsiteX489" fmla="*/ 317696 w 638982"/>
                <a:gd name="connsiteY489" fmla="*/ 758518 h 883291"/>
                <a:gd name="connsiteX490" fmla="*/ 314106 w 638982"/>
                <a:gd name="connsiteY490" fmla="*/ 764802 h 883291"/>
                <a:gd name="connsiteX491" fmla="*/ 323978 w 638982"/>
                <a:gd name="connsiteY491" fmla="*/ 764802 h 883291"/>
                <a:gd name="connsiteX492" fmla="*/ 317696 w 638982"/>
                <a:gd name="connsiteY492" fmla="*/ 758518 h 883291"/>
                <a:gd name="connsiteX493" fmla="*/ 331158 w 638982"/>
                <a:gd name="connsiteY493" fmla="*/ 640028 h 883291"/>
                <a:gd name="connsiteX494" fmla="*/ 318594 w 638982"/>
                <a:gd name="connsiteY494" fmla="*/ 662469 h 883291"/>
                <a:gd name="connsiteX495" fmla="*/ 327568 w 638982"/>
                <a:gd name="connsiteY495" fmla="*/ 665162 h 883291"/>
                <a:gd name="connsiteX496" fmla="*/ 337440 w 638982"/>
                <a:gd name="connsiteY496" fmla="*/ 649004 h 883291"/>
                <a:gd name="connsiteX497" fmla="*/ 343722 w 638982"/>
                <a:gd name="connsiteY497" fmla="*/ 649004 h 883291"/>
                <a:gd name="connsiteX498" fmla="*/ 343722 w 638982"/>
                <a:gd name="connsiteY498" fmla="*/ 665162 h 883291"/>
                <a:gd name="connsiteX499" fmla="*/ 352696 w 638982"/>
                <a:gd name="connsiteY499" fmla="*/ 665162 h 883291"/>
                <a:gd name="connsiteX500" fmla="*/ 349107 w 638982"/>
                <a:gd name="connsiteY500" fmla="*/ 658878 h 883291"/>
                <a:gd name="connsiteX501" fmla="*/ 352696 w 638982"/>
                <a:gd name="connsiteY501" fmla="*/ 655288 h 883291"/>
                <a:gd name="connsiteX502" fmla="*/ 343722 w 638982"/>
                <a:gd name="connsiteY502" fmla="*/ 639130 h 883291"/>
                <a:gd name="connsiteX503" fmla="*/ 331158 w 638982"/>
                <a:gd name="connsiteY503" fmla="*/ 639130 h 883291"/>
                <a:gd name="connsiteX504" fmla="*/ 343722 w 638982"/>
                <a:gd name="connsiteY504" fmla="*/ 729793 h 883291"/>
                <a:gd name="connsiteX505" fmla="*/ 323978 w 638982"/>
                <a:gd name="connsiteY505" fmla="*/ 752234 h 883291"/>
                <a:gd name="connsiteX506" fmla="*/ 320389 w 638982"/>
                <a:gd name="connsiteY506" fmla="*/ 755825 h 883291"/>
                <a:gd name="connsiteX507" fmla="*/ 336542 w 638982"/>
                <a:gd name="connsiteY507" fmla="*/ 759416 h 883291"/>
                <a:gd name="connsiteX508" fmla="*/ 342825 w 638982"/>
                <a:gd name="connsiteY508" fmla="*/ 759416 h 883291"/>
                <a:gd name="connsiteX509" fmla="*/ 349107 w 638982"/>
                <a:gd name="connsiteY509" fmla="*/ 753132 h 883291"/>
                <a:gd name="connsiteX510" fmla="*/ 349107 w 638982"/>
                <a:gd name="connsiteY510" fmla="*/ 736077 h 883291"/>
                <a:gd name="connsiteX511" fmla="*/ 343722 w 638982"/>
                <a:gd name="connsiteY511" fmla="*/ 729793 h 883291"/>
                <a:gd name="connsiteX512" fmla="*/ 346414 w 638982"/>
                <a:gd name="connsiteY512" fmla="*/ 630153 h 883291"/>
                <a:gd name="connsiteX513" fmla="*/ 346414 w 638982"/>
                <a:gd name="connsiteY513" fmla="*/ 636437 h 883291"/>
                <a:gd name="connsiteX514" fmla="*/ 352696 w 638982"/>
                <a:gd name="connsiteY514" fmla="*/ 636437 h 883291"/>
                <a:gd name="connsiteX515" fmla="*/ 352696 w 638982"/>
                <a:gd name="connsiteY515" fmla="*/ 630153 h 883291"/>
                <a:gd name="connsiteX516" fmla="*/ 346414 w 638982"/>
                <a:gd name="connsiteY516" fmla="*/ 630153 h 883291"/>
                <a:gd name="connsiteX517" fmla="*/ 353594 w 638982"/>
                <a:gd name="connsiteY517" fmla="*/ 605019 h 883291"/>
                <a:gd name="connsiteX518" fmla="*/ 353594 w 638982"/>
                <a:gd name="connsiteY518" fmla="*/ 608610 h 883291"/>
                <a:gd name="connsiteX519" fmla="*/ 359876 w 638982"/>
                <a:gd name="connsiteY519" fmla="*/ 614893 h 883291"/>
                <a:gd name="connsiteX520" fmla="*/ 362568 w 638982"/>
                <a:gd name="connsiteY520" fmla="*/ 608610 h 883291"/>
                <a:gd name="connsiteX521" fmla="*/ 356286 w 638982"/>
                <a:gd name="connsiteY521" fmla="*/ 605019 h 883291"/>
                <a:gd name="connsiteX522" fmla="*/ 353594 w 638982"/>
                <a:gd name="connsiteY522" fmla="*/ 605019 h 883291"/>
                <a:gd name="connsiteX523" fmla="*/ 353594 w 638982"/>
                <a:gd name="connsiteY523" fmla="*/ 681320 h 883291"/>
                <a:gd name="connsiteX524" fmla="*/ 353594 w 638982"/>
                <a:gd name="connsiteY524" fmla="*/ 684910 h 883291"/>
                <a:gd name="connsiteX525" fmla="*/ 359876 w 638982"/>
                <a:gd name="connsiteY525" fmla="*/ 684910 h 883291"/>
                <a:gd name="connsiteX526" fmla="*/ 359876 w 638982"/>
                <a:gd name="connsiteY526" fmla="*/ 681320 h 883291"/>
                <a:gd name="connsiteX527" fmla="*/ 353594 w 638982"/>
                <a:gd name="connsiteY527" fmla="*/ 681320 h 883291"/>
                <a:gd name="connsiteX528" fmla="*/ 359876 w 638982"/>
                <a:gd name="connsiteY528" fmla="*/ 630153 h 883291"/>
                <a:gd name="connsiteX529" fmla="*/ 359876 w 638982"/>
                <a:gd name="connsiteY529" fmla="*/ 636437 h 883291"/>
                <a:gd name="connsiteX530" fmla="*/ 362568 w 638982"/>
                <a:gd name="connsiteY530" fmla="*/ 636437 h 883291"/>
                <a:gd name="connsiteX531" fmla="*/ 362568 w 638982"/>
                <a:gd name="connsiteY531" fmla="*/ 630153 h 883291"/>
                <a:gd name="connsiteX532" fmla="*/ 359876 w 638982"/>
                <a:gd name="connsiteY532" fmla="*/ 630153 h 883291"/>
                <a:gd name="connsiteX533" fmla="*/ 362568 w 638982"/>
                <a:gd name="connsiteY533" fmla="*/ 578987 h 883291"/>
                <a:gd name="connsiteX534" fmla="*/ 362568 w 638982"/>
                <a:gd name="connsiteY534" fmla="*/ 582578 h 883291"/>
                <a:gd name="connsiteX535" fmla="*/ 368851 w 638982"/>
                <a:gd name="connsiteY535" fmla="*/ 582578 h 883291"/>
                <a:gd name="connsiteX536" fmla="*/ 368851 w 638982"/>
                <a:gd name="connsiteY536" fmla="*/ 578987 h 883291"/>
                <a:gd name="connsiteX537" fmla="*/ 362568 w 638982"/>
                <a:gd name="connsiteY537" fmla="*/ 578987 h 883291"/>
                <a:gd name="connsiteX538" fmla="*/ 362568 w 638982"/>
                <a:gd name="connsiteY538" fmla="*/ 675036 h 883291"/>
                <a:gd name="connsiteX539" fmla="*/ 362568 w 638982"/>
                <a:gd name="connsiteY539" fmla="*/ 684013 h 883291"/>
                <a:gd name="connsiteX540" fmla="*/ 366158 w 638982"/>
                <a:gd name="connsiteY540" fmla="*/ 684013 h 883291"/>
                <a:gd name="connsiteX541" fmla="*/ 372440 w 638982"/>
                <a:gd name="connsiteY541" fmla="*/ 677729 h 883291"/>
                <a:gd name="connsiteX542" fmla="*/ 372440 w 638982"/>
                <a:gd name="connsiteY542" fmla="*/ 674139 h 883291"/>
                <a:gd name="connsiteX543" fmla="*/ 362568 w 638982"/>
                <a:gd name="connsiteY543" fmla="*/ 674139 h 883291"/>
                <a:gd name="connsiteX544" fmla="*/ 369748 w 638982"/>
                <a:gd name="connsiteY544" fmla="*/ 729793 h 883291"/>
                <a:gd name="connsiteX545" fmla="*/ 366158 w 638982"/>
                <a:gd name="connsiteY545" fmla="*/ 745951 h 883291"/>
                <a:gd name="connsiteX546" fmla="*/ 372440 w 638982"/>
                <a:gd name="connsiteY546" fmla="*/ 745951 h 883291"/>
                <a:gd name="connsiteX547" fmla="*/ 372440 w 638982"/>
                <a:gd name="connsiteY547" fmla="*/ 729793 h 883291"/>
                <a:gd name="connsiteX548" fmla="*/ 369748 w 638982"/>
                <a:gd name="connsiteY548" fmla="*/ 729793 h 883291"/>
                <a:gd name="connsiteX549" fmla="*/ 369748 w 638982"/>
                <a:gd name="connsiteY549" fmla="*/ 633744 h 883291"/>
                <a:gd name="connsiteX550" fmla="*/ 369748 w 638982"/>
                <a:gd name="connsiteY550" fmla="*/ 646311 h 883291"/>
                <a:gd name="connsiteX551" fmla="*/ 373338 w 638982"/>
                <a:gd name="connsiteY551" fmla="*/ 646311 h 883291"/>
                <a:gd name="connsiteX552" fmla="*/ 379620 w 638982"/>
                <a:gd name="connsiteY552" fmla="*/ 640028 h 883291"/>
                <a:gd name="connsiteX553" fmla="*/ 369748 w 638982"/>
                <a:gd name="connsiteY553" fmla="*/ 633744 h 883291"/>
                <a:gd name="connsiteX554" fmla="*/ 369748 w 638982"/>
                <a:gd name="connsiteY554" fmla="*/ 687603 h 883291"/>
                <a:gd name="connsiteX555" fmla="*/ 369748 w 638982"/>
                <a:gd name="connsiteY555" fmla="*/ 691194 h 883291"/>
                <a:gd name="connsiteX556" fmla="*/ 379620 w 638982"/>
                <a:gd name="connsiteY556" fmla="*/ 691194 h 883291"/>
                <a:gd name="connsiteX557" fmla="*/ 379620 w 638982"/>
                <a:gd name="connsiteY557" fmla="*/ 687603 h 883291"/>
                <a:gd name="connsiteX558" fmla="*/ 369748 w 638982"/>
                <a:gd name="connsiteY558" fmla="*/ 687603 h 883291"/>
                <a:gd name="connsiteX559" fmla="*/ 388594 w 638982"/>
                <a:gd name="connsiteY559" fmla="*/ 588861 h 883291"/>
                <a:gd name="connsiteX560" fmla="*/ 388594 w 638982"/>
                <a:gd name="connsiteY560" fmla="*/ 595145 h 883291"/>
                <a:gd name="connsiteX561" fmla="*/ 392184 w 638982"/>
                <a:gd name="connsiteY561" fmla="*/ 595145 h 883291"/>
                <a:gd name="connsiteX562" fmla="*/ 392184 w 638982"/>
                <a:gd name="connsiteY562" fmla="*/ 588861 h 883291"/>
                <a:gd name="connsiteX563" fmla="*/ 388594 w 638982"/>
                <a:gd name="connsiteY563" fmla="*/ 588861 h 883291"/>
                <a:gd name="connsiteX564" fmla="*/ 392184 w 638982"/>
                <a:gd name="connsiteY564" fmla="*/ 623870 h 883291"/>
                <a:gd name="connsiteX565" fmla="*/ 392184 w 638982"/>
                <a:gd name="connsiteY565" fmla="*/ 627460 h 883291"/>
                <a:gd name="connsiteX566" fmla="*/ 404748 w 638982"/>
                <a:gd name="connsiteY566" fmla="*/ 627460 h 883291"/>
                <a:gd name="connsiteX567" fmla="*/ 404748 w 638982"/>
                <a:gd name="connsiteY567" fmla="*/ 623870 h 883291"/>
                <a:gd name="connsiteX568" fmla="*/ 392184 w 638982"/>
                <a:gd name="connsiteY568" fmla="*/ 623870 h 883291"/>
                <a:gd name="connsiteX569" fmla="*/ 411928 w 638982"/>
                <a:gd name="connsiteY569" fmla="*/ 562829 h 883291"/>
                <a:gd name="connsiteX570" fmla="*/ 411928 w 638982"/>
                <a:gd name="connsiteY570" fmla="*/ 569113 h 883291"/>
                <a:gd name="connsiteX571" fmla="*/ 418210 w 638982"/>
                <a:gd name="connsiteY571" fmla="*/ 562829 h 883291"/>
                <a:gd name="connsiteX572" fmla="*/ 411928 w 638982"/>
                <a:gd name="connsiteY572" fmla="*/ 562829 h 883291"/>
                <a:gd name="connsiteX573" fmla="*/ 414620 w 638982"/>
                <a:gd name="connsiteY573" fmla="*/ 510765 h 883291"/>
                <a:gd name="connsiteX574" fmla="*/ 414620 w 638982"/>
                <a:gd name="connsiteY574" fmla="*/ 517049 h 883291"/>
                <a:gd name="connsiteX575" fmla="*/ 430774 w 638982"/>
                <a:gd name="connsiteY575" fmla="*/ 517049 h 883291"/>
                <a:gd name="connsiteX576" fmla="*/ 430774 w 638982"/>
                <a:gd name="connsiteY576" fmla="*/ 513458 h 883291"/>
                <a:gd name="connsiteX577" fmla="*/ 414620 w 638982"/>
                <a:gd name="connsiteY577" fmla="*/ 510765 h 883291"/>
                <a:gd name="connsiteX578" fmla="*/ 427185 w 638982"/>
                <a:gd name="connsiteY578" fmla="*/ 539490 h 883291"/>
                <a:gd name="connsiteX579" fmla="*/ 433467 w 638982"/>
                <a:gd name="connsiteY579" fmla="*/ 539490 h 883291"/>
                <a:gd name="connsiteX580" fmla="*/ 433467 w 638982"/>
                <a:gd name="connsiteY580" fmla="*/ 533207 h 883291"/>
                <a:gd name="connsiteX581" fmla="*/ 427185 w 638982"/>
                <a:gd name="connsiteY581" fmla="*/ 539490 h 883291"/>
                <a:gd name="connsiteX582" fmla="*/ 437057 w 638982"/>
                <a:gd name="connsiteY582" fmla="*/ 569113 h 883291"/>
                <a:gd name="connsiteX583" fmla="*/ 437057 w 638982"/>
                <a:gd name="connsiteY583" fmla="*/ 575397 h 883291"/>
                <a:gd name="connsiteX584" fmla="*/ 443339 w 638982"/>
                <a:gd name="connsiteY584" fmla="*/ 569113 h 883291"/>
                <a:gd name="connsiteX585" fmla="*/ 437057 w 638982"/>
                <a:gd name="connsiteY585" fmla="*/ 569113 h 883291"/>
                <a:gd name="connsiteX586" fmla="*/ 440646 w 638982"/>
                <a:gd name="connsiteY586" fmla="*/ 485631 h 883291"/>
                <a:gd name="connsiteX587" fmla="*/ 440646 w 638982"/>
                <a:gd name="connsiteY587" fmla="*/ 494608 h 883291"/>
                <a:gd name="connsiteX588" fmla="*/ 444236 w 638982"/>
                <a:gd name="connsiteY588" fmla="*/ 494608 h 883291"/>
                <a:gd name="connsiteX589" fmla="*/ 444236 w 638982"/>
                <a:gd name="connsiteY589" fmla="*/ 485631 h 883291"/>
                <a:gd name="connsiteX590" fmla="*/ 440646 w 638982"/>
                <a:gd name="connsiteY590" fmla="*/ 485631 h 883291"/>
                <a:gd name="connsiteX591" fmla="*/ 450518 w 638982"/>
                <a:gd name="connsiteY591" fmla="*/ 521537 h 883291"/>
                <a:gd name="connsiteX592" fmla="*/ 450518 w 638982"/>
                <a:gd name="connsiteY592" fmla="*/ 543979 h 883291"/>
                <a:gd name="connsiteX593" fmla="*/ 456800 w 638982"/>
                <a:gd name="connsiteY593" fmla="*/ 537695 h 883291"/>
                <a:gd name="connsiteX594" fmla="*/ 456800 w 638982"/>
                <a:gd name="connsiteY594" fmla="*/ 521537 h 883291"/>
                <a:gd name="connsiteX595" fmla="*/ 450518 w 638982"/>
                <a:gd name="connsiteY595" fmla="*/ 521537 h 883291"/>
                <a:gd name="connsiteX596" fmla="*/ 453211 w 638982"/>
                <a:gd name="connsiteY596" fmla="*/ 388684 h 883291"/>
                <a:gd name="connsiteX597" fmla="*/ 453211 w 638982"/>
                <a:gd name="connsiteY597" fmla="*/ 392275 h 883291"/>
                <a:gd name="connsiteX598" fmla="*/ 459493 w 638982"/>
                <a:gd name="connsiteY598" fmla="*/ 398559 h 883291"/>
                <a:gd name="connsiteX599" fmla="*/ 459493 w 638982"/>
                <a:gd name="connsiteY599" fmla="*/ 382401 h 883291"/>
                <a:gd name="connsiteX600" fmla="*/ 453211 w 638982"/>
                <a:gd name="connsiteY600" fmla="*/ 388684 h 883291"/>
                <a:gd name="connsiteX601" fmla="*/ 469364 w 638982"/>
                <a:gd name="connsiteY601" fmla="*/ 398559 h 883291"/>
                <a:gd name="connsiteX602" fmla="*/ 479236 w 638982"/>
                <a:gd name="connsiteY602" fmla="*/ 398559 h 883291"/>
                <a:gd name="connsiteX603" fmla="*/ 479236 w 638982"/>
                <a:gd name="connsiteY603" fmla="*/ 392275 h 883291"/>
                <a:gd name="connsiteX604" fmla="*/ 475647 w 638982"/>
                <a:gd name="connsiteY604" fmla="*/ 392275 h 883291"/>
                <a:gd name="connsiteX605" fmla="*/ 469364 w 638982"/>
                <a:gd name="connsiteY605" fmla="*/ 398559 h 883291"/>
                <a:gd name="connsiteX606" fmla="*/ 488211 w 638982"/>
                <a:gd name="connsiteY606" fmla="*/ 463190 h 883291"/>
                <a:gd name="connsiteX607" fmla="*/ 491801 w 638982"/>
                <a:gd name="connsiteY607" fmla="*/ 463190 h 883291"/>
                <a:gd name="connsiteX608" fmla="*/ 504365 w 638982"/>
                <a:gd name="connsiteY608" fmla="*/ 475757 h 883291"/>
                <a:gd name="connsiteX609" fmla="*/ 510647 w 638982"/>
                <a:gd name="connsiteY609" fmla="*/ 472166 h 883291"/>
                <a:gd name="connsiteX610" fmla="*/ 514237 w 638982"/>
                <a:gd name="connsiteY610" fmla="*/ 472166 h 883291"/>
                <a:gd name="connsiteX611" fmla="*/ 514237 w 638982"/>
                <a:gd name="connsiteY611" fmla="*/ 475757 h 883291"/>
                <a:gd name="connsiteX612" fmla="*/ 504365 w 638982"/>
                <a:gd name="connsiteY612" fmla="*/ 485631 h 883291"/>
                <a:gd name="connsiteX613" fmla="*/ 488211 w 638982"/>
                <a:gd name="connsiteY613" fmla="*/ 469473 h 883291"/>
                <a:gd name="connsiteX614" fmla="*/ 488211 w 638982"/>
                <a:gd name="connsiteY614" fmla="*/ 463190 h 883291"/>
                <a:gd name="connsiteX615" fmla="*/ 491801 w 638982"/>
                <a:gd name="connsiteY615" fmla="*/ 240571 h 883291"/>
                <a:gd name="connsiteX616" fmla="*/ 504365 w 638982"/>
                <a:gd name="connsiteY616" fmla="*/ 240571 h 883291"/>
                <a:gd name="connsiteX617" fmla="*/ 498083 w 638982"/>
                <a:gd name="connsiteY617" fmla="*/ 234288 h 883291"/>
                <a:gd name="connsiteX618" fmla="*/ 491801 w 638982"/>
                <a:gd name="connsiteY618" fmla="*/ 240571 h 883291"/>
                <a:gd name="connsiteX619" fmla="*/ 491801 w 638982"/>
                <a:gd name="connsiteY619" fmla="*/ 526923 h 883291"/>
                <a:gd name="connsiteX620" fmla="*/ 491801 w 638982"/>
                <a:gd name="connsiteY620" fmla="*/ 533207 h 883291"/>
                <a:gd name="connsiteX621" fmla="*/ 495391 w 638982"/>
                <a:gd name="connsiteY621" fmla="*/ 533207 h 883291"/>
                <a:gd name="connsiteX622" fmla="*/ 495391 w 638982"/>
                <a:gd name="connsiteY622" fmla="*/ 526923 h 883291"/>
                <a:gd name="connsiteX623" fmla="*/ 491801 w 638982"/>
                <a:gd name="connsiteY623" fmla="*/ 526923 h 883291"/>
                <a:gd name="connsiteX624" fmla="*/ 494493 w 638982"/>
                <a:gd name="connsiteY624" fmla="*/ 276478 h 883291"/>
                <a:gd name="connsiteX625" fmla="*/ 494493 w 638982"/>
                <a:gd name="connsiteY625" fmla="*/ 286352 h 883291"/>
                <a:gd name="connsiteX626" fmla="*/ 516929 w 638982"/>
                <a:gd name="connsiteY626" fmla="*/ 280068 h 883291"/>
                <a:gd name="connsiteX627" fmla="*/ 516929 w 638982"/>
                <a:gd name="connsiteY627" fmla="*/ 273785 h 883291"/>
                <a:gd name="connsiteX628" fmla="*/ 503468 w 638982"/>
                <a:gd name="connsiteY628" fmla="*/ 267501 h 883291"/>
                <a:gd name="connsiteX629" fmla="*/ 494493 w 638982"/>
                <a:gd name="connsiteY629" fmla="*/ 276478 h 883291"/>
                <a:gd name="connsiteX630" fmla="*/ 536673 w 638982"/>
                <a:gd name="connsiteY630" fmla="*/ 276478 h 883291"/>
                <a:gd name="connsiteX631" fmla="*/ 516929 w 638982"/>
                <a:gd name="connsiteY631" fmla="*/ 289942 h 883291"/>
                <a:gd name="connsiteX632" fmla="*/ 494493 w 638982"/>
                <a:gd name="connsiteY632" fmla="*/ 302510 h 883291"/>
                <a:gd name="connsiteX633" fmla="*/ 494493 w 638982"/>
                <a:gd name="connsiteY633" fmla="*/ 308793 h 883291"/>
                <a:gd name="connsiteX634" fmla="*/ 498083 w 638982"/>
                <a:gd name="connsiteY634" fmla="*/ 308793 h 883291"/>
                <a:gd name="connsiteX635" fmla="*/ 507057 w 638982"/>
                <a:gd name="connsiteY635" fmla="*/ 302510 h 883291"/>
                <a:gd name="connsiteX636" fmla="*/ 510647 w 638982"/>
                <a:gd name="connsiteY636" fmla="*/ 302510 h 883291"/>
                <a:gd name="connsiteX637" fmla="*/ 516929 w 638982"/>
                <a:gd name="connsiteY637" fmla="*/ 318667 h 883291"/>
                <a:gd name="connsiteX638" fmla="*/ 520519 w 638982"/>
                <a:gd name="connsiteY638" fmla="*/ 318667 h 883291"/>
                <a:gd name="connsiteX639" fmla="*/ 549237 w 638982"/>
                <a:gd name="connsiteY639" fmla="*/ 296226 h 883291"/>
                <a:gd name="connsiteX640" fmla="*/ 542955 w 638982"/>
                <a:gd name="connsiteY640" fmla="*/ 276478 h 883291"/>
                <a:gd name="connsiteX641" fmla="*/ 536673 w 638982"/>
                <a:gd name="connsiteY641" fmla="*/ 276478 h 883291"/>
                <a:gd name="connsiteX642" fmla="*/ 494493 w 638982"/>
                <a:gd name="connsiteY642" fmla="*/ 324951 h 883291"/>
                <a:gd name="connsiteX643" fmla="*/ 494493 w 638982"/>
                <a:gd name="connsiteY643" fmla="*/ 337518 h 883291"/>
                <a:gd name="connsiteX644" fmla="*/ 503468 w 638982"/>
                <a:gd name="connsiteY644" fmla="*/ 337518 h 883291"/>
                <a:gd name="connsiteX645" fmla="*/ 503468 w 638982"/>
                <a:gd name="connsiteY645" fmla="*/ 331235 h 883291"/>
                <a:gd name="connsiteX646" fmla="*/ 497185 w 638982"/>
                <a:gd name="connsiteY646" fmla="*/ 324951 h 883291"/>
                <a:gd name="connsiteX647" fmla="*/ 494493 w 638982"/>
                <a:gd name="connsiteY647" fmla="*/ 324951 h 883291"/>
                <a:gd name="connsiteX648" fmla="*/ 504365 w 638982"/>
                <a:gd name="connsiteY648" fmla="*/ 318667 h 883291"/>
                <a:gd name="connsiteX649" fmla="*/ 504365 w 638982"/>
                <a:gd name="connsiteY649" fmla="*/ 324951 h 883291"/>
                <a:gd name="connsiteX650" fmla="*/ 507955 w 638982"/>
                <a:gd name="connsiteY650" fmla="*/ 324951 h 883291"/>
                <a:gd name="connsiteX651" fmla="*/ 507955 w 638982"/>
                <a:gd name="connsiteY651" fmla="*/ 318667 h 883291"/>
                <a:gd name="connsiteX652" fmla="*/ 504365 w 638982"/>
                <a:gd name="connsiteY652" fmla="*/ 318667 h 883291"/>
                <a:gd name="connsiteX653" fmla="*/ 507955 w 638982"/>
                <a:gd name="connsiteY653" fmla="*/ 550262 h 883291"/>
                <a:gd name="connsiteX654" fmla="*/ 504365 w 638982"/>
                <a:gd name="connsiteY654" fmla="*/ 556546 h 883291"/>
                <a:gd name="connsiteX655" fmla="*/ 514237 w 638982"/>
                <a:gd name="connsiteY655" fmla="*/ 556546 h 883291"/>
                <a:gd name="connsiteX656" fmla="*/ 507955 w 638982"/>
                <a:gd name="connsiteY656" fmla="*/ 550262 h 883291"/>
                <a:gd name="connsiteX657" fmla="*/ 507955 w 638982"/>
                <a:gd name="connsiteY657" fmla="*/ 202870 h 883291"/>
                <a:gd name="connsiteX658" fmla="*/ 507955 w 638982"/>
                <a:gd name="connsiteY658" fmla="*/ 211846 h 883291"/>
                <a:gd name="connsiteX659" fmla="*/ 511545 w 638982"/>
                <a:gd name="connsiteY659" fmla="*/ 211846 h 883291"/>
                <a:gd name="connsiteX660" fmla="*/ 511545 w 638982"/>
                <a:gd name="connsiteY660" fmla="*/ 202870 h 883291"/>
                <a:gd name="connsiteX661" fmla="*/ 507955 w 638982"/>
                <a:gd name="connsiteY661" fmla="*/ 202870 h 883291"/>
                <a:gd name="connsiteX662" fmla="*/ 526801 w 638982"/>
                <a:gd name="connsiteY662" fmla="*/ 87072 h 883291"/>
                <a:gd name="connsiteX663" fmla="*/ 536673 w 638982"/>
                <a:gd name="connsiteY663" fmla="*/ 96947 h 883291"/>
                <a:gd name="connsiteX664" fmla="*/ 542955 w 638982"/>
                <a:gd name="connsiteY664" fmla="*/ 96947 h 883291"/>
                <a:gd name="connsiteX665" fmla="*/ 542955 w 638982"/>
                <a:gd name="connsiteY665" fmla="*/ 93356 h 883291"/>
                <a:gd name="connsiteX666" fmla="*/ 536673 w 638982"/>
                <a:gd name="connsiteY666" fmla="*/ 87072 h 883291"/>
                <a:gd name="connsiteX667" fmla="*/ 526801 w 638982"/>
                <a:gd name="connsiteY667" fmla="*/ 87072 h 883291"/>
                <a:gd name="connsiteX668" fmla="*/ 565391 w 638982"/>
                <a:gd name="connsiteY668" fmla="*/ 219028 h 883291"/>
                <a:gd name="connsiteX669" fmla="*/ 552827 w 638982"/>
                <a:gd name="connsiteY669" fmla="*/ 228004 h 883291"/>
                <a:gd name="connsiteX670" fmla="*/ 556417 w 638982"/>
                <a:gd name="connsiteY670" fmla="*/ 244162 h 883291"/>
                <a:gd name="connsiteX671" fmla="*/ 546545 w 638982"/>
                <a:gd name="connsiteY671" fmla="*/ 228004 h 883291"/>
                <a:gd name="connsiteX672" fmla="*/ 526801 w 638982"/>
                <a:gd name="connsiteY672" fmla="*/ 256729 h 883291"/>
                <a:gd name="connsiteX673" fmla="*/ 552827 w 638982"/>
                <a:gd name="connsiteY673" fmla="*/ 263013 h 883291"/>
                <a:gd name="connsiteX674" fmla="*/ 556417 w 638982"/>
                <a:gd name="connsiteY674" fmla="*/ 254036 h 883291"/>
                <a:gd name="connsiteX675" fmla="*/ 552827 w 638982"/>
                <a:gd name="connsiteY675" fmla="*/ 250446 h 883291"/>
                <a:gd name="connsiteX676" fmla="*/ 556417 w 638982"/>
                <a:gd name="connsiteY676" fmla="*/ 246855 h 883291"/>
                <a:gd name="connsiteX677" fmla="*/ 562699 w 638982"/>
                <a:gd name="connsiteY677" fmla="*/ 250446 h 883291"/>
                <a:gd name="connsiteX678" fmla="*/ 575263 w 638982"/>
                <a:gd name="connsiteY678" fmla="*/ 244162 h 883291"/>
                <a:gd name="connsiteX679" fmla="*/ 572571 w 638982"/>
                <a:gd name="connsiteY679" fmla="*/ 237878 h 883291"/>
                <a:gd name="connsiteX680" fmla="*/ 578853 w 638982"/>
                <a:gd name="connsiteY680" fmla="*/ 218130 h 883291"/>
                <a:gd name="connsiteX681" fmla="*/ 565391 w 638982"/>
                <a:gd name="connsiteY681" fmla="*/ 218130 h 883291"/>
                <a:gd name="connsiteX682" fmla="*/ 565391 w 638982"/>
                <a:gd name="connsiteY682" fmla="*/ 128365 h 883291"/>
                <a:gd name="connsiteX683" fmla="*/ 559109 w 638982"/>
                <a:gd name="connsiteY683" fmla="*/ 140932 h 883291"/>
                <a:gd name="connsiteX684" fmla="*/ 559109 w 638982"/>
                <a:gd name="connsiteY684" fmla="*/ 144522 h 883291"/>
                <a:gd name="connsiteX685" fmla="*/ 565391 w 638982"/>
                <a:gd name="connsiteY685" fmla="*/ 153499 h 883291"/>
                <a:gd name="connsiteX686" fmla="*/ 565391 w 638982"/>
                <a:gd name="connsiteY686" fmla="*/ 157090 h 883291"/>
                <a:gd name="connsiteX687" fmla="*/ 552827 w 638982"/>
                <a:gd name="connsiteY687" fmla="*/ 166964 h 883291"/>
                <a:gd name="connsiteX688" fmla="*/ 533083 w 638982"/>
                <a:gd name="connsiteY688" fmla="*/ 160680 h 883291"/>
                <a:gd name="connsiteX689" fmla="*/ 529493 w 638982"/>
                <a:gd name="connsiteY689" fmla="*/ 160680 h 883291"/>
                <a:gd name="connsiteX690" fmla="*/ 529493 w 638982"/>
                <a:gd name="connsiteY690" fmla="*/ 164271 h 883291"/>
                <a:gd name="connsiteX691" fmla="*/ 542058 w 638982"/>
                <a:gd name="connsiteY691" fmla="*/ 184019 h 883291"/>
                <a:gd name="connsiteX692" fmla="*/ 577058 w 638982"/>
                <a:gd name="connsiteY692" fmla="*/ 154397 h 883291"/>
                <a:gd name="connsiteX693" fmla="*/ 583340 w 638982"/>
                <a:gd name="connsiteY693" fmla="*/ 145420 h 883291"/>
                <a:gd name="connsiteX694" fmla="*/ 583340 w 638982"/>
                <a:gd name="connsiteY694" fmla="*/ 141829 h 883291"/>
                <a:gd name="connsiteX695" fmla="*/ 565391 w 638982"/>
                <a:gd name="connsiteY695" fmla="*/ 128365 h 883291"/>
                <a:gd name="connsiteX696" fmla="*/ 530391 w 638982"/>
                <a:gd name="connsiteY696" fmla="*/ 128365 h 883291"/>
                <a:gd name="connsiteX697" fmla="*/ 530391 w 638982"/>
                <a:gd name="connsiteY697" fmla="*/ 131955 h 883291"/>
                <a:gd name="connsiteX698" fmla="*/ 539365 w 638982"/>
                <a:gd name="connsiteY698" fmla="*/ 131955 h 883291"/>
                <a:gd name="connsiteX699" fmla="*/ 539365 w 638982"/>
                <a:gd name="connsiteY699" fmla="*/ 128365 h 883291"/>
                <a:gd name="connsiteX700" fmla="*/ 530391 w 638982"/>
                <a:gd name="connsiteY700" fmla="*/ 128365 h 883291"/>
                <a:gd name="connsiteX701" fmla="*/ 530391 w 638982"/>
                <a:gd name="connsiteY701" fmla="*/ 192996 h 883291"/>
                <a:gd name="connsiteX702" fmla="*/ 530391 w 638982"/>
                <a:gd name="connsiteY702" fmla="*/ 199279 h 883291"/>
                <a:gd name="connsiteX703" fmla="*/ 536673 w 638982"/>
                <a:gd name="connsiteY703" fmla="*/ 205563 h 883291"/>
                <a:gd name="connsiteX704" fmla="*/ 549237 w 638982"/>
                <a:gd name="connsiteY704" fmla="*/ 202870 h 883291"/>
                <a:gd name="connsiteX705" fmla="*/ 539365 w 638982"/>
                <a:gd name="connsiteY705" fmla="*/ 183122 h 883291"/>
                <a:gd name="connsiteX706" fmla="*/ 530391 w 638982"/>
                <a:gd name="connsiteY706" fmla="*/ 192996 h 883291"/>
                <a:gd name="connsiteX707" fmla="*/ 530391 w 638982"/>
                <a:gd name="connsiteY707" fmla="*/ 292635 h 883291"/>
                <a:gd name="connsiteX708" fmla="*/ 536673 w 638982"/>
                <a:gd name="connsiteY708" fmla="*/ 292635 h 883291"/>
                <a:gd name="connsiteX709" fmla="*/ 536673 w 638982"/>
                <a:gd name="connsiteY709" fmla="*/ 296226 h 883291"/>
                <a:gd name="connsiteX710" fmla="*/ 530391 w 638982"/>
                <a:gd name="connsiteY710" fmla="*/ 296226 h 883291"/>
                <a:gd name="connsiteX711" fmla="*/ 530391 w 638982"/>
                <a:gd name="connsiteY711" fmla="*/ 292635 h 883291"/>
                <a:gd name="connsiteX712" fmla="*/ 533981 w 638982"/>
                <a:gd name="connsiteY712" fmla="*/ 430874 h 883291"/>
                <a:gd name="connsiteX713" fmla="*/ 530391 w 638982"/>
                <a:gd name="connsiteY713" fmla="*/ 450623 h 883291"/>
                <a:gd name="connsiteX714" fmla="*/ 536673 w 638982"/>
                <a:gd name="connsiteY714" fmla="*/ 463190 h 883291"/>
                <a:gd name="connsiteX715" fmla="*/ 539365 w 638982"/>
                <a:gd name="connsiteY715" fmla="*/ 463190 h 883291"/>
                <a:gd name="connsiteX716" fmla="*/ 552827 w 638982"/>
                <a:gd name="connsiteY716" fmla="*/ 450623 h 883291"/>
                <a:gd name="connsiteX717" fmla="*/ 559109 w 638982"/>
                <a:gd name="connsiteY717" fmla="*/ 459599 h 883291"/>
                <a:gd name="connsiteX718" fmla="*/ 565391 w 638982"/>
                <a:gd name="connsiteY718" fmla="*/ 459599 h 883291"/>
                <a:gd name="connsiteX719" fmla="*/ 574366 w 638982"/>
                <a:gd name="connsiteY719" fmla="*/ 447032 h 883291"/>
                <a:gd name="connsiteX720" fmla="*/ 568084 w 638982"/>
                <a:gd name="connsiteY720" fmla="*/ 437158 h 883291"/>
                <a:gd name="connsiteX721" fmla="*/ 561802 w 638982"/>
                <a:gd name="connsiteY721" fmla="*/ 440748 h 883291"/>
                <a:gd name="connsiteX722" fmla="*/ 533981 w 638982"/>
                <a:gd name="connsiteY722" fmla="*/ 430874 h 883291"/>
                <a:gd name="connsiteX723" fmla="*/ 572571 w 638982"/>
                <a:gd name="connsiteY723" fmla="*/ 479348 h 883291"/>
                <a:gd name="connsiteX724" fmla="*/ 565391 w 638982"/>
                <a:gd name="connsiteY724" fmla="*/ 479348 h 883291"/>
                <a:gd name="connsiteX725" fmla="*/ 552827 w 638982"/>
                <a:gd name="connsiteY725" fmla="*/ 475757 h 883291"/>
                <a:gd name="connsiteX726" fmla="*/ 536673 w 638982"/>
                <a:gd name="connsiteY726" fmla="*/ 495505 h 883291"/>
                <a:gd name="connsiteX727" fmla="*/ 533083 w 638982"/>
                <a:gd name="connsiteY727" fmla="*/ 495505 h 883291"/>
                <a:gd name="connsiteX728" fmla="*/ 533083 w 638982"/>
                <a:gd name="connsiteY728" fmla="*/ 499096 h 883291"/>
                <a:gd name="connsiteX729" fmla="*/ 545647 w 638982"/>
                <a:gd name="connsiteY729" fmla="*/ 502687 h 883291"/>
                <a:gd name="connsiteX730" fmla="*/ 558212 w 638982"/>
                <a:gd name="connsiteY730" fmla="*/ 499096 h 883291"/>
                <a:gd name="connsiteX731" fmla="*/ 564494 w 638982"/>
                <a:gd name="connsiteY731" fmla="*/ 515254 h 883291"/>
                <a:gd name="connsiteX732" fmla="*/ 577058 w 638982"/>
                <a:gd name="connsiteY732" fmla="*/ 515254 h 883291"/>
                <a:gd name="connsiteX733" fmla="*/ 583340 w 638982"/>
                <a:gd name="connsiteY733" fmla="*/ 499096 h 883291"/>
                <a:gd name="connsiteX734" fmla="*/ 586930 w 638982"/>
                <a:gd name="connsiteY734" fmla="*/ 502687 h 883291"/>
                <a:gd name="connsiteX735" fmla="*/ 590520 w 638982"/>
                <a:gd name="connsiteY735" fmla="*/ 496403 h 883291"/>
                <a:gd name="connsiteX736" fmla="*/ 590520 w 638982"/>
                <a:gd name="connsiteY736" fmla="*/ 490119 h 883291"/>
                <a:gd name="connsiteX737" fmla="*/ 584238 w 638982"/>
                <a:gd name="connsiteY737" fmla="*/ 473962 h 883291"/>
                <a:gd name="connsiteX738" fmla="*/ 580648 w 638982"/>
                <a:gd name="connsiteY738" fmla="*/ 473962 h 883291"/>
                <a:gd name="connsiteX739" fmla="*/ 572571 w 638982"/>
                <a:gd name="connsiteY739" fmla="*/ 479348 h 883291"/>
                <a:gd name="connsiteX740" fmla="*/ 546545 w 638982"/>
                <a:gd name="connsiteY740" fmla="*/ 109514 h 883291"/>
                <a:gd name="connsiteX741" fmla="*/ 546545 w 638982"/>
                <a:gd name="connsiteY741" fmla="*/ 125672 h 883291"/>
                <a:gd name="connsiteX742" fmla="*/ 559109 w 638982"/>
                <a:gd name="connsiteY742" fmla="*/ 125672 h 883291"/>
                <a:gd name="connsiteX743" fmla="*/ 568981 w 638982"/>
                <a:gd name="connsiteY743" fmla="*/ 109514 h 883291"/>
                <a:gd name="connsiteX744" fmla="*/ 565391 w 638982"/>
                <a:gd name="connsiteY744" fmla="*/ 109514 h 883291"/>
                <a:gd name="connsiteX745" fmla="*/ 556417 w 638982"/>
                <a:gd name="connsiteY745" fmla="*/ 113104 h 883291"/>
                <a:gd name="connsiteX746" fmla="*/ 546545 w 638982"/>
                <a:gd name="connsiteY746" fmla="*/ 109514 h 883291"/>
                <a:gd name="connsiteX747" fmla="*/ 552827 w 638982"/>
                <a:gd name="connsiteY747" fmla="*/ 585271 h 883291"/>
                <a:gd name="connsiteX748" fmla="*/ 552827 w 638982"/>
                <a:gd name="connsiteY748" fmla="*/ 591554 h 883291"/>
                <a:gd name="connsiteX749" fmla="*/ 561802 w 638982"/>
                <a:gd name="connsiteY749" fmla="*/ 591554 h 883291"/>
                <a:gd name="connsiteX750" fmla="*/ 568084 w 638982"/>
                <a:gd name="connsiteY750" fmla="*/ 585271 h 883291"/>
                <a:gd name="connsiteX751" fmla="*/ 552827 w 638982"/>
                <a:gd name="connsiteY751" fmla="*/ 585271 h 883291"/>
                <a:gd name="connsiteX752" fmla="*/ 552827 w 638982"/>
                <a:gd name="connsiteY752" fmla="*/ 610405 h 883291"/>
                <a:gd name="connsiteX753" fmla="*/ 559109 w 638982"/>
                <a:gd name="connsiteY753" fmla="*/ 613996 h 883291"/>
                <a:gd name="connsiteX754" fmla="*/ 559109 w 638982"/>
                <a:gd name="connsiteY754" fmla="*/ 605019 h 883291"/>
                <a:gd name="connsiteX755" fmla="*/ 552827 w 638982"/>
                <a:gd name="connsiteY755" fmla="*/ 610405 h 883291"/>
                <a:gd name="connsiteX756" fmla="*/ 556417 w 638982"/>
                <a:gd name="connsiteY756" fmla="*/ 209154 h 883291"/>
                <a:gd name="connsiteX757" fmla="*/ 556417 w 638982"/>
                <a:gd name="connsiteY757" fmla="*/ 212744 h 883291"/>
                <a:gd name="connsiteX758" fmla="*/ 562699 w 638982"/>
                <a:gd name="connsiteY758" fmla="*/ 212744 h 883291"/>
                <a:gd name="connsiteX759" fmla="*/ 562699 w 638982"/>
                <a:gd name="connsiteY759" fmla="*/ 209154 h 883291"/>
                <a:gd name="connsiteX760" fmla="*/ 556417 w 638982"/>
                <a:gd name="connsiteY760" fmla="*/ 209154 h 883291"/>
                <a:gd name="connsiteX761" fmla="*/ 556417 w 638982"/>
                <a:gd name="connsiteY761" fmla="*/ 341109 h 883291"/>
                <a:gd name="connsiteX762" fmla="*/ 559109 w 638982"/>
                <a:gd name="connsiteY762" fmla="*/ 347392 h 883291"/>
                <a:gd name="connsiteX763" fmla="*/ 556417 w 638982"/>
                <a:gd name="connsiteY763" fmla="*/ 353676 h 883291"/>
                <a:gd name="connsiteX764" fmla="*/ 562699 w 638982"/>
                <a:gd name="connsiteY764" fmla="*/ 357267 h 883291"/>
                <a:gd name="connsiteX765" fmla="*/ 568981 w 638982"/>
                <a:gd name="connsiteY765" fmla="*/ 350983 h 883291"/>
                <a:gd name="connsiteX766" fmla="*/ 568981 w 638982"/>
                <a:gd name="connsiteY766" fmla="*/ 347392 h 883291"/>
                <a:gd name="connsiteX767" fmla="*/ 562699 w 638982"/>
                <a:gd name="connsiteY767" fmla="*/ 341109 h 883291"/>
                <a:gd name="connsiteX768" fmla="*/ 556417 w 638982"/>
                <a:gd name="connsiteY768" fmla="*/ 341109 h 883291"/>
                <a:gd name="connsiteX769" fmla="*/ 556417 w 638982"/>
                <a:gd name="connsiteY769" fmla="*/ 771085 h 883291"/>
                <a:gd name="connsiteX770" fmla="*/ 556417 w 638982"/>
                <a:gd name="connsiteY770" fmla="*/ 777369 h 883291"/>
                <a:gd name="connsiteX771" fmla="*/ 562699 w 638982"/>
                <a:gd name="connsiteY771" fmla="*/ 771085 h 883291"/>
                <a:gd name="connsiteX772" fmla="*/ 556417 w 638982"/>
                <a:gd name="connsiteY772" fmla="*/ 771085 h 883291"/>
                <a:gd name="connsiteX773" fmla="*/ 559109 w 638982"/>
                <a:gd name="connsiteY773" fmla="*/ 517947 h 883291"/>
                <a:gd name="connsiteX774" fmla="*/ 559109 w 638982"/>
                <a:gd name="connsiteY774" fmla="*/ 524230 h 883291"/>
                <a:gd name="connsiteX775" fmla="*/ 562699 w 638982"/>
                <a:gd name="connsiteY775" fmla="*/ 524230 h 883291"/>
                <a:gd name="connsiteX776" fmla="*/ 562699 w 638982"/>
                <a:gd name="connsiteY776" fmla="*/ 517947 h 883291"/>
                <a:gd name="connsiteX777" fmla="*/ 559109 w 638982"/>
                <a:gd name="connsiteY777" fmla="*/ 517947 h 883291"/>
                <a:gd name="connsiteX778" fmla="*/ 565391 w 638982"/>
                <a:gd name="connsiteY778" fmla="*/ 678627 h 883291"/>
                <a:gd name="connsiteX779" fmla="*/ 559109 w 638982"/>
                <a:gd name="connsiteY779" fmla="*/ 694785 h 883291"/>
                <a:gd name="connsiteX780" fmla="*/ 565391 w 638982"/>
                <a:gd name="connsiteY780" fmla="*/ 698375 h 883291"/>
                <a:gd name="connsiteX781" fmla="*/ 571674 w 638982"/>
                <a:gd name="connsiteY781" fmla="*/ 682217 h 883291"/>
                <a:gd name="connsiteX782" fmla="*/ 565391 w 638982"/>
                <a:gd name="connsiteY782" fmla="*/ 678627 h 883291"/>
                <a:gd name="connsiteX783" fmla="*/ 565391 w 638982"/>
                <a:gd name="connsiteY783" fmla="*/ 610405 h 883291"/>
                <a:gd name="connsiteX784" fmla="*/ 565391 w 638982"/>
                <a:gd name="connsiteY784" fmla="*/ 613996 h 883291"/>
                <a:gd name="connsiteX785" fmla="*/ 571674 w 638982"/>
                <a:gd name="connsiteY785" fmla="*/ 613996 h 883291"/>
                <a:gd name="connsiteX786" fmla="*/ 571674 w 638982"/>
                <a:gd name="connsiteY786" fmla="*/ 610405 h 883291"/>
                <a:gd name="connsiteX787" fmla="*/ 565391 w 638982"/>
                <a:gd name="connsiteY787" fmla="*/ 610405 h 883291"/>
                <a:gd name="connsiteX788" fmla="*/ 568981 w 638982"/>
                <a:gd name="connsiteY788" fmla="*/ 742360 h 883291"/>
                <a:gd name="connsiteX789" fmla="*/ 568981 w 638982"/>
                <a:gd name="connsiteY789" fmla="*/ 745951 h 883291"/>
                <a:gd name="connsiteX790" fmla="*/ 575263 w 638982"/>
                <a:gd name="connsiteY790" fmla="*/ 752234 h 883291"/>
                <a:gd name="connsiteX791" fmla="*/ 575263 w 638982"/>
                <a:gd name="connsiteY791" fmla="*/ 736077 h 883291"/>
                <a:gd name="connsiteX792" fmla="*/ 568981 w 638982"/>
                <a:gd name="connsiteY792" fmla="*/ 742360 h 883291"/>
                <a:gd name="connsiteX793" fmla="*/ 577956 w 638982"/>
                <a:gd name="connsiteY793" fmla="*/ 273785 h 883291"/>
                <a:gd name="connsiteX794" fmla="*/ 577956 w 638982"/>
                <a:gd name="connsiteY794" fmla="*/ 276478 h 883291"/>
                <a:gd name="connsiteX795" fmla="*/ 581545 w 638982"/>
                <a:gd name="connsiteY795" fmla="*/ 286352 h 883291"/>
                <a:gd name="connsiteX796" fmla="*/ 585135 w 638982"/>
                <a:gd name="connsiteY796" fmla="*/ 286352 h 883291"/>
                <a:gd name="connsiteX797" fmla="*/ 588725 w 638982"/>
                <a:gd name="connsiteY797" fmla="*/ 273785 h 883291"/>
                <a:gd name="connsiteX798" fmla="*/ 577956 w 638982"/>
                <a:gd name="connsiteY798" fmla="*/ 273785 h 883291"/>
                <a:gd name="connsiteX799" fmla="*/ 577956 w 638982"/>
                <a:gd name="connsiteY799" fmla="*/ 524230 h 883291"/>
                <a:gd name="connsiteX800" fmla="*/ 577956 w 638982"/>
                <a:gd name="connsiteY800" fmla="*/ 537695 h 883291"/>
                <a:gd name="connsiteX801" fmla="*/ 584238 w 638982"/>
                <a:gd name="connsiteY801" fmla="*/ 531411 h 883291"/>
                <a:gd name="connsiteX802" fmla="*/ 577956 w 638982"/>
                <a:gd name="connsiteY802" fmla="*/ 524230 h 883291"/>
                <a:gd name="connsiteX803" fmla="*/ 581545 w 638982"/>
                <a:gd name="connsiteY803" fmla="*/ 408433 h 883291"/>
                <a:gd name="connsiteX804" fmla="*/ 581545 w 638982"/>
                <a:gd name="connsiteY804" fmla="*/ 414716 h 883291"/>
                <a:gd name="connsiteX805" fmla="*/ 587828 w 638982"/>
                <a:gd name="connsiteY805" fmla="*/ 414716 h 883291"/>
                <a:gd name="connsiteX806" fmla="*/ 587828 w 638982"/>
                <a:gd name="connsiteY806" fmla="*/ 408433 h 883291"/>
                <a:gd name="connsiteX807" fmla="*/ 581545 w 638982"/>
                <a:gd name="connsiteY807" fmla="*/ 408433 h 883291"/>
                <a:gd name="connsiteX808" fmla="*/ 581545 w 638982"/>
                <a:gd name="connsiteY808" fmla="*/ 768392 h 883291"/>
                <a:gd name="connsiteX809" fmla="*/ 581545 w 638982"/>
                <a:gd name="connsiteY809" fmla="*/ 774676 h 883291"/>
                <a:gd name="connsiteX810" fmla="*/ 585135 w 638982"/>
                <a:gd name="connsiteY810" fmla="*/ 774676 h 883291"/>
                <a:gd name="connsiteX811" fmla="*/ 585135 w 638982"/>
                <a:gd name="connsiteY811" fmla="*/ 768392 h 883291"/>
                <a:gd name="connsiteX812" fmla="*/ 581545 w 638982"/>
                <a:gd name="connsiteY812" fmla="*/ 768392 h 883291"/>
                <a:gd name="connsiteX813" fmla="*/ 591417 w 638982"/>
                <a:gd name="connsiteY813" fmla="*/ 134648 h 883291"/>
                <a:gd name="connsiteX814" fmla="*/ 591417 w 638982"/>
                <a:gd name="connsiteY814" fmla="*/ 140932 h 883291"/>
                <a:gd name="connsiteX815" fmla="*/ 594110 w 638982"/>
                <a:gd name="connsiteY815" fmla="*/ 140932 h 883291"/>
                <a:gd name="connsiteX816" fmla="*/ 594110 w 638982"/>
                <a:gd name="connsiteY816" fmla="*/ 134648 h 883291"/>
                <a:gd name="connsiteX817" fmla="*/ 591417 w 638982"/>
                <a:gd name="connsiteY817" fmla="*/ 134648 h 88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Lst>
              <a:rect l="l" t="t" r="r" b="b"/>
              <a:pathLst>
                <a:path w="638982" h="883291">
                  <a:moveTo>
                    <a:pt x="61026" y="0"/>
                  </a:moveTo>
                  <a:cubicBezTo>
                    <a:pt x="120258" y="0"/>
                    <a:pt x="150771" y="14362"/>
                    <a:pt x="150771" y="42190"/>
                  </a:cubicBezTo>
                  <a:lnTo>
                    <a:pt x="324876" y="623870"/>
                  </a:lnTo>
                  <a:lnTo>
                    <a:pt x="337440" y="623870"/>
                  </a:lnTo>
                  <a:lnTo>
                    <a:pt x="327568" y="610405"/>
                  </a:lnTo>
                  <a:cubicBezTo>
                    <a:pt x="327568" y="605917"/>
                    <a:pt x="328466" y="601429"/>
                    <a:pt x="331158" y="597838"/>
                  </a:cubicBezTo>
                  <a:cubicBezTo>
                    <a:pt x="326671" y="590657"/>
                    <a:pt x="324876" y="585271"/>
                    <a:pt x="324876" y="581680"/>
                  </a:cubicBezTo>
                  <a:cubicBezTo>
                    <a:pt x="334747" y="581680"/>
                    <a:pt x="358979" y="508072"/>
                    <a:pt x="398466" y="359959"/>
                  </a:cubicBezTo>
                  <a:cubicBezTo>
                    <a:pt x="409236" y="331235"/>
                    <a:pt x="427185" y="269296"/>
                    <a:pt x="450518" y="176838"/>
                  </a:cubicBezTo>
                  <a:cubicBezTo>
                    <a:pt x="481031" y="65529"/>
                    <a:pt x="502570" y="8977"/>
                    <a:pt x="514237" y="8977"/>
                  </a:cubicBezTo>
                  <a:cubicBezTo>
                    <a:pt x="522314" y="4488"/>
                    <a:pt x="534878" y="2693"/>
                    <a:pt x="549237" y="2693"/>
                  </a:cubicBezTo>
                  <a:lnTo>
                    <a:pt x="600392" y="2693"/>
                  </a:lnTo>
                  <a:cubicBezTo>
                    <a:pt x="626418" y="8977"/>
                    <a:pt x="638982" y="20646"/>
                    <a:pt x="638982" y="37701"/>
                  </a:cubicBezTo>
                  <a:lnTo>
                    <a:pt x="638982" y="841102"/>
                  </a:lnTo>
                  <a:cubicBezTo>
                    <a:pt x="638982" y="868930"/>
                    <a:pt x="627315" y="883292"/>
                    <a:pt x="603981" y="883292"/>
                  </a:cubicBezTo>
                  <a:lnTo>
                    <a:pt x="526801" y="883292"/>
                  </a:lnTo>
                  <a:cubicBezTo>
                    <a:pt x="503468" y="883292"/>
                    <a:pt x="491801" y="867134"/>
                    <a:pt x="491801" y="834819"/>
                  </a:cubicBezTo>
                  <a:lnTo>
                    <a:pt x="495391" y="802503"/>
                  </a:lnTo>
                  <a:lnTo>
                    <a:pt x="495391" y="763904"/>
                  </a:lnTo>
                  <a:cubicBezTo>
                    <a:pt x="495391" y="745053"/>
                    <a:pt x="494493" y="726202"/>
                    <a:pt x="491801" y="705556"/>
                  </a:cubicBezTo>
                  <a:cubicBezTo>
                    <a:pt x="493596" y="691194"/>
                    <a:pt x="496288" y="681320"/>
                    <a:pt x="498083" y="676831"/>
                  </a:cubicBezTo>
                  <a:cubicBezTo>
                    <a:pt x="496288" y="631949"/>
                    <a:pt x="492698" y="597838"/>
                    <a:pt x="488211" y="573601"/>
                  </a:cubicBezTo>
                  <a:cubicBezTo>
                    <a:pt x="488211" y="561034"/>
                    <a:pt x="492698" y="554751"/>
                    <a:pt x="501673" y="554751"/>
                  </a:cubicBezTo>
                  <a:lnTo>
                    <a:pt x="501673" y="551160"/>
                  </a:lnTo>
                  <a:cubicBezTo>
                    <a:pt x="492698" y="551160"/>
                    <a:pt x="488211" y="547569"/>
                    <a:pt x="488211" y="541286"/>
                  </a:cubicBezTo>
                  <a:lnTo>
                    <a:pt x="488211" y="525128"/>
                  </a:lnTo>
                  <a:lnTo>
                    <a:pt x="472057" y="521537"/>
                  </a:lnTo>
                  <a:cubicBezTo>
                    <a:pt x="473852" y="510765"/>
                    <a:pt x="476544" y="505380"/>
                    <a:pt x="478339" y="505380"/>
                  </a:cubicBezTo>
                  <a:cubicBezTo>
                    <a:pt x="476544" y="497301"/>
                    <a:pt x="472954" y="489222"/>
                    <a:pt x="468467" y="482938"/>
                  </a:cubicBezTo>
                  <a:lnTo>
                    <a:pt x="468467" y="479348"/>
                  </a:lnTo>
                  <a:cubicBezTo>
                    <a:pt x="469364" y="474859"/>
                    <a:pt x="471159" y="473064"/>
                    <a:pt x="474749" y="473064"/>
                  </a:cubicBezTo>
                  <a:cubicBezTo>
                    <a:pt x="479236" y="473064"/>
                    <a:pt x="482826" y="482040"/>
                    <a:pt x="484621" y="499096"/>
                  </a:cubicBezTo>
                  <a:cubicBezTo>
                    <a:pt x="493596" y="507175"/>
                    <a:pt x="498980" y="511663"/>
                    <a:pt x="500775" y="511663"/>
                  </a:cubicBezTo>
                  <a:lnTo>
                    <a:pt x="513340" y="501789"/>
                  </a:lnTo>
                  <a:cubicBezTo>
                    <a:pt x="516032" y="501789"/>
                    <a:pt x="519622" y="505380"/>
                    <a:pt x="522314" y="511663"/>
                  </a:cubicBezTo>
                  <a:lnTo>
                    <a:pt x="516032" y="520640"/>
                  </a:lnTo>
                  <a:cubicBezTo>
                    <a:pt x="524109" y="530514"/>
                    <a:pt x="528596" y="535900"/>
                    <a:pt x="528596" y="536797"/>
                  </a:cubicBezTo>
                  <a:lnTo>
                    <a:pt x="528596" y="543081"/>
                  </a:lnTo>
                  <a:lnTo>
                    <a:pt x="525006" y="549365"/>
                  </a:lnTo>
                  <a:lnTo>
                    <a:pt x="531289" y="552955"/>
                  </a:lnTo>
                  <a:cubicBezTo>
                    <a:pt x="542058" y="547569"/>
                    <a:pt x="547442" y="542183"/>
                    <a:pt x="547442" y="536797"/>
                  </a:cubicBezTo>
                  <a:lnTo>
                    <a:pt x="543853" y="520640"/>
                  </a:lnTo>
                  <a:cubicBezTo>
                    <a:pt x="545647" y="520640"/>
                    <a:pt x="547442" y="519742"/>
                    <a:pt x="547442" y="517947"/>
                  </a:cubicBezTo>
                  <a:cubicBezTo>
                    <a:pt x="530391" y="517947"/>
                    <a:pt x="521417" y="502687"/>
                    <a:pt x="521417" y="473064"/>
                  </a:cubicBezTo>
                  <a:lnTo>
                    <a:pt x="531289" y="473064"/>
                  </a:lnTo>
                  <a:lnTo>
                    <a:pt x="531289" y="464087"/>
                  </a:lnTo>
                  <a:lnTo>
                    <a:pt x="515134" y="466780"/>
                  </a:lnTo>
                  <a:lnTo>
                    <a:pt x="505262" y="454213"/>
                  </a:lnTo>
                  <a:lnTo>
                    <a:pt x="518724" y="438055"/>
                  </a:lnTo>
                  <a:cubicBezTo>
                    <a:pt x="516929" y="433567"/>
                    <a:pt x="515134" y="430874"/>
                    <a:pt x="515134" y="429079"/>
                  </a:cubicBezTo>
                  <a:lnTo>
                    <a:pt x="524109" y="412921"/>
                  </a:lnTo>
                  <a:cubicBezTo>
                    <a:pt x="522314" y="412921"/>
                    <a:pt x="520519" y="412023"/>
                    <a:pt x="520519" y="409330"/>
                  </a:cubicBezTo>
                  <a:lnTo>
                    <a:pt x="533981" y="395866"/>
                  </a:lnTo>
                  <a:lnTo>
                    <a:pt x="540263" y="399456"/>
                  </a:lnTo>
                  <a:lnTo>
                    <a:pt x="536673" y="405740"/>
                  </a:lnTo>
                  <a:lnTo>
                    <a:pt x="536673" y="418307"/>
                  </a:lnTo>
                  <a:cubicBezTo>
                    <a:pt x="544750" y="418307"/>
                    <a:pt x="551032" y="420102"/>
                    <a:pt x="556417" y="424591"/>
                  </a:cubicBezTo>
                  <a:cubicBezTo>
                    <a:pt x="560904" y="422795"/>
                    <a:pt x="564494" y="421000"/>
                    <a:pt x="566289" y="421000"/>
                  </a:cubicBezTo>
                  <a:lnTo>
                    <a:pt x="566289" y="408433"/>
                  </a:lnTo>
                  <a:cubicBezTo>
                    <a:pt x="560007" y="408433"/>
                    <a:pt x="554622" y="403047"/>
                    <a:pt x="550135" y="392275"/>
                  </a:cubicBezTo>
                  <a:lnTo>
                    <a:pt x="550135" y="362652"/>
                  </a:lnTo>
                  <a:lnTo>
                    <a:pt x="553725" y="356369"/>
                  </a:lnTo>
                  <a:lnTo>
                    <a:pt x="518724" y="317770"/>
                  </a:lnTo>
                  <a:lnTo>
                    <a:pt x="518724" y="321360"/>
                  </a:lnTo>
                  <a:lnTo>
                    <a:pt x="521417" y="359062"/>
                  </a:lnTo>
                  <a:lnTo>
                    <a:pt x="527698" y="356369"/>
                  </a:lnTo>
                  <a:cubicBezTo>
                    <a:pt x="538468" y="361755"/>
                    <a:pt x="543853" y="366243"/>
                    <a:pt x="543853" y="368936"/>
                  </a:cubicBezTo>
                  <a:cubicBezTo>
                    <a:pt x="543853" y="373424"/>
                    <a:pt x="542058" y="375220"/>
                    <a:pt x="537570" y="375220"/>
                  </a:cubicBezTo>
                  <a:lnTo>
                    <a:pt x="534878" y="375220"/>
                  </a:lnTo>
                  <a:lnTo>
                    <a:pt x="515134" y="359062"/>
                  </a:lnTo>
                  <a:cubicBezTo>
                    <a:pt x="516929" y="355471"/>
                    <a:pt x="518724" y="350983"/>
                    <a:pt x="518724" y="346495"/>
                  </a:cubicBezTo>
                  <a:cubicBezTo>
                    <a:pt x="513340" y="346495"/>
                    <a:pt x="507955" y="344699"/>
                    <a:pt x="502570" y="340211"/>
                  </a:cubicBezTo>
                  <a:cubicBezTo>
                    <a:pt x="502570" y="342006"/>
                    <a:pt x="498083" y="351881"/>
                    <a:pt x="490006" y="368936"/>
                  </a:cubicBezTo>
                  <a:lnTo>
                    <a:pt x="473852" y="359062"/>
                  </a:lnTo>
                  <a:lnTo>
                    <a:pt x="467570" y="359062"/>
                  </a:lnTo>
                  <a:lnTo>
                    <a:pt x="467570" y="365345"/>
                  </a:lnTo>
                  <a:lnTo>
                    <a:pt x="483724" y="377913"/>
                  </a:lnTo>
                  <a:lnTo>
                    <a:pt x="490006" y="375220"/>
                  </a:lnTo>
                  <a:lnTo>
                    <a:pt x="493596" y="375220"/>
                  </a:lnTo>
                  <a:cubicBezTo>
                    <a:pt x="496288" y="375220"/>
                    <a:pt x="499878" y="377913"/>
                    <a:pt x="502570" y="384196"/>
                  </a:cubicBezTo>
                  <a:cubicBezTo>
                    <a:pt x="479236" y="401252"/>
                    <a:pt x="467570" y="412921"/>
                    <a:pt x="467570" y="419205"/>
                  </a:cubicBezTo>
                  <a:lnTo>
                    <a:pt x="473852" y="422795"/>
                  </a:lnTo>
                  <a:lnTo>
                    <a:pt x="480134" y="422795"/>
                  </a:lnTo>
                  <a:cubicBezTo>
                    <a:pt x="498980" y="411126"/>
                    <a:pt x="508852" y="403945"/>
                    <a:pt x="508852" y="400354"/>
                  </a:cubicBezTo>
                  <a:lnTo>
                    <a:pt x="515134" y="400354"/>
                  </a:lnTo>
                  <a:lnTo>
                    <a:pt x="515134" y="406638"/>
                  </a:lnTo>
                  <a:cubicBezTo>
                    <a:pt x="495391" y="429977"/>
                    <a:pt x="482826" y="441646"/>
                    <a:pt x="476544" y="441646"/>
                  </a:cubicBezTo>
                  <a:cubicBezTo>
                    <a:pt x="472057" y="441646"/>
                    <a:pt x="470262" y="440748"/>
                    <a:pt x="470262" y="438055"/>
                  </a:cubicBezTo>
                  <a:cubicBezTo>
                    <a:pt x="465775" y="432669"/>
                    <a:pt x="463980" y="429079"/>
                    <a:pt x="463980" y="425488"/>
                  </a:cubicBezTo>
                  <a:lnTo>
                    <a:pt x="460390" y="425488"/>
                  </a:lnTo>
                  <a:cubicBezTo>
                    <a:pt x="460390" y="433567"/>
                    <a:pt x="455903" y="438055"/>
                    <a:pt x="447826" y="438055"/>
                  </a:cubicBezTo>
                  <a:lnTo>
                    <a:pt x="447826" y="441646"/>
                  </a:lnTo>
                  <a:cubicBezTo>
                    <a:pt x="451416" y="441646"/>
                    <a:pt x="455006" y="443441"/>
                    <a:pt x="460390" y="447930"/>
                  </a:cubicBezTo>
                  <a:lnTo>
                    <a:pt x="466672" y="445237"/>
                  </a:lnTo>
                  <a:cubicBezTo>
                    <a:pt x="475647" y="447930"/>
                    <a:pt x="480134" y="451520"/>
                    <a:pt x="480134" y="454213"/>
                  </a:cubicBezTo>
                  <a:lnTo>
                    <a:pt x="480134" y="457804"/>
                  </a:lnTo>
                  <a:cubicBezTo>
                    <a:pt x="474749" y="457804"/>
                    <a:pt x="469364" y="459599"/>
                    <a:pt x="463980" y="464087"/>
                  </a:cubicBezTo>
                  <a:lnTo>
                    <a:pt x="460390" y="464087"/>
                  </a:lnTo>
                  <a:cubicBezTo>
                    <a:pt x="455903" y="464087"/>
                    <a:pt x="454108" y="461394"/>
                    <a:pt x="454108" y="455111"/>
                  </a:cubicBezTo>
                  <a:cubicBezTo>
                    <a:pt x="449621" y="456009"/>
                    <a:pt x="447826" y="457804"/>
                    <a:pt x="447826" y="461394"/>
                  </a:cubicBezTo>
                  <a:lnTo>
                    <a:pt x="447826" y="464087"/>
                  </a:lnTo>
                  <a:cubicBezTo>
                    <a:pt x="455903" y="473064"/>
                    <a:pt x="460390" y="486529"/>
                    <a:pt x="460390" y="506277"/>
                  </a:cubicBezTo>
                  <a:cubicBezTo>
                    <a:pt x="458595" y="510765"/>
                    <a:pt x="456800" y="513458"/>
                    <a:pt x="456800" y="516151"/>
                  </a:cubicBezTo>
                  <a:cubicBezTo>
                    <a:pt x="461287" y="516151"/>
                    <a:pt x="467570" y="521537"/>
                    <a:pt x="476544" y="532309"/>
                  </a:cubicBezTo>
                  <a:cubicBezTo>
                    <a:pt x="481031" y="532309"/>
                    <a:pt x="482826" y="533207"/>
                    <a:pt x="482826" y="535002"/>
                  </a:cubicBezTo>
                  <a:cubicBezTo>
                    <a:pt x="479236" y="543979"/>
                    <a:pt x="476544" y="548467"/>
                    <a:pt x="472954" y="548467"/>
                  </a:cubicBezTo>
                  <a:cubicBezTo>
                    <a:pt x="472954" y="550262"/>
                    <a:pt x="473852" y="552058"/>
                    <a:pt x="476544" y="552058"/>
                  </a:cubicBezTo>
                  <a:cubicBezTo>
                    <a:pt x="419108" y="754030"/>
                    <a:pt x="385902" y="860851"/>
                    <a:pt x="376928" y="873418"/>
                  </a:cubicBezTo>
                  <a:lnTo>
                    <a:pt x="354491" y="879701"/>
                  </a:lnTo>
                  <a:lnTo>
                    <a:pt x="280901" y="879701"/>
                  </a:lnTo>
                  <a:cubicBezTo>
                    <a:pt x="258465" y="879701"/>
                    <a:pt x="238721" y="837512"/>
                    <a:pt x="222567" y="754030"/>
                  </a:cubicBezTo>
                  <a:cubicBezTo>
                    <a:pt x="201028" y="678627"/>
                    <a:pt x="179489" y="612200"/>
                    <a:pt x="158848" y="554751"/>
                  </a:cubicBezTo>
                  <a:lnTo>
                    <a:pt x="158848" y="542183"/>
                  </a:lnTo>
                  <a:cubicBezTo>
                    <a:pt x="161540" y="542183"/>
                    <a:pt x="165130" y="539490"/>
                    <a:pt x="167823" y="533207"/>
                  </a:cubicBezTo>
                  <a:cubicBezTo>
                    <a:pt x="165130" y="533207"/>
                    <a:pt x="161540" y="529616"/>
                    <a:pt x="158848" y="523333"/>
                  </a:cubicBezTo>
                  <a:cubicBezTo>
                    <a:pt x="161540" y="523333"/>
                    <a:pt x="165130" y="520640"/>
                    <a:pt x="167823" y="514356"/>
                  </a:cubicBezTo>
                  <a:cubicBezTo>
                    <a:pt x="167823" y="510765"/>
                    <a:pt x="165130" y="508072"/>
                    <a:pt x="158848" y="504482"/>
                  </a:cubicBezTo>
                  <a:lnTo>
                    <a:pt x="152566" y="504482"/>
                  </a:lnTo>
                  <a:cubicBezTo>
                    <a:pt x="148976" y="504482"/>
                    <a:pt x="146284" y="511663"/>
                    <a:pt x="143591" y="526923"/>
                  </a:cubicBezTo>
                  <a:lnTo>
                    <a:pt x="147181" y="533207"/>
                  </a:lnTo>
                  <a:lnTo>
                    <a:pt x="147181" y="848283"/>
                  </a:lnTo>
                  <a:cubicBezTo>
                    <a:pt x="147181" y="867134"/>
                    <a:pt x="134617" y="877906"/>
                    <a:pt x="108591" y="880599"/>
                  </a:cubicBezTo>
                  <a:lnTo>
                    <a:pt x="35000" y="880599"/>
                  </a:lnTo>
                  <a:cubicBezTo>
                    <a:pt x="16154" y="880599"/>
                    <a:pt x="5385" y="866237"/>
                    <a:pt x="2692" y="838409"/>
                  </a:cubicBezTo>
                  <a:lnTo>
                    <a:pt x="2692" y="835716"/>
                  </a:lnTo>
                  <a:lnTo>
                    <a:pt x="6282" y="815968"/>
                  </a:lnTo>
                  <a:lnTo>
                    <a:pt x="2692" y="809684"/>
                  </a:lnTo>
                  <a:cubicBezTo>
                    <a:pt x="4487" y="795322"/>
                    <a:pt x="6282" y="782755"/>
                    <a:pt x="6282" y="774676"/>
                  </a:cubicBezTo>
                  <a:lnTo>
                    <a:pt x="6282" y="771085"/>
                  </a:lnTo>
                  <a:cubicBezTo>
                    <a:pt x="6282" y="766597"/>
                    <a:pt x="5385" y="762109"/>
                    <a:pt x="2692" y="758518"/>
                  </a:cubicBezTo>
                  <a:lnTo>
                    <a:pt x="6282" y="752234"/>
                  </a:lnTo>
                  <a:lnTo>
                    <a:pt x="2692" y="707352"/>
                  </a:lnTo>
                  <a:cubicBezTo>
                    <a:pt x="4487" y="667855"/>
                    <a:pt x="6282" y="643618"/>
                    <a:pt x="6282" y="633744"/>
                  </a:cubicBezTo>
                  <a:lnTo>
                    <a:pt x="2692" y="595145"/>
                  </a:lnTo>
                  <a:lnTo>
                    <a:pt x="6282" y="578987"/>
                  </a:lnTo>
                  <a:cubicBezTo>
                    <a:pt x="4487" y="574499"/>
                    <a:pt x="2692" y="571806"/>
                    <a:pt x="2692" y="570011"/>
                  </a:cubicBezTo>
                  <a:cubicBezTo>
                    <a:pt x="2692" y="568215"/>
                    <a:pt x="3590" y="566420"/>
                    <a:pt x="6282" y="566420"/>
                  </a:cubicBezTo>
                  <a:lnTo>
                    <a:pt x="2692" y="543979"/>
                  </a:lnTo>
                  <a:lnTo>
                    <a:pt x="2692" y="535002"/>
                  </a:lnTo>
                  <a:cubicBezTo>
                    <a:pt x="2692" y="527821"/>
                    <a:pt x="3590" y="522435"/>
                    <a:pt x="6282" y="518844"/>
                  </a:cubicBezTo>
                  <a:lnTo>
                    <a:pt x="2692" y="505380"/>
                  </a:lnTo>
                  <a:cubicBezTo>
                    <a:pt x="2692" y="491915"/>
                    <a:pt x="3590" y="464087"/>
                    <a:pt x="6282" y="421898"/>
                  </a:cubicBezTo>
                  <a:lnTo>
                    <a:pt x="2692" y="377015"/>
                  </a:lnTo>
                  <a:cubicBezTo>
                    <a:pt x="4487" y="355471"/>
                    <a:pt x="6282" y="339313"/>
                    <a:pt x="6282" y="328542"/>
                  </a:cubicBezTo>
                  <a:cubicBezTo>
                    <a:pt x="6282" y="316872"/>
                    <a:pt x="5385" y="297124"/>
                    <a:pt x="2692" y="267501"/>
                  </a:cubicBezTo>
                  <a:cubicBezTo>
                    <a:pt x="4487" y="243264"/>
                    <a:pt x="6282" y="220823"/>
                    <a:pt x="6282" y="200177"/>
                  </a:cubicBezTo>
                  <a:cubicBezTo>
                    <a:pt x="6282" y="193893"/>
                    <a:pt x="5385" y="185814"/>
                    <a:pt x="2692" y="177736"/>
                  </a:cubicBezTo>
                  <a:cubicBezTo>
                    <a:pt x="4487" y="163373"/>
                    <a:pt x="6282" y="149908"/>
                    <a:pt x="6282" y="135546"/>
                  </a:cubicBezTo>
                  <a:lnTo>
                    <a:pt x="6282" y="115797"/>
                  </a:lnTo>
                  <a:cubicBezTo>
                    <a:pt x="6282" y="77198"/>
                    <a:pt x="4487" y="52962"/>
                    <a:pt x="0" y="42190"/>
                  </a:cubicBezTo>
                  <a:cubicBezTo>
                    <a:pt x="0" y="22441"/>
                    <a:pt x="20641" y="7181"/>
                    <a:pt x="61026" y="0"/>
                  </a:cubicBezTo>
                  <a:close/>
                  <a:moveTo>
                    <a:pt x="58334" y="189405"/>
                  </a:moveTo>
                  <a:lnTo>
                    <a:pt x="58334" y="199279"/>
                  </a:lnTo>
                  <a:cubicBezTo>
                    <a:pt x="62821" y="199279"/>
                    <a:pt x="64616" y="197484"/>
                    <a:pt x="64616" y="192996"/>
                  </a:cubicBezTo>
                  <a:lnTo>
                    <a:pt x="58334" y="189405"/>
                  </a:lnTo>
                  <a:close/>
                  <a:moveTo>
                    <a:pt x="58334" y="675036"/>
                  </a:moveTo>
                  <a:cubicBezTo>
                    <a:pt x="62821" y="692092"/>
                    <a:pt x="66411" y="700171"/>
                    <a:pt x="70898" y="700171"/>
                  </a:cubicBezTo>
                  <a:lnTo>
                    <a:pt x="74488" y="693887"/>
                  </a:lnTo>
                  <a:cubicBezTo>
                    <a:pt x="72693" y="681320"/>
                    <a:pt x="69103" y="674139"/>
                    <a:pt x="64616" y="674139"/>
                  </a:cubicBezTo>
                  <a:lnTo>
                    <a:pt x="58334" y="674139"/>
                  </a:lnTo>
                  <a:close/>
                  <a:moveTo>
                    <a:pt x="61026" y="508072"/>
                  </a:moveTo>
                  <a:lnTo>
                    <a:pt x="61026" y="511663"/>
                  </a:lnTo>
                  <a:lnTo>
                    <a:pt x="67308" y="511663"/>
                  </a:lnTo>
                  <a:lnTo>
                    <a:pt x="67308" y="508072"/>
                  </a:lnTo>
                  <a:lnTo>
                    <a:pt x="61026" y="508072"/>
                  </a:lnTo>
                  <a:close/>
                  <a:moveTo>
                    <a:pt x="63719" y="164271"/>
                  </a:moveTo>
                  <a:lnTo>
                    <a:pt x="63719" y="170554"/>
                  </a:lnTo>
                  <a:lnTo>
                    <a:pt x="73591" y="170554"/>
                  </a:lnTo>
                  <a:lnTo>
                    <a:pt x="73591" y="164271"/>
                  </a:lnTo>
                  <a:lnTo>
                    <a:pt x="63719" y="164271"/>
                  </a:lnTo>
                  <a:close/>
                  <a:moveTo>
                    <a:pt x="67308" y="96947"/>
                  </a:moveTo>
                  <a:cubicBezTo>
                    <a:pt x="68206" y="101435"/>
                    <a:pt x="70001" y="103230"/>
                    <a:pt x="73591" y="103230"/>
                  </a:cubicBezTo>
                  <a:lnTo>
                    <a:pt x="73591" y="96947"/>
                  </a:lnTo>
                  <a:lnTo>
                    <a:pt x="67308" y="96947"/>
                  </a:lnTo>
                  <a:close/>
                  <a:moveTo>
                    <a:pt x="67308" y="289942"/>
                  </a:moveTo>
                  <a:lnTo>
                    <a:pt x="67308" y="292635"/>
                  </a:lnTo>
                  <a:lnTo>
                    <a:pt x="79873" y="292635"/>
                  </a:lnTo>
                  <a:lnTo>
                    <a:pt x="79873" y="289942"/>
                  </a:lnTo>
                  <a:lnTo>
                    <a:pt x="67308" y="289942"/>
                  </a:lnTo>
                  <a:close/>
                  <a:moveTo>
                    <a:pt x="67308" y="546672"/>
                  </a:moveTo>
                  <a:lnTo>
                    <a:pt x="67308" y="552955"/>
                  </a:lnTo>
                  <a:lnTo>
                    <a:pt x="79873" y="552955"/>
                  </a:lnTo>
                  <a:lnTo>
                    <a:pt x="79873" y="549365"/>
                  </a:lnTo>
                  <a:lnTo>
                    <a:pt x="67308" y="546672"/>
                  </a:lnTo>
                  <a:close/>
                  <a:moveTo>
                    <a:pt x="70898" y="105923"/>
                  </a:moveTo>
                  <a:lnTo>
                    <a:pt x="70898" y="112207"/>
                  </a:lnTo>
                  <a:lnTo>
                    <a:pt x="74488" y="112207"/>
                  </a:lnTo>
                  <a:lnTo>
                    <a:pt x="74488" y="105923"/>
                  </a:lnTo>
                  <a:lnTo>
                    <a:pt x="70898" y="105923"/>
                  </a:lnTo>
                  <a:close/>
                  <a:moveTo>
                    <a:pt x="70898" y="244162"/>
                  </a:moveTo>
                  <a:cubicBezTo>
                    <a:pt x="86155" y="252241"/>
                    <a:pt x="93334" y="257627"/>
                    <a:pt x="93334" y="260320"/>
                  </a:cubicBezTo>
                  <a:cubicBezTo>
                    <a:pt x="105899" y="255832"/>
                    <a:pt x="113078" y="247753"/>
                    <a:pt x="113078" y="237878"/>
                  </a:cubicBezTo>
                  <a:cubicBezTo>
                    <a:pt x="108591" y="236083"/>
                    <a:pt x="105001" y="234288"/>
                    <a:pt x="103206" y="234288"/>
                  </a:cubicBezTo>
                  <a:cubicBezTo>
                    <a:pt x="96924" y="234288"/>
                    <a:pt x="94232" y="236981"/>
                    <a:pt x="94232" y="243264"/>
                  </a:cubicBezTo>
                  <a:lnTo>
                    <a:pt x="84360" y="243264"/>
                  </a:lnTo>
                  <a:lnTo>
                    <a:pt x="84360" y="234288"/>
                  </a:lnTo>
                  <a:lnTo>
                    <a:pt x="80770" y="234288"/>
                  </a:lnTo>
                  <a:cubicBezTo>
                    <a:pt x="77180" y="235185"/>
                    <a:pt x="73591" y="237878"/>
                    <a:pt x="70898" y="244162"/>
                  </a:cubicBezTo>
                  <a:close/>
                  <a:moveTo>
                    <a:pt x="99617" y="263910"/>
                  </a:moveTo>
                  <a:cubicBezTo>
                    <a:pt x="99617" y="273785"/>
                    <a:pt x="95129" y="282761"/>
                    <a:pt x="87052" y="292635"/>
                  </a:cubicBezTo>
                  <a:lnTo>
                    <a:pt x="87052" y="296226"/>
                  </a:lnTo>
                  <a:cubicBezTo>
                    <a:pt x="93334" y="303407"/>
                    <a:pt x="96924" y="308793"/>
                    <a:pt x="96924" y="312384"/>
                  </a:cubicBezTo>
                  <a:cubicBezTo>
                    <a:pt x="95129" y="321360"/>
                    <a:pt x="90642" y="325849"/>
                    <a:pt x="83462" y="325849"/>
                  </a:cubicBezTo>
                  <a:cubicBezTo>
                    <a:pt x="93334" y="348290"/>
                    <a:pt x="103206" y="359959"/>
                    <a:pt x="113078" y="360857"/>
                  </a:cubicBezTo>
                  <a:lnTo>
                    <a:pt x="113078" y="363550"/>
                  </a:lnTo>
                  <a:lnTo>
                    <a:pt x="99617" y="377015"/>
                  </a:lnTo>
                  <a:lnTo>
                    <a:pt x="99617" y="393173"/>
                  </a:lnTo>
                  <a:lnTo>
                    <a:pt x="115771" y="393173"/>
                  </a:lnTo>
                  <a:lnTo>
                    <a:pt x="115771" y="399456"/>
                  </a:lnTo>
                  <a:cubicBezTo>
                    <a:pt x="115771" y="403945"/>
                    <a:pt x="107694" y="408433"/>
                    <a:pt x="90642" y="412921"/>
                  </a:cubicBezTo>
                  <a:lnTo>
                    <a:pt x="90642" y="416512"/>
                  </a:lnTo>
                  <a:lnTo>
                    <a:pt x="115771" y="435362"/>
                  </a:lnTo>
                  <a:cubicBezTo>
                    <a:pt x="115771" y="438055"/>
                    <a:pt x="116668" y="441646"/>
                    <a:pt x="119360" y="445237"/>
                  </a:cubicBezTo>
                  <a:lnTo>
                    <a:pt x="113078" y="448827"/>
                  </a:lnTo>
                  <a:lnTo>
                    <a:pt x="80770" y="438953"/>
                  </a:lnTo>
                  <a:cubicBezTo>
                    <a:pt x="80770" y="443441"/>
                    <a:pt x="78078" y="445237"/>
                    <a:pt x="71796" y="445237"/>
                  </a:cubicBezTo>
                  <a:cubicBezTo>
                    <a:pt x="79873" y="452418"/>
                    <a:pt x="92437" y="460497"/>
                    <a:pt x="110386" y="467678"/>
                  </a:cubicBezTo>
                  <a:lnTo>
                    <a:pt x="110386" y="470371"/>
                  </a:lnTo>
                  <a:cubicBezTo>
                    <a:pt x="108591" y="470371"/>
                    <a:pt x="106796" y="471269"/>
                    <a:pt x="106796" y="473962"/>
                  </a:cubicBezTo>
                  <a:cubicBezTo>
                    <a:pt x="111283" y="474859"/>
                    <a:pt x="113078" y="476655"/>
                    <a:pt x="113078" y="480245"/>
                  </a:cubicBezTo>
                  <a:lnTo>
                    <a:pt x="113078" y="489222"/>
                  </a:lnTo>
                  <a:lnTo>
                    <a:pt x="96924" y="489222"/>
                  </a:lnTo>
                  <a:lnTo>
                    <a:pt x="96924" y="475757"/>
                  </a:lnTo>
                  <a:lnTo>
                    <a:pt x="93334" y="475757"/>
                  </a:lnTo>
                  <a:lnTo>
                    <a:pt x="93334" y="482040"/>
                  </a:lnTo>
                  <a:cubicBezTo>
                    <a:pt x="95129" y="503584"/>
                    <a:pt x="105001" y="514356"/>
                    <a:pt x="122053" y="514356"/>
                  </a:cubicBezTo>
                  <a:lnTo>
                    <a:pt x="128335" y="504482"/>
                  </a:lnTo>
                  <a:lnTo>
                    <a:pt x="122053" y="495505"/>
                  </a:lnTo>
                  <a:cubicBezTo>
                    <a:pt x="122053" y="489222"/>
                    <a:pt x="123848" y="482938"/>
                    <a:pt x="128335" y="475757"/>
                  </a:cubicBezTo>
                  <a:lnTo>
                    <a:pt x="134617" y="479348"/>
                  </a:lnTo>
                  <a:lnTo>
                    <a:pt x="144489" y="479348"/>
                  </a:lnTo>
                  <a:cubicBezTo>
                    <a:pt x="144489" y="468576"/>
                    <a:pt x="146284" y="463190"/>
                    <a:pt x="150771" y="463190"/>
                  </a:cubicBezTo>
                  <a:cubicBezTo>
                    <a:pt x="163335" y="471269"/>
                    <a:pt x="170515" y="476655"/>
                    <a:pt x="170515" y="479348"/>
                  </a:cubicBezTo>
                  <a:lnTo>
                    <a:pt x="167823" y="499096"/>
                  </a:lnTo>
                  <a:lnTo>
                    <a:pt x="167823" y="502687"/>
                  </a:lnTo>
                  <a:cubicBezTo>
                    <a:pt x="181284" y="503584"/>
                    <a:pt x="192951" y="508970"/>
                    <a:pt x="202823" y="518844"/>
                  </a:cubicBezTo>
                  <a:lnTo>
                    <a:pt x="209105" y="518844"/>
                  </a:lnTo>
                  <a:lnTo>
                    <a:pt x="209105" y="515254"/>
                  </a:lnTo>
                  <a:lnTo>
                    <a:pt x="200130" y="502687"/>
                  </a:lnTo>
                  <a:lnTo>
                    <a:pt x="200130" y="486529"/>
                  </a:lnTo>
                  <a:cubicBezTo>
                    <a:pt x="189361" y="484733"/>
                    <a:pt x="183977" y="481143"/>
                    <a:pt x="183977" y="476655"/>
                  </a:cubicBezTo>
                  <a:lnTo>
                    <a:pt x="183977" y="467678"/>
                  </a:lnTo>
                  <a:lnTo>
                    <a:pt x="192951" y="454213"/>
                  </a:lnTo>
                  <a:lnTo>
                    <a:pt x="192951" y="451520"/>
                  </a:lnTo>
                  <a:lnTo>
                    <a:pt x="170515" y="438055"/>
                  </a:lnTo>
                  <a:cubicBezTo>
                    <a:pt x="159745" y="419205"/>
                    <a:pt x="154361" y="403047"/>
                    <a:pt x="154361" y="389582"/>
                  </a:cubicBezTo>
                  <a:lnTo>
                    <a:pt x="145386" y="395866"/>
                  </a:lnTo>
                  <a:lnTo>
                    <a:pt x="139104" y="395866"/>
                  </a:lnTo>
                  <a:cubicBezTo>
                    <a:pt x="139104" y="385094"/>
                    <a:pt x="132822" y="379708"/>
                    <a:pt x="119360" y="379708"/>
                  </a:cubicBezTo>
                  <a:lnTo>
                    <a:pt x="119360" y="373424"/>
                  </a:lnTo>
                  <a:cubicBezTo>
                    <a:pt x="120258" y="368936"/>
                    <a:pt x="122053" y="367141"/>
                    <a:pt x="125643" y="367141"/>
                  </a:cubicBezTo>
                  <a:cubicBezTo>
                    <a:pt x="130130" y="367141"/>
                    <a:pt x="131925" y="370731"/>
                    <a:pt x="131925" y="377015"/>
                  </a:cubicBezTo>
                  <a:lnTo>
                    <a:pt x="134617" y="377015"/>
                  </a:lnTo>
                  <a:lnTo>
                    <a:pt x="134617" y="367141"/>
                  </a:lnTo>
                  <a:cubicBezTo>
                    <a:pt x="134617" y="356369"/>
                    <a:pt x="131925" y="350983"/>
                    <a:pt x="125643" y="350983"/>
                  </a:cubicBezTo>
                  <a:lnTo>
                    <a:pt x="125643" y="344699"/>
                  </a:lnTo>
                  <a:lnTo>
                    <a:pt x="157951" y="347392"/>
                  </a:lnTo>
                  <a:cubicBezTo>
                    <a:pt x="151668" y="336620"/>
                    <a:pt x="143591" y="331235"/>
                    <a:pt x="132822" y="331235"/>
                  </a:cubicBezTo>
                  <a:lnTo>
                    <a:pt x="135514" y="308793"/>
                  </a:lnTo>
                  <a:lnTo>
                    <a:pt x="135514" y="298919"/>
                  </a:lnTo>
                  <a:lnTo>
                    <a:pt x="145386" y="298919"/>
                  </a:lnTo>
                  <a:cubicBezTo>
                    <a:pt x="146284" y="306998"/>
                    <a:pt x="149874" y="311486"/>
                    <a:pt x="154361" y="311486"/>
                  </a:cubicBezTo>
                  <a:lnTo>
                    <a:pt x="154361" y="302510"/>
                  </a:lnTo>
                  <a:cubicBezTo>
                    <a:pt x="147181" y="289942"/>
                    <a:pt x="140002" y="280966"/>
                    <a:pt x="131925" y="276478"/>
                  </a:cubicBezTo>
                  <a:lnTo>
                    <a:pt x="128335" y="276478"/>
                  </a:lnTo>
                  <a:cubicBezTo>
                    <a:pt x="128335" y="288147"/>
                    <a:pt x="123848" y="296226"/>
                    <a:pt x="114873" y="298919"/>
                  </a:cubicBezTo>
                  <a:lnTo>
                    <a:pt x="112181" y="298919"/>
                  </a:lnTo>
                  <a:cubicBezTo>
                    <a:pt x="107694" y="298919"/>
                    <a:pt x="105899" y="297124"/>
                    <a:pt x="105899" y="292635"/>
                  </a:cubicBezTo>
                  <a:cubicBezTo>
                    <a:pt x="106796" y="288147"/>
                    <a:pt x="112181" y="283659"/>
                    <a:pt x="122053" y="280068"/>
                  </a:cubicBezTo>
                  <a:cubicBezTo>
                    <a:pt x="117566" y="269296"/>
                    <a:pt x="114873" y="263910"/>
                    <a:pt x="113078" y="263910"/>
                  </a:cubicBezTo>
                  <a:cubicBezTo>
                    <a:pt x="108591" y="265706"/>
                    <a:pt x="105001" y="267501"/>
                    <a:pt x="103206" y="267501"/>
                  </a:cubicBezTo>
                  <a:cubicBezTo>
                    <a:pt x="102309" y="264808"/>
                    <a:pt x="101411" y="263910"/>
                    <a:pt x="99617" y="263910"/>
                  </a:cubicBezTo>
                  <a:close/>
                  <a:moveTo>
                    <a:pt x="77180" y="620279"/>
                  </a:moveTo>
                  <a:cubicBezTo>
                    <a:pt x="75385" y="624768"/>
                    <a:pt x="73591" y="627460"/>
                    <a:pt x="73591" y="629256"/>
                  </a:cubicBezTo>
                  <a:lnTo>
                    <a:pt x="73591" y="639130"/>
                  </a:lnTo>
                  <a:lnTo>
                    <a:pt x="70001" y="639130"/>
                  </a:lnTo>
                  <a:lnTo>
                    <a:pt x="70001" y="645414"/>
                  </a:lnTo>
                  <a:cubicBezTo>
                    <a:pt x="74488" y="645414"/>
                    <a:pt x="76283" y="643618"/>
                    <a:pt x="76283" y="639130"/>
                  </a:cubicBezTo>
                  <a:lnTo>
                    <a:pt x="82565" y="642721"/>
                  </a:lnTo>
                  <a:lnTo>
                    <a:pt x="86155" y="642721"/>
                  </a:lnTo>
                  <a:lnTo>
                    <a:pt x="86155" y="629256"/>
                  </a:lnTo>
                  <a:cubicBezTo>
                    <a:pt x="87052" y="627460"/>
                    <a:pt x="83462" y="623870"/>
                    <a:pt x="77180" y="620279"/>
                  </a:cubicBezTo>
                  <a:close/>
                  <a:moveTo>
                    <a:pt x="73591" y="205563"/>
                  </a:moveTo>
                  <a:cubicBezTo>
                    <a:pt x="74488" y="210051"/>
                    <a:pt x="76283" y="211846"/>
                    <a:pt x="79873" y="211846"/>
                  </a:cubicBezTo>
                  <a:lnTo>
                    <a:pt x="93334" y="211846"/>
                  </a:lnTo>
                  <a:lnTo>
                    <a:pt x="102309" y="205563"/>
                  </a:lnTo>
                  <a:lnTo>
                    <a:pt x="98719" y="199279"/>
                  </a:lnTo>
                  <a:lnTo>
                    <a:pt x="102309" y="183122"/>
                  </a:lnTo>
                  <a:lnTo>
                    <a:pt x="105899" y="183122"/>
                  </a:lnTo>
                  <a:lnTo>
                    <a:pt x="112181" y="185814"/>
                  </a:lnTo>
                  <a:lnTo>
                    <a:pt x="112181" y="179531"/>
                  </a:lnTo>
                  <a:cubicBezTo>
                    <a:pt x="112181" y="175940"/>
                    <a:pt x="108591" y="173247"/>
                    <a:pt x="102309" y="169657"/>
                  </a:cubicBezTo>
                  <a:cubicBezTo>
                    <a:pt x="95129" y="184019"/>
                    <a:pt x="85257" y="192996"/>
                    <a:pt x="73591" y="199279"/>
                  </a:cubicBezTo>
                  <a:lnTo>
                    <a:pt x="73591" y="205563"/>
                  </a:lnTo>
                  <a:close/>
                  <a:moveTo>
                    <a:pt x="77180" y="745951"/>
                  </a:moveTo>
                  <a:lnTo>
                    <a:pt x="77180" y="765699"/>
                  </a:lnTo>
                  <a:lnTo>
                    <a:pt x="79873" y="765699"/>
                  </a:lnTo>
                  <a:lnTo>
                    <a:pt x="79873" y="745951"/>
                  </a:lnTo>
                  <a:lnTo>
                    <a:pt x="77180" y="745951"/>
                  </a:lnTo>
                  <a:close/>
                  <a:moveTo>
                    <a:pt x="83462" y="559239"/>
                  </a:moveTo>
                  <a:lnTo>
                    <a:pt x="89745" y="559239"/>
                  </a:lnTo>
                  <a:lnTo>
                    <a:pt x="89745" y="552955"/>
                  </a:lnTo>
                  <a:cubicBezTo>
                    <a:pt x="85257" y="553853"/>
                    <a:pt x="83462" y="555648"/>
                    <a:pt x="83462" y="559239"/>
                  </a:cubicBezTo>
                  <a:close/>
                  <a:moveTo>
                    <a:pt x="87052" y="148113"/>
                  </a:moveTo>
                  <a:lnTo>
                    <a:pt x="87052" y="150806"/>
                  </a:lnTo>
                  <a:cubicBezTo>
                    <a:pt x="87950" y="155294"/>
                    <a:pt x="89745" y="157090"/>
                    <a:pt x="93334" y="157090"/>
                  </a:cubicBezTo>
                  <a:lnTo>
                    <a:pt x="96924" y="157090"/>
                  </a:lnTo>
                  <a:cubicBezTo>
                    <a:pt x="101411" y="157090"/>
                    <a:pt x="103206" y="155294"/>
                    <a:pt x="103206" y="150806"/>
                  </a:cubicBezTo>
                  <a:lnTo>
                    <a:pt x="87052" y="148113"/>
                  </a:lnTo>
                  <a:close/>
                  <a:moveTo>
                    <a:pt x="89745" y="662469"/>
                  </a:moveTo>
                  <a:cubicBezTo>
                    <a:pt x="93334" y="670548"/>
                    <a:pt x="96027" y="675036"/>
                    <a:pt x="98719" y="675036"/>
                  </a:cubicBezTo>
                  <a:cubicBezTo>
                    <a:pt x="103206" y="675036"/>
                    <a:pt x="105001" y="673241"/>
                    <a:pt x="105001" y="668753"/>
                  </a:cubicBezTo>
                  <a:cubicBezTo>
                    <a:pt x="105001" y="664264"/>
                    <a:pt x="103206" y="662469"/>
                    <a:pt x="98719" y="662469"/>
                  </a:cubicBezTo>
                  <a:lnTo>
                    <a:pt x="89745" y="662469"/>
                  </a:lnTo>
                  <a:close/>
                  <a:moveTo>
                    <a:pt x="96924" y="552955"/>
                  </a:moveTo>
                  <a:lnTo>
                    <a:pt x="93334" y="569113"/>
                  </a:lnTo>
                  <a:lnTo>
                    <a:pt x="93334" y="575397"/>
                  </a:lnTo>
                  <a:cubicBezTo>
                    <a:pt x="94232" y="579885"/>
                    <a:pt x="96027" y="581680"/>
                    <a:pt x="99617" y="581680"/>
                  </a:cubicBezTo>
                  <a:cubicBezTo>
                    <a:pt x="108591" y="573601"/>
                    <a:pt x="115771" y="569113"/>
                    <a:pt x="122053" y="569113"/>
                  </a:cubicBezTo>
                  <a:lnTo>
                    <a:pt x="122053" y="565522"/>
                  </a:lnTo>
                  <a:cubicBezTo>
                    <a:pt x="122053" y="562829"/>
                    <a:pt x="116668" y="558341"/>
                    <a:pt x="105899" y="552955"/>
                  </a:cubicBezTo>
                  <a:lnTo>
                    <a:pt x="96924" y="552955"/>
                  </a:lnTo>
                  <a:close/>
                  <a:moveTo>
                    <a:pt x="102309" y="517947"/>
                  </a:moveTo>
                  <a:cubicBezTo>
                    <a:pt x="102309" y="521537"/>
                    <a:pt x="100514" y="525128"/>
                    <a:pt x="96027" y="530514"/>
                  </a:cubicBezTo>
                  <a:cubicBezTo>
                    <a:pt x="102309" y="530514"/>
                    <a:pt x="105001" y="535002"/>
                    <a:pt x="105001" y="543081"/>
                  </a:cubicBezTo>
                  <a:cubicBezTo>
                    <a:pt x="120258" y="543081"/>
                    <a:pt x="127438" y="536797"/>
                    <a:pt x="127438" y="523333"/>
                  </a:cubicBezTo>
                  <a:cubicBezTo>
                    <a:pt x="117566" y="519742"/>
                    <a:pt x="108591" y="517947"/>
                    <a:pt x="102309" y="517947"/>
                  </a:cubicBezTo>
                  <a:close/>
                  <a:moveTo>
                    <a:pt x="99617" y="128365"/>
                  </a:moveTo>
                  <a:lnTo>
                    <a:pt x="99617" y="134648"/>
                  </a:lnTo>
                  <a:lnTo>
                    <a:pt x="113078" y="134648"/>
                  </a:lnTo>
                  <a:lnTo>
                    <a:pt x="113078" y="131955"/>
                  </a:lnTo>
                  <a:lnTo>
                    <a:pt x="99617" y="128365"/>
                  </a:lnTo>
                  <a:close/>
                  <a:moveTo>
                    <a:pt x="115771" y="318667"/>
                  </a:moveTo>
                  <a:cubicBezTo>
                    <a:pt x="120258" y="325849"/>
                    <a:pt x="122053" y="332132"/>
                    <a:pt x="122053" y="338416"/>
                  </a:cubicBezTo>
                  <a:lnTo>
                    <a:pt x="122053" y="344699"/>
                  </a:lnTo>
                  <a:lnTo>
                    <a:pt x="118463" y="344699"/>
                  </a:lnTo>
                  <a:cubicBezTo>
                    <a:pt x="114873" y="344699"/>
                    <a:pt x="112181" y="337518"/>
                    <a:pt x="109489" y="322258"/>
                  </a:cubicBezTo>
                  <a:lnTo>
                    <a:pt x="115771" y="318667"/>
                  </a:lnTo>
                  <a:close/>
                  <a:moveTo>
                    <a:pt x="115771" y="221721"/>
                  </a:moveTo>
                  <a:cubicBezTo>
                    <a:pt x="120258" y="221721"/>
                    <a:pt x="122053" y="225311"/>
                    <a:pt x="122053" y="231595"/>
                  </a:cubicBezTo>
                  <a:cubicBezTo>
                    <a:pt x="126540" y="231595"/>
                    <a:pt x="128335" y="229800"/>
                    <a:pt x="128335" y="225311"/>
                  </a:cubicBezTo>
                  <a:lnTo>
                    <a:pt x="128335" y="216335"/>
                  </a:lnTo>
                  <a:lnTo>
                    <a:pt x="122053" y="216335"/>
                  </a:lnTo>
                  <a:cubicBezTo>
                    <a:pt x="117566" y="216335"/>
                    <a:pt x="115771" y="218130"/>
                    <a:pt x="115771" y="221721"/>
                  </a:cubicBezTo>
                  <a:close/>
                  <a:moveTo>
                    <a:pt x="138207" y="402149"/>
                  </a:moveTo>
                  <a:lnTo>
                    <a:pt x="141796" y="402149"/>
                  </a:lnTo>
                  <a:cubicBezTo>
                    <a:pt x="157053" y="429977"/>
                    <a:pt x="164233" y="445237"/>
                    <a:pt x="164233" y="447032"/>
                  </a:cubicBezTo>
                  <a:cubicBezTo>
                    <a:pt x="164233" y="455111"/>
                    <a:pt x="153463" y="460497"/>
                    <a:pt x="131925" y="463190"/>
                  </a:cubicBezTo>
                  <a:cubicBezTo>
                    <a:pt x="131925" y="465883"/>
                    <a:pt x="128335" y="469473"/>
                    <a:pt x="122053" y="472166"/>
                  </a:cubicBezTo>
                  <a:lnTo>
                    <a:pt x="118463" y="472166"/>
                  </a:lnTo>
                  <a:lnTo>
                    <a:pt x="118463" y="463190"/>
                  </a:lnTo>
                  <a:lnTo>
                    <a:pt x="124745" y="453316"/>
                  </a:lnTo>
                  <a:cubicBezTo>
                    <a:pt x="122950" y="448827"/>
                    <a:pt x="121155" y="446134"/>
                    <a:pt x="121155" y="444339"/>
                  </a:cubicBezTo>
                  <a:cubicBezTo>
                    <a:pt x="130130" y="439851"/>
                    <a:pt x="136412" y="438055"/>
                    <a:pt x="140899" y="438055"/>
                  </a:cubicBezTo>
                  <a:lnTo>
                    <a:pt x="140899" y="430874"/>
                  </a:lnTo>
                  <a:lnTo>
                    <a:pt x="124745" y="417409"/>
                  </a:lnTo>
                  <a:lnTo>
                    <a:pt x="138207" y="402149"/>
                  </a:lnTo>
                  <a:close/>
                  <a:moveTo>
                    <a:pt x="122053" y="247753"/>
                  </a:moveTo>
                  <a:cubicBezTo>
                    <a:pt x="122950" y="252241"/>
                    <a:pt x="124745" y="254036"/>
                    <a:pt x="128335" y="254036"/>
                  </a:cubicBezTo>
                  <a:lnTo>
                    <a:pt x="134617" y="254036"/>
                  </a:lnTo>
                  <a:cubicBezTo>
                    <a:pt x="143591" y="250446"/>
                    <a:pt x="148079" y="242367"/>
                    <a:pt x="148079" y="231595"/>
                  </a:cubicBezTo>
                  <a:lnTo>
                    <a:pt x="148079" y="228004"/>
                  </a:lnTo>
                  <a:cubicBezTo>
                    <a:pt x="131027" y="236981"/>
                    <a:pt x="122053" y="243264"/>
                    <a:pt x="122053" y="247753"/>
                  </a:cubicBezTo>
                  <a:close/>
                  <a:moveTo>
                    <a:pt x="125643" y="154397"/>
                  </a:moveTo>
                  <a:lnTo>
                    <a:pt x="131925" y="157987"/>
                  </a:lnTo>
                  <a:lnTo>
                    <a:pt x="131925" y="149011"/>
                  </a:lnTo>
                  <a:cubicBezTo>
                    <a:pt x="127438" y="148113"/>
                    <a:pt x="125643" y="150806"/>
                    <a:pt x="125643" y="154397"/>
                  </a:cubicBezTo>
                  <a:close/>
                  <a:moveTo>
                    <a:pt x="134617" y="173247"/>
                  </a:moveTo>
                  <a:lnTo>
                    <a:pt x="134617" y="176838"/>
                  </a:lnTo>
                  <a:lnTo>
                    <a:pt x="140899" y="176838"/>
                  </a:lnTo>
                  <a:lnTo>
                    <a:pt x="140899" y="167861"/>
                  </a:lnTo>
                  <a:cubicBezTo>
                    <a:pt x="137309" y="167861"/>
                    <a:pt x="134617" y="169657"/>
                    <a:pt x="134617" y="173247"/>
                  </a:cubicBezTo>
                  <a:close/>
                  <a:moveTo>
                    <a:pt x="134617" y="485631"/>
                  </a:moveTo>
                  <a:lnTo>
                    <a:pt x="134617" y="488324"/>
                  </a:lnTo>
                  <a:lnTo>
                    <a:pt x="140899" y="488324"/>
                  </a:lnTo>
                  <a:lnTo>
                    <a:pt x="140899" y="485631"/>
                  </a:lnTo>
                  <a:lnTo>
                    <a:pt x="134617" y="485631"/>
                  </a:lnTo>
                  <a:close/>
                  <a:moveTo>
                    <a:pt x="144489" y="369834"/>
                  </a:moveTo>
                  <a:lnTo>
                    <a:pt x="144489" y="379708"/>
                  </a:lnTo>
                  <a:cubicBezTo>
                    <a:pt x="145386" y="384196"/>
                    <a:pt x="147181" y="385991"/>
                    <a:pt x="150771" y="385991"/>
                  </a:cubicBezTo>
                  <a:lnTo>
                    <a:pt x="157053" y="382401"/>
                  </a:lnTo>
                  <a:cubicBezTo>
                    <a:pt x="157951" y="386889"/>
                    <a:pt x="159745" y="388684"/>
                    <a:pt x="163335" y="388684"/>
                  </a:cubicBezTo>
                  <a:lnTo>
                    <a:pt x="163335" y="382401"/>
                  </a:lnTo>
                  <a:cubicBezTo>
                    <a:pt x="158848" y="377015"/>
                    <a:pt x="157053" y="373424"/>
                    <a:pt x="157053" y="369834"/>
                  </a:cubicBezTo>
                  <a:lnTo>
                    <a:pt x="144489" y="369834"/>
                  </a:lnTo>
                  <a:close/>
                  <a:moveTo>
                    <a:pt x="157053" y="488324"/>
                  </a:moveTo>
                  <a:lnTo>
                    <a:pt x="157053" y="491915"/>
                  </a:lnTo>
                  <a:lnTo>
                    <a:pt x="163335" y="491915"/>
                  </a:lnTo>
                  <a:lnTo>
                    <a:pt x="163335" y="488324"/>
                  </a:lnTo>
                  <a:lnTo>
                    <a:pt x="157053" y="488324"/>
                  </a:lnTo>
                  <a:close/>
                  <a:moveTo>
                    <a:pt x="160643" y="357267"/>
                  </a:moveTo>
                  <a:lnTo>
                    <a:pt x="160643" y="363550"/>
                  </a:lnTo>
                  <a:lnTo>
                    <a:pt x="164233" y="363550"/>
                  </a:lnTo>
                  <a:lnTo>
                    <a:pt x="164233" y="357267"/>
                  </a:lnTo>
                  <a:lnTo>
                    <a:pt x="160643" y="357267"/>
                  </a:lnTo>
                  <a:close/>
                  <a:moveTo>
                    <a:pt x="166925" y="357267"/>
                  </a:moveTo>
                  <a:lnTo>
                    <a:pt x="173207" y="360857"/>
                  </a:lnTo>
                  <a:lnTo>
                    <a:pt x="176797" y="354574"/>
                  </a:lnTo>
                  <a:lnTo>
                    <a:pt x="176797" y="350085"/>
                  </a:lnTo>
                  <a:lnTo>
                    <a:pt x="173207" y="350085"/>
                  </a:lnTo>
                  <a:cubicBezTo>
                    <a:pt x="169617" y="350983"/>
                    <a:pt x="166925" y="353676"/>
                    <a:pt x="166925" y="357267"/>
                  </a:cubicBezTo>
                  <a:close/>
                  <a:moveTo>
                    <a:pt x="173207" y="408433"/>
                  </a:moveTo>
                  <a:lnTo>
                    <a:pt x="173207" y="414716"/>
                  </a:lnTo>
                  <a:lnTo>
                    <a:pt x="192951" y="414716"/>
                  </a:lnTo>
                  <a:lnTo>
                    <a:pt x="192951" y="411126"/>
                  </a:lnTo>
                  <a:cubicBezTo>
                    <a:pt x="181284" y="409330"/>
                    <a:pt x="175002" y="408433"/>
                    <a:pt x="173207" y="408433"/>
                  </a:cubicBezTo>
                  <a:close/>
                  <a:moveTo>
                    <a:pt x="199233" y="475757"/>
                  </a:moveTo>
                  <a:lnTo>
                    <a:pt x="199233" y="479348"/>
                  </a:lnTo>
                  <a:lnTo>
                    <a:pt x="205515" y="479348"/>
                  </a:lnTo>
                  <a:lnTo>
                    <a:pt x="205515" y="475757"/>
                  </a:lnTo>
                  <a:lnTo>
                    <a:pt x="199233" y="475757"/>
                  </a:lnTo>
                  <a:close/>
                  <a:moveTo>
                    <a:pt x="199233" y="536797"/>
                  </a:moveTo>
                  <a:lnTo>
                    <a:pt x="199233" y="552955"/>
                  </a:lnTo>
                  <a:cubicBezTo>
                    <a:pt x="204618" y="548467"/>
                    <a:pt x="210002" y="546672"/>
                    <a:pt x="215387" y="546672"/>
                  </a:cubicBezTo>
                  <a:lnTo>
                    <a:pt x="215387" y="537695"/>
                  </a:lnTo>
                  <a:lnTo>
                    <a:pt x="199233" y="537695"/>
                  </a:lnTo>
                  <a:close/>
                  <a:moveTo>
                    <a:pt x="211797" y="508072"/>
                  </a:moveTo>
                  <a:lnTo>
                    <a:pt x="211797" y="514356"/>
                  </a:lnTo>
                  <a:lnTo>
                    <a:pt x="215387" y="514356"/>
                  </a:lnTo>
                  <a:lnTo>
                    <a:pt x="215387" y="508072"/>
                  </a:lnTo>
                  <a:lnTo>
                    <a:pt x="211797" y="508072"/>
                  </a:lnTo>
                  <a:close/>
                  <a:moveTo>
                    <a:pt x="221669" y="482040"/>
                  </a:moveTo>
                  <a:cubicBezTo>
                    <a:pt x="221669" y="491017"/>
                    <a:pt x="220772" y="499096"/>
                    <a:pt x="218977" y="507175"/>
                  </a:cubicBezTo>
                  <a:lnTo>
                    <a:pt x="227951" y="507175"/>
                  </a:lnTo>
                  <a:lnTo>
                    <a:pt x="227951" y="487426"/>
                  </a:lnTo>
                  <a:cubicBezTo>
                    <a:pt x="227951" y="484733"/>
                    <a:pt x="226157" y="482040"/>
                    <a:pt x="221669" y="482040"/>
                  </a:cubicBezTo>
                  <a:close/>
                  <a:moveTo>
                    <a:pt x="218977" y="530514"/>
                  </a:moveTo>
                  <a:lnTo>
                    <a:pt x="218977" y="536797"/>
                  </a:lnTo>
                  <a:lnTo>
                    <a:pt x="221669" y="536797"/>
                  </a:lnTo>
                  <a:lnTo>
                    <a:pt x="221669" y="530514"/>
                  </a:lnTo>
                  <a:lnTo>
                    <a:pt x="218977" y="530514"/>
                  </a:lnTo>
                  <a:close/>
                  <a:moveTo>
                    <a:pt x="224362" y="559239"/>
                  </a:moveTo>
                  <a:lnTo>
                    <a:pt x="224362" y="565522"/>
                  </a:lnTo>
                  <a:cubicBezTo>
                    <a:pt x="228849" y="565522"/>
                    <a:pt x="230644" y="563727"/>
                    <a:pt x="230644" y="559239"/>
                  </a:cubicBezTo>
                  <a:lnTo>
                    <a:pt x="224362" y="559239"/>
                  </a:lnTo>
                  <a:close/>
                  <a:moveTo>
                    <a:pt x="282696" y="613996"/>
                  </a:moveTo>
                  <a:cubicBezTo>
                    <a:pt x="282696" y="618484"/>
                    <a:pt x="280901" y="620279"/>
                    <a:pt x="276413" y="620279"/>
                  </a:cubicBezTo>
                  <a:cubicBezTo>
                    <a:pt x="274619" y="620279"/>
                    <a:pt x="273721" y="619382"/>
                    <a:pt x="273721" y="616689"/>
                  </a:cubicBezTo>
                  <a:lnTo>
                    <a:pt x="267439" y="620279"/>
                  </a:lnTo>
                  <a:cubicBezTo>
                    <a:pt x="262952" y="618484"/>
                    <a:pt x="260260" y="616689"/>
                    <a:pt x="257567" y="616689"/>
                  </a:cubicBezTo>
                  <a:lnTo>
                    <a:pt x="254875" y="622972"/>
                  </a:lnTo>
                  <a:lnTo>
                    <a:pt x="254875" y="626563"/>
                  </a:lnTo>
                  <a:cubicBezTo>
                    <a:pt x="259362" y="626563"/>
                    <a:pt x="269234" y="632846"/>
                    <a:pt x="283593" y="645414"/>
                  </a:cubicBezTo>
                  <a:lnTo>
                    <a:pt x="287183" y="645414"/>
                  </a:lnTo>
                  <a:lnTo>
                    <a:pt x="290773" y="616689"/>
                  </a:lnTo>
                  <a:lnTo>
                    <a:pt x="282696" y="613996"/>
                  </a:lnTo>
                  <a:close/>
                  <a:moveTo>
                    <a:pt x="279106" y="707352"/>
                  </a:moveTo>
                  <a:lnTo>
                    <a:pt x="279106" y="713635"/>
                  </a:lnTo>
                  <a:cubicBezTo>
                    <a:pt x="280003" y="718124"/>
                    <a:pt x="281798" y="719919"/>
                    <a:pt x="285388" y="719919"/>
                  </a:cubicBezTo>
                  <a:cubicBezTo>
                    <a:pt x="288978" y="718124"/>
                    <a:pt x="293465" y="716328"/>
                    <a:pt x="297952" y="716328"/>
                  </a:cubicBezTo>
                  <a:cubicBezTo>
                    <a:pt x="299747" y="719919"/>
                    <a:pt x="301542" y="726202"/>
                    <a:pt x="301542" y="736077"/>
                  </a:cubicBezTo>
                  <a:lnTo>
                    <a:pt x="314106" y="736077"/>
                  </a:lnTo>
                  <a:cubicBezTo>
                    <a:pt x="314106" y="729793"/>
                    <a:pt x="317696" y="727100"/>
                    <a:pt x="323978" y="727100"/>
                  </a:cubicBezTo>
                  <a:lnTo>
                    <a:pt x="323978" y="717226"/>
                  </a:lnTo>
                  <a:cubicBezTo>
                    <a:pt x="319491" y="717226"/>
                    <a:pt x="317696" y="716328"/>
                    <a:pt x="317696" y="714533"/>
                  </a:cubicBezTo>
                  <a:cubicBezTo>
                    <a:pt x="321286" y="705556"/>
                    <a:pt x="323978" y="701068"/>
                    <a:pt x="326671" y="701068"/>
                  </a:cubicBezTo>
                  <a:lnTo>
                    <a:pt x="326671" y="714533"/>
                  </a:lnTo>
                  <a:cubicBezTo>
                    <a:pt x="330260" y="712738"/>
                    <a:pt x="335645" y="710942"/>
                    <a:pt x="342825" y="710942"/>
                  </a:cubicBezTo>
                  <a:lnTo>
                    <a:pt x="339235" y="694785"/>
                  </a:lnTo>
                  <a:lnTo>
                    <a:pt x="339235" y="688501"/>
                  </a:lnTo>
                  <a:lnTo>
                    <a:pt x="345517" y="688501"/>
                  </a:lnTo>
                  <a:lnTo>
                    <a:pt x="345517" y="675934"/>
                  </a:lnTo>
                  <a:lnTo>
                    <a:pt x="336542" y="675934"/>
                  </a:lnTo>
                  <a:cubicBezTo>
                    <a:pt x="326671" y="687603"/>
                    <a:pt x="315901" y="693887"/>
                    <a:pt x="304234" y="695682"/>
                  </a:cubicBezTo>
                  <a:cubicBezTo>
                    <a:pt x="302440" y="702863"/>
                    <a:pt x="293465" y="707352"/>
                    <a:pt x="279106" y="707352"/>
                  </a:cubicBezTo>
                  <a:close/>
                  <a:moveTo>
                    <a:pt x="288978" y="591554"/>
                  </a:moveTo>
                  <a:cubicBezTo>
                    <a:pt x="288978" y="596043"/>
                    <a:pt x="291670" y="597838"/>
                    <a:pt x="295260" y="597838"/>
                  </a:cubicBezTo>
                  <a:lnTo>
                    <a:pt x="295260" y="591554"/>
                  </a:lnTo>
                  <a:lnTo>
                    <a:pt x="288978" y="591554"/>
                  </a:lnTo>
                  <a:close/>
                  <a:moveTo>
                    <a:pt x="292568" y="739667"/>
                  </a:moveTo>
                  <a:lnTo>
                    <a:pt x="292568" y="743258"/>
                  </a:lnTo>
                  <a:lnTo>
                    <a:pt x="296157" y="759416"/>
                  </a:lnTo>
                  <a:cubicBezTo>
                    <a:pt x="291670" y="760313"/>
                    <a:pt x="289875" y="762109"/>
                    <a:pt x="289875" y="765699"/>
                  </a:cubicBezTo>
                  <a:lnTo>
                    <a:pt x="306029" y="765699"/>
                  </a:lnTo>
                  <a:cubicBezTo>
                    <a:pt x="306029" y="758518"/>
                    <a:pt x="306927" y="753132"/>
                    <a:pt x="309619" y="749542"/>
                  </a:cubicBezTo>
                  <a:cubicBezTo>
                    <a:pt x="307824" y="745053"/>
                    <a:pt x="306029" y="741463"/>
                    <a:pt x="306029" y="739667"/>
                  </a:cubicBezTo>
                  <a:lnTo>
                    <a:pt x="292568" y="739667"/>
                  </a:lnTo>
                  <a:close/>
                  <a:moveTo>
                    <a:pt x="302440" y="790834"/>
                  </a:moveTo>
                  <a:lnTo>
                    <a:pt x="302440" y="797117"/>
                  </a:lnTo>
                  <a:lnTo>
                    <a:pt x="311414" y="797117"/>
                  </a:lnTo>
                  <a:cubicBezTo>
                    <a:pt x="311414" y="792629"/>
                    <a:pt x="309619" y="790834"/>
                    <a:pt x="305132" y="790834"/>
                  </a:cubicBezTo>
                  <a:lnTo>
                    <a:pt x="302440" y="790834"/>
                  </a:lnTo>
                  <a:close/>
                  <a:moveTo>
                    <a:pt x="315004" y="774676"/>
                  </a:moveTo>
                  <a:cubicBezTo>
                    <a:pt x="315004" y="779164"/>
                    <a:pt x="314106" y="783652"/>
                    <a:pt x="311414" y="787243"/>
                  </a:cubicBezTo>
                  <a:lnTo>
                    <a:pt x="327568" y="790834"/>
                  </a:lnTo>
                  <a:lnTo>
                    <a:pt x="331158" y="790834"/>
                  </a:lnTo>
                  <a:lnTo>
                    <a:pt x="331158" y="781857"/>
                  </a:lnTo>
                  <a:cubicBezTo>
                    <a:pt x="331158" y="777369"/>
                    <a:pt x="329363" y="775573"/>
                    <a:pt x="324876" y="775573"/>
                  </a:cubicBezTo>
                  <a:lnTo>
                    <a:pt x="315004" y="775573"/>
                  </a:lnTo>
                  <a:close/>
                  <a:moveTo>
                    <a:pt x="317696" y="758518"/>
                  </a:moveTo>
                  <a:lnTo>
                    <a:pt x="314106" y="764802"/>
                  </a:lnTo>
                  <a:lnTo>
                    <a:pt x="323978" y="764802"/>
                  </a:lnTo>
                  <a:cubicBezTo>
                    <a:pt x="324876" y="761211"/>
                    <a:pt x="322183" y="758518"/>
                    <a:pt x="317696" y="758518"/>
                  </a:cubicBezTo>
                  <a:close/>
                  <a:moveTo>
                    <a:pt x="331158" y="640028"/>
                  </a:moveTo>
                  <a:cubicBezTo>
                    <a:pt x="323081" y="652595"/>
                    <a:pt x="318594" y="659776"/>
                    <a:pt x="318594" y="662469"/>
                  </a:cubicBezTo>
                  <a:cubicBezTo>
                    <a:pt x="323081" y="664264"/>
                    <a:pt x="325773" y="665162"/>
                    <a:pt x="327568" y="665162"/>
                  </a:cubicBezTo>
                  <a:cubicBezTo>
                    <a:pt x="333850" y="665162"/>
                    <a:pt x="337440" y="659776"/>
                    <a:pt x="337440" y="649004"/>
                  </a:cubicBezTo>
                  <a:lnTo>
                    <a:pt x="343722" y="649004"/>
                  </a:lnTo>
                  <a:lnTo>
                    <a:pt x="343722" y="665162"/>
                  </a:lnTo>
                  <a:lnTo>
                    <a:pt x="352696" y="665162"/>
                  </a:lnTo>
                  <a:lnTo>
                    <a:pt x="349107" y="658878"/>
                  </a:lnTo>
                  <a:cubicBezTo>
                    <a:pt x="349107" y="657083"/>
                    <a:pt x="350004" y="655288"/>
                    <a:pt x="352696" y="655288"/>
                  </a:cubicBezTo>
                  <a:cubicBezTo>
                    <a:pt x="350004" y="644516"/>
                    <a:pt x="347312" y="639130"/>
                    <a:pt x="343722" y="639130"/>
                  </a:cubicBezTo>
                  <a:lnTo>
                    <a:pt x="331158" y="639130"/>
                  </a:lnTo>
                  <a:close/>
                  <a:moveTo>
                    <a:pt x="343722" y="729793"/>
                  </a:moveTo>
                  <a:cubicBezTo>
                    <a:pt x="331158" y="740565"/>
                    <a:pt x="323978" y="748644"/>
                    <a:pt x="323978" y="752234"/>
                  </a:cubicBezTo>
                  <a:cubicBezTo>
                    <a:pt x="322183" y="752234"/>
                    <a:pt x="320389" y="753132"/>
                    <a:pt x="320389" y="755825"/>
                  </a:cubicBezTo>
                  <a:lnTo>
                    <a:pt x="336542" y="759416"/>
                  </a:lnTo>
                  <a:lnTo>
                    <a:pt x="342825" y="759416"/>
                  </a:lnTo>
                  <a:cubicBezTo>
                    <a:pt x="347312" y="759416"/>
                    <a:pt x="349107" y="757620"/>
                    <a:pt x="349107" y="753132"/>
                  </a:cubicBezTo>
                  <a:lnTo>
                    <a:pt x="349107" y="736077"/>
                  </a:lnTo>
                  <a:cubicBezTo>
                    <a:pt x="350004" y="732486"/>
                    <a:pt x="348209" y="729793"/>
                    <a:pt x="343722" y="729793"/>
                  </a:cubicBezTo>
                  <a:close/>
                  <a:moveTo>
                    <a:pt x="346414" y="630153"/>
                  </a:moveTo>
                  <a:lnTo>
                    <a:pt x="346414" y="636437"/>
                  </a:lnTo>
                  <a:lnTo>
                    <a:pt x="352696" y="636437"/>
                  </a:lnTo>
                  <a:lnTo>
                    <a:pt x="352696" y="630153"/>
                  </a:lnTo>
                  <a:lnTo>
                    <a:pt x="346414" y="630153"/>
                  </a:lnTo>
                  <a:close/>
                  <a:moveTo>
                    <a:pt x="353594" y="605019"/>
                  </a:moveTo>
                  <a:lnTo>
                    <a:pt x="353594" y="608610"/>
                  </a:lnTo>
                  <a:cubicBezTo>
                    <a:pt x="354491" y="613098"/>
                    <a:pt x="356286" y="614893"/>
                    <a:pt x="359876" y="614893"/>
                  </a:cubicBezTo>
                  <a:lnTo>
                    <a:pt x="362568" y="608610"/>
                  </a:lnTo>
                  <a:lnTo>
                    <a:pt x="356286" y="605019"/>
                  </a:lnTo>
                  <a:lnTo>
                    <a:pt x="353594" y="605019"/>
                  </a:lnTo>
                  <a:close/>
                  <a:moveTo>
                    <a:pt x="353594" y="681320"/>
                  </a:moveTo>
                  <a:lnTo>
                    <a:pt x="353594" y="684910"/>
                  </a:lnTo>
                  <a:lnTo>
                    <a:pt x="359876" y="684910"/>
                  </a:lnTo>
                  <a:lnTo>
                    <a:pt x="359876" y="681320"/>
                  </a:lnTo>
                  <a:lnTo>
                    <a:pt x="353594" y="681320"/>
                  </a:lnTo>
                  <a:close/>
                  <a:moveTo>
                    <a:pt x="359876" y="630153"/>
                  </a:moveTo>
                  <a:lnTo>
                    <a:pt x="359876" y="636437"/>
                  </a:lnTo>
                  <a:lnTo>
                    <a:pt x="362568" y="636437"/>
                  </a:lnTo>
                  <a:lnTo>
                    <a:pt x="362568" y="630153"/>
                  </a:lnTo>
                  <a:lnTo>
                    <a:pt x="359876" y="630153"/>
                  </a:lnTo>
                  <a:close/>
                  <a:moveTo>
                    <a:pt x="362568" y="578987"/>
                  </a:moveTo>
                  <a:lnTo>
                    <a:pt x="362568" y="582578"/>
                  </a:lnTo>
                  <a:lnTo>
                    <a:pt x="368851" y="582578"/>
                  </a:lnTo>
                  <a:lnTo>
                    <a:pt x="368851" y="578987"/>
                  </a:lnTo>
                  <a:lnTo>
                    <a:pt x="362568" y="578987"/>
                  </a:lnTo>
                  <a:close/>
                  <a:moveTo>
                    <a:pt x="362568" y="675036"/>
                  </a:moveTo>
                  <a:lnTo>
                    <a:pt x="362568" y="684013"/>
                  </a:lnTo>
                  <a:lnTo>
                    <a:pt x="366158" y="684013"/>
                  </a:lnTo>
                  <a:cubicBezTo>
                    <a:pt x="370645" y="684013"/>
                    <a:pt x="372440" y="682217"/>
                    <a:pt x="372440" y="677729"/>
                  </a:cubicBezTo>
                  <a:lnTo>
                    <a:pt x="372440" y="674139"/>
                  </a:lnTo>
                  <a:lnTo>
                    <a:pt x="362568" y="674139"/>
                  </a:lnTo>
                  <a:close/>
                  <a:moveTo>
                    <a:pt x="369748" y="729793"/>
                  </a:moveTo>
                  <a:lnTo>
                    <a:pt x="366158" y="745951"/>
                  </a:lnTo>
                  <a:lnTo>
                    <a:pt x="372440" y="745951"/>
                  </a:lnTo>
                  <a:lnTo>
                    <a:pt x="372440" y="729793"/>
                  </a:lnTo>
                  <a:lnTo>
                    <a:pt x="369748" y="729793"/>
                  </a:lnTo>
                  <a:close/>
                  <a:moveTo>
                    <a:pt x="369748" y="633744"/>
                  </a:moveTo>
                  <a:lnTo>
                    <a:pt x="369748" y="646311"/>
                  </a:lnTo>
                  <a:lnTo>
                    <a:pt x="373338" y="646311"/>
                  </a:lnTo>
                  <a:cubicBezTo>
                    <a:pt x="377825" y="646311"/>
                    <a:pt x="379620" y="644516"/>
                    <a:pt x="379620" y="640028"/>
                  </a:cubicBezTo>
                  <a:lnTo>
                    <a:pt x="369748" y="633744"/>
                  </a:lnTo>
                  <a:close/>
                  <a:moveTo>
                    <a:pt x="369748" y="687603"/>
                  </a:moveTo>
                  <a:lnTo>
                    <a:pt x="369748" y="691194"/>
                  </a:lnTo>
                  <a:lnTo>
                    <a:pt x="379620" y="691194"/>
                  </a:lnTo>
                  <a:lnTo>
                    <a:pt x="379620" y="687603"/>
                  </a:lnTo>
                  <a:lnTo>
                    <a:pt x="369748" y="687603"/>
                  </a:lnTo>
                  <a:close/>
                  <a:moveTo>
                    <a:pt x="388594" y="588861"/>
                  </a:moveTo>
                  <a:lnTo>
                    <a:pt x="388594" y="595145"/>
                  </a:lnTo>
                  <a:lnTo>
                    <a:pt x="392184" y="595145"/>
                  </a:lnTo>
                  <a:lnTo>
                    <a:pt x="392184" y="588861"/>
                  </a:lnTo>
                  <a:lnTo>
                    <a:pt x="388594" y="588861"/>
                  </a:lnTo>
                  <a:close/>
                  <a:moveTo>
                    <a:pt x="392184" y="623870"/>
                  </a:moveTo>
                  <a:lnTo>
                    <a:pt x="392184" y="627460"/>
                  </a:lnTo>
                  <a:lnTo>
                    <a:pt x="404748" y="627460"/>
                  </a:lnTo>
                  <a:lnTo>
                    <a:pt x="404748" y="623870"/>
                  </a:lnTo>
                  <a:lnTo>
                    <a:pt x="392184" y="623870"/>
                  </a:lnTo>
                  <a:close/>
                  <a:moveTo>
                    <a:pt x="411928" y="562829"/>
                  </a:moveTo>
                  <a:lnTo>
                    <a:pt x="411928" y="569113"/>
                  </a:lnTo>
                  <a:cubicBezTo>
                    <a:pt x="416415" y="569113"/>
                    <a:pt x="418210" y="567318"/>
                    <a:pt x="418210" y="562829"/>
                  </a:cubicBezTo>
                  <a:lnTo>
                    <a:pt x="411928" y="562829"/>
                  </a:lnTo>
                  <a:close/>
                  <a:moveTo>
                    <a:pt x="414620" y="510765"/>
                  </a:moveTo>
                  <a:lnTo>
                    <a:pt x="414620" y="517049"/>
                  </a:lnTo>
                  <a:lnTo>
                    <a:pt x="430774" y="517049"/>
                  </a:lnTo>
                  <a:lnTo>
                    <a:pt x="430774" y="513458"/>
                  </a:lnTo>
                  <a:lnTo>
                    <a:pt x="414620" y="510765"/>
                  </a:lnTo>
                  <a:close/>
                  <a:moveTo>
                    <a:pt x="427185" y="539490"/>
                  </a:moveTo>
                  <a:lnTo>
                    <a:pt x="433467" y="539490"/>
                  </a:lnTo>
                  <a:lnTo>
                    <a:pt x="433467" y="533207"/>
                  </a:lnTo>
                  <a:cubicBezTo>
                    <a:pt x="429877" y="535002"/>
                    <a:pt x="427185" y="536797"/>
                    <a:pt x="427185" y="539490"/>
                  </a:cubicBezTo>
                  <a:close/>
                  <a:moveTo>
                    <a:pt x="437057" y="569113"/>
                  </a:moveTo>
                  <a:lnTo>
                    <a:pt x="437057" y="575397"/>
                  </a:lnTo>
                  <a:cubicBezTo>
                    <a:pt x="441544" y="575397"/>
                    <a:pt x="443339" y="573601"/>
                    <a:pt x="443339" y="569113"/>
                  </a:cubicBezTo>
                  <a:lnTo>
                    <a:pt x="437057" y="569113"/>
                  </a:lnTo>
                  <a:close/>
                  <a:moveTo>
                    <a:pt x="440646" y="485631"/>
                  </a:moveTo>
                  <a:lnTo>
                    <a:pt x="440646" y="494608"/>
                  </a:lnTo>
                  <a:lnTo>
                    <a:pt x="444236" y="494608"/>
                  </a:lnTo>
                  <a:lnTo>
                    <a:pt x="444236" y="485631"/>
                  </a:lnTo>
                  <a:lnTo>
                    <a:pt x="440646" y="485631"/>
                  </a:lnTo>
                  <a:close/>
                  <a:moveTo>
                    <a:pt x="450518" y="521537"/>
                  </a:moveTo>
                  <a:lnTo>
                    <a:pt x="450518" y="543979"/>
                  </a:lnTo>
                  <a:cubicBezTo>
                    <a:pt x="455006" y="543979"/>
                    <a:pt x="456800" y="542183"/>
                    <a:pt x="456800" y="537695"/>
                  </a:cubicBezTo>
                  <a:lnTo>
                    <a:pt x="456800" y="521537"/>
                  </a:lnTo>
                  <a:lnTo>
                    <a:pt x="450518" y="521537"/>
                  </a:lnTo>
                  <a:close/>
                  <a:moveTo>
                    <a:pt x="453211" y="388684"/>
                  </a:moveTo>
                  <a:lnTo>
                    <a:pt x="453211" y="392275"/>
                  </a:lnTo>
                  <a:cubicBezTo>
                    <a:pt x="454108" y="396763"/>
                    <a:pt x="455903" y="398559"/>
                    <a:pt x="459493" y="398559"/>
                  </a:cubicBezTo>
                  <a:lnTo>
                    <a:pt x="459493" y="382401"/>
                  </a:lnTo>
                  <a:cubicBezTo>
                    <a:pt x="455006" y="383298"/>
                    <a:pt x="453211" y="385094"/>
                    <a:pt x="453211" y="388684"/>
                  </a:cubicBezTo>
                  <a:close/>
                  <a:moveTo>
                    <a:pt x="469364" y="398559"/>
                  </a:moveTo>
                  <a:lnTo>
                    <a:pt x="479236" y="398559"/>
                  </a:lnTo>
                  <a:lnTo>
                    <a:pt x="479236" y="392275"/>
                  </a:lnTo>
                  <a:lnTo>
                    <a:pt x="475647" y="392275"/>
                  </a:lnTo>
                  <a:cubicBezTo>
                    <a:pt x="471159" y="393173"/>
                    <a:pt x="469364" y="394968"/>
                    <a:pt x="469364" y="398559"/>
                  </a:cubicBezTo>
                  <a:close/>
                  <a:moveTo>
                    <a:pt x="488211" y="463190"/>
                  </a:moveTo>
                  <a:lnTo>
                    <a:pt x="491801" y="463190"/>
                  </a:lnTo>
                  <a:cubicBezTo>
                    <a:pt x="495391" y="463190"/>
                    <a:pt x="498980" y="467678"/>
                    <a:pt x="504365" y="475757"/>
                  </a:cubicBezTo>
                  <a:lnTo>
                    <a:pt x="510647" y="472166"/>
                  </a:lnTo>
                  <a:lnTo>
                    <a:pt x="514237" y="472166"/>
                  </a:lnTo>
                  <a:lnTo>
                    <a:pt x="514237" y="475757"/>
                  </a:lnTo>
                  <a:cubicBezTo>
                    <a:pt x="514237" y="478450"/>
                    <a:pt x="510647" y="482040"/>
                    <a:pt x="504365" y="485631"/>
                  </a:cubicBezTo>
                  <a:cubicBezTo>
                    <a:pt x="501673" y="485631"/>
                    <a:pt x="496288" y="480245"/>
                    <a:pt x="488211" y="469473"/>
                  </a:cubicBezTo>
                  <a:lnTo>
                    <a:pt x="488211" y="463190"/>
                  </a:lnTo>
                  <a:close/>
                  <a:moveTo>
                    <a:pt x="491801" y="240571"/>
                  </a:moveTo>
                  <a:lnTo>
                    <a:pt x="504365" y="240571"/>
                  </a:lnTo>
                  <a:cubicBezTo>
                    <a:pt x="504365" y="236083"/>
                    <a:pt x="502570" y="234288"/>
                    <a:pt x="498083" y="234288"/>
                  </a:cubicBezTo>
                  <a:cubicBezTo>
                    <a:pt x="493596" y="236083"/>
                    <a:pt x="491801" y="237878"/>
                    <a:pt x="491801" y="240571"/>
                  </a:cubicBezTo>
                  <a:close/>
                  <a:moveTo>
                    <a:pt x="491801" y="526923"/>
                  </a:moveTo>
                  <a:lnTo>
                    <a:pt x="491801" y="533207"/>
                  </a:lnTo>
                  <a:lnTo>
                    <a:pt x="495391" y="533207"/>
                  </a:lnTo>
                  <a:lnTo>
                    <a:pt x="495391" y="526923"/>
                  </a:lnTo>
                  <a:lnTo>
                    <a:pt x="491801" y="526923"/>
                  </a:lnTo>
                  <a:close/>
                  <a:moveTo>
                    <a:pt x="494493" y="276478"/>
                  </a:moveTo>
                  <a:lnTo>
                    <a:pt x="494493" y="286352"/>
                  </a:lnTo>
                  <a:lnTo>
                    <a:pt x="516929" y="280068"/>
                  </a:lnTo>
                  <a:lnTo>
                    <a:pt x="516929" y="273785"/>
                  </a:lnTo>
                  <a:cubicBezTo>
                    <a:pt x="513340" y="273785"/>
                    <a:pt x="508852" y="271989"/>
                    <a:pt x="503468" y="267501"/>
                  </a:cubicBezTo>
                  <a:cubicBezTo>
                    <a:pt x="501673" y="266603"/>
                    <a:pt x="498083" y="270194"/>
                    <a:pt x="494493" y="276478"/>
                  </a:cubicBezTo>
                  <a:close/>
                  <a:moveTo>
                    <a:pt x="536673" y="276478"/>
                  </a:moveTo>
                  <a:cubicBezTo>
                    <a:pt x="536673" y="282761"/>
                    <a:pt x="530391" y="287249"/>
                    <a:pt x="516929" y="289942"/>
                  </a:cubicBezTo>
                  <a:lnTo>
                    <a:pt x="494493" y="302510"/>
                  </a:lnTo>
                  <a:lnTo>
                    <a:pt x="494493" y="308793"/>
                  </a:lnTo>
                  <a:lnTo>
                    <a:pt x="498083" y="308793"/>
                  </a:lnTo>
                  <a:lnTo>
                    <a:pt x="507057" y="302510"/>
                  </a:lnTo>
                  <a:lnTo>
                    <a:pt x="510647" y="302510"/>
                  </a:lnTo>
                  <a:cubicBezTo>
                    <a:pt x="515134" y="302510"/>
                    <a:pt x="516929" y="307896"/>
                    <a:pt x="516929" y="318667"/>
                  </a:cubicBezTo>
                  <a:lnTo>
                    <a:pt x="520519" y="318667"/>
                  </a:lnTo>
                  <a:cubicBezTo>
                    <a:pt x="539365" y="318667"/>
                    <a:pt x="549237" y="311486"/>
                    <a:pt x="549237" y="296226"/>
                  </a:cubicBezTo>
                  <a:lnTo>
                    <a:pt x="542955" y="276478"/>
                  </a:lnTo>
                  <a:lnTo>
                    <a:pt x="536673" y="276478"/>
                  </a:lnTo>
                  <a:close/>
                  <a:moveTo>
                    <a:pt x="494493" y="324951"/>
                  </a:moveTo>
                  <a:lnTo>
                    <a:pt x="494493" y="337518"/>
                  </a:lnTo>
                  <a:lnTo>
                    <a:pt x="503468" y="337518"/>
                  </a:lnTo>
                  <a:lnTo>
                    <a:pt x="503468" y="331235"/>
                  </a:lnTo>
                  <a:cubicBezTo>
                    <a:pt x="503468" y="326746"/>
                    <a:pt x="501673" y="324951"/>
                    <a:pt x="497185" y="324951"/>
                  </a:cubicBezTo>
                  <a:lnTo>
                    <a:pt x="494493" y="324951"/>
                  </a:lnTo>
                  <a:close/>
                  <a:moveTo>
                    <a:pt x="504365" y="318667"/>
                  </a:moveTo>
                  <a:lnTo>
                    <a:pt x="504365" y="324951"/>
                  </a:lnTo>
                  <a:lnTo>
                    <a:pt x="507955" y="324951"/>
                  </a:lnTo>
                  <a:lnTo>
                    <a:pt x="507955" y="318667"/>
                  </a:lnTo>
                  <a:lnTo>
                    <a:pt x="504365" y="318667"/>
                  </a:lnTo>
                  <a:close/>
                  <a:moveTo>
                    <a:pt x="507955" y="550262"/>
                  </a:moveTo>
                  <a:lnTo>
                    <a:pt x="504365" y="556546"/>
                  </a:lnTo>
                  <a:lnTo>
                    <a:pt x="514237" y="556546"/>
                  </a:lnTo>
                  <a:cubicBezTo>
                    <a:pt x="514237" y="552058"/>
                    <a:pt x="512442" y="550262"/>
                    <a:pt x="507955" y="550262"/>
                  </a:cubicBezTo>
                  <a:close/>
                  <a:moveTo>
                    <a:pt x="507955" y="202870"/>
                  </a:moveTo>
                  <a:lnTo>
                    <a:pt x="507955" y="211846"/>
                  </a:lnTo>
                  <a:lnTo>
                    <a:pt x="511545" y="211846"/>
                  </a:lnTo>
                  <a:lnTo>
                    <a:pt x="511545" y="202870"/>
                  </a:lnTo>
                  <a:lnTo>
                    <a:pt x="507955" y="202870"/>
                  </a:lnTo>
                  <a:close/>
                  <a:moveTo>
                    <a:pt x="526801" y="87072"/>
                  </a:moveTo>
                  <a:cubicBezTo>
                    <a:pt x="526801" y="89765"/>
                    <a:pt x="530391" y="93356"/>
                    <a:pt x="536673" y="96947"/>
                  </a:cubicBezTo>
                  <a:lnTo>
                    <a:pt x="542955" y="96947"/>
                  </a:lnTo>
                  <a:lnTo>
                    <a:pt x="542955" y="93356"/>
                  </a:lnTo>
                  <a:cubicBezTo>
                    <a:pt x="542955" y="88868"/>
                    <a:pt x="541160" y="87072"/>
                    <a:pt x="536673" y="87072"/>
                  </a:cubicBezTo>
                  <a:lnTo>
                    <a:pt x="526801" y="87072"/>
                  </a:lnTo>
                  <a:close/>
                  <a:moveTo>
                    <a:pt x="565391" y="219028"/>
                  </a:moveTo>
                  <a:cubicBezTo>
                    <a:pt x="565391" y="225311"/>
                    <a:pt x="560904" y="228004"/>
                    <a:pt x="552827" y="228004"/>
                  </a:cubicBezTo>
                  <a:lnTo>
                    <a:pt x="556417" y="244162"/>
                  </a:lnTo>
                  <a:cubicBezTo>
                    <a:pt x="550135" y="244162"/>
                    <a:pt x="547442" y="238776"/>
                    <a:pt x="546545" y="228004"/>
                  </a:cubicBezTo>
                  <a:cubicBezTo>
                    <a:pt x="533981" y="238776"/>
                    <a:pt x="526801" y="248650"/>
                    <a:pt x="526801" y="256729"/>
                  </a:cubicBezTo>
                  <a:cubicBezTo>
                    <a:pt x="533083" y="261217"/>
                    <a:pt x="541160" y="263013"/>
                    <a:pt x="552827" y="263013"/>
                  </a:cubicBezTo>
                  <a:cubicBezTo>
                    <a:pt x="552827" y="261217"/>
                    <a:pt x="553725" y="257627"/>
                    <a:pt x="556417" y="254036"/>
                  </a:cubicBezTo>
                  <a:cubicBezTo>
                    <a:pt x="554622" y="254036"/>
                    <a:pt x="552827" y="253139"/>
                    <a:pt x="552827" y="250446"/>
                  </a:cubicBezTo>
                  <a:cubicBezTo>
                    <a:pt x="554622" y="250446"/>
                    <a:pt x="556417" y="249548"/>
                    <a:pt x="556417" y="246855"/>
                  </a:cubicBezTo>
                  <a:lnTo>
                    <a:pt x="562699" y="250446"/>
                  </a:lnTo>
                  <a:cubicBezTo>
                    <a:pt x="570776" y="248650"/>
                    <a:pt x="575263" y="245957"/>
                    <a:pt x="575263" y="244162"/>
                  </a:cubicBezTo>
                  <a:lnTo>
                    <a:pt x="572571" y="237878"/>
                  </a:lnTo>
                  <a:cubicBezTo>
                    <a:pt x="577058" y="230697"/>
                    <a:pt x="578853" y="224414"/>
                    <a:pt x="578853" y="218130"/>
                  </a:cubicBezTo>
                  <a:lnTo>
                    <a:pt x="565391" y="218130"/>
                  </a:lnTo>
                  <a:close/>
                  <a:moveTo>
                    <a:pt x="565391" y="128365"/>
                  </a:moveTo>
                  <a:cubicBezTo>
                    <a:pt x="565391" y="131955"/>
                    <a:pt x="563596" y="135546"/>
                    <a:pt x="559109" y="140932"/>
                  </a:cubicBezTo>
                  <a:lnTo>
                    <a:pt x="559109" y="144522"/>
                  </a:lnTo>
                  <a:cubicBezTo>
                    <a:pt x="559109" y="145420"/>
                    <a:pt x="560904" y="149011"/>
                    <a:pt x="565391" y="153499"/>
                  </a:cubicBezTo>
                  <a:lnTo>
                    <a:pt x="565391" y="157090"/>
                  </a:lnTo>
                  <a:cubicBezTo>
                    <a:pt x="565391" y="160680"/>
                    <a:pt x="560904" y="163373"/>
                    <a:pt x="552827" y="166964"/>
                  </a:cubicBezTo>
                  <a:cubicBezTo>
                    <a:pt x="545647" y="162475"/>
                    <a:pt x="539365" y="160680"/>
                    <a:pt x="533083" y="160680"/>
                  </a:cubicBezTo>
                  <a:lnTo>
                    <a:pt x="529493" y="160680"/>
                  </a:lnTo>
                  <a:lnTo>
                    <a:pt x="529493" y="164271"/>
                  </a:lnTo>
                  <a:cubicBezTo>
                    <a:pt x="537570" y="175043"/>
                    <a:pt x="542058" y="181326"/>
                    <a:pt x="542058" y="184019"/>
                  </a:cubicBezTo>
                  <a:cubicBezTo>
                    <a:pt x="560904" y="184019"/>
                    <a:pt x="572571" y="174145"/>
                    <a:pt x="577058" y="154397"/>
                  </a:cubicBezTo>
                  <a:cubicBezTo>
                    <a:pt x="577058" y="148113"/>
                    <a:pt x="578853" y="145420"/>
                    <a:pt x="583340" y="145420"/>
                  </a:cubicBezTo>
                  <a:lnTo>
                    <a:pt x="583340" y="141829"/>
                  </a:lnTo>
                  <a:cubicBezTo>
                    <a:pt x="585135" y="138239"/>
                    <a:pt x="578853" y="134648"/>
                    <a:pt x="565391" y="128365"/>
                  </a:cubicBezTo>
                  <a:close/>
                  <a:moveTo>
                    <a:pt x="530391" y="128365"/>
                  </a:moveTo>
                  <a:lnTo>
                    <a:pt x="530391" y="131955"/>
                  </a:lnTo>
                  <a:lnTo>
                    <a:pt x="539365" y="131955"/>
                  </a:lnTo>
                  <a:lnTo>
                    <a:pt x="539365" y="128365"/>
                  </a:lnTo>
                  <a:lnTo>
                    <a:pt x="530391" y="128365"/>
                  </a:lnTo>
                  <a:close/>
                  <a:moveTo>
                    <a:pt x="530391" y="192996"/>
                  </a:moveTo>
                  <a:lnTo>
                    <a:pt x="530391" y="199279"/>
                  </a:lnTo>
                  <a:cubicBezTo>
                    <a:pt x="531289" y="203768"/>
                    <a:pt x="533083" y="205563"/>
                    <a:pt x="536673" y="205563"/>
                  </a:cubicBezTo>
                  <a:cubicBezTo>
                    <a:pt x="540263" y="203768"/>
                    <a:pt x="544750" y="202870"/>
                    <a:pt x="549237" y="202870"/>
                  </a:cubicBezTo>
                  <a:cubicBezTo>
                    <a:pt x="542955" y="194791"/>
                    <a:pt x="539365" y="187610"/>
                    <a:pt x="539365" y="183122"/>
                  </a:cubicBezTo>
                  <a:cubicBezTo>
                    <a:pt x="536673" y="183122"/>
                    <a:pt x="533981" y="186712"/>
                    <a:pt x="530391" y="192996"/>
                  </a:cubicBezTo>
                  <a:close/>
                  <a:moveTo>
                    <a:pt x="530391" y="292635"/>
                  </a:moveTo>
                  <a:lnTo>
                    <a:pt x="536673" y="292635"/>
                  </a:lnTo>
                  <a:lnTo>
                    <a:pt x="536673" y="296226"/>
                  </a:lnTo>
                  <a:lnTo>
                    <a:pt x="530391" y="296226"/>
                  </a:lnTo>
                  <a:lnTo>
                    <a:pt x="530391" y="292635"/>
                  </a:lnTo>
                  <a:close/>
                  <a:moveTo>
                    <a:pt x="533981" y="430874"/>
                  </a:moveTo>
                  <a:lnTo>
                    <a:pt x="530391" y="450623"/>
                  </a:lnTo>
                  <a:cubicBezTo>
                    <a:pt x="534878" y="450623"/>
                    <a:pt x="536673" y="455111"/>
                    <a:pt x="536673" y="463190"/>
                  </a:cubicBezTo>
                  <a:lnTo>
                    <a:pt x="539365" y="463190"/>
                  </a:lnTo>
                  <a:lnTo>
                    <a:pt x="552827" y="450623"/>
                  </a:lnTo>
                  <a:cubicBezTo>
                    <a:pt x="557314" y="450623"/>
                    <a:pt x="559109" y="453316"/>
                    <a:pt x="559109" y="459599"/>
                  </a:cubicBezTo>
                  <a:lnTo>
                    <a:pt x="565391" y="459599"/>
                  </a:lnTo>
                  <a:cubicBezTo>
                    <a:pt x="571674" y="459599"/>
                    <a:pt x="574366" y="455111"/>
                    <a:pt x="574366" y="447032"/>
                  </a:cubicBezTo>
                  <a:cubicBezTo>
                    <a:pt x="572571" y="440748"/>
                    <a:pt x="570776" y="437158"/>
                    <a:pt x="568084" y="437158"/>
                  </a:cubicBezTo>
                  <a:lnTo>
                    <a:pt x="561802" y="440748"/>
                  </a:lnTo>
                  <a:cubicBezTo>
                    <a:pt x="552827" y="434465"/>
                    <a:pt x="542955" y="430874"/>
                    <a:pt x="533981" y="430874"/>
                  </a:cubicBezTo>
                  <a:close/>
                  <a:moveTo>
                    <a:pt x="572571" y="479348"/>
                  </a:moveTo>
                  <a:lnTo>
                    <a:pt x="565391" y="479348"/>
                  </a:lnTo>
                  <a:cubicBezTo>
                    <a:pt x="560904" y="479348"/>
                    <a:pt x="556417" y="478450"/>
                    <a:pt x="552827" y="475757"/>
                  </a:cubicBezTo>
                  <a:cubicBezTo>
                    <a:pt x="549237" y="475757"/>
                    <a:pt x="543853" y="482040"/>
                    <a:pt x="536673" y="495505"/>
                  </a:cubicBezTo>
                  <a:lnTo>
                    <a:pt x="533083" y="495505"/>
                  </a:lnTo>
                  <a:lnTo>
                    <a:pt x="533083" y="499096"/>
                  </a:lnTo>
                  <a:cubicBezTo>
                    <a:pt x="537570" y="499096"/>
                    <a:pt x="542058" y="499994"/>
                    <a:pt x="545647" y="502687"/>
                  </a:cubicBezTo>
                  <a:cubicBezTo>
                    <a:pt x="549237" y="500891"/>
                    <a:pt x="553725" y="499096"/>
                    <a:pt x="558212" y="499096"/>
                  </a:cubicBezTo>
                  <a:cubicBezTo>
                    <a:pt x="562699" y="499096"/>
                    <a:pt x="564494" y="504482"/>
                    <a:pt x="564494" y="515254"/>
                  </a:cubicBezTo>
                  <a:lnTo>
                    <a:pt x="577058" y="515254"/>
                  </a:lnTo>
                  <a:cubicBezTo>
                    <a:pt x="577058" y="504482"/>
                    <a:pt x="578853" y="499096"/>
                    <a:pt x="583340" y="499096"/>
                  </a:cubicBezTo>
                  <a:cubicBezTo>
                    <a:pt x="583340" y="500891"/>
                    <a:pt x="584238" y="502687"/>
                    <a:pt x="586930" y="502687"/>
                  </a:cubicBezTo>
                  <a:lnTo>
                    <a:pt x="590520" y="496403"/>
                  </a:lnTo>
                  <a:lnTo>
                    <a:pt x="590520" y="490119"/>
                  </a:lnTo>
                  <a:cubicBezTo>
                    <a:pt x="586033" y="484733"/>
                    <a:pt x="584238" y="479348"/>
                    <a:pt x="584238" y="473962"/>
                  </a:cubicBezTo>
                  <a:lnTo>
                    <a:pt x="580648" y="473962"/>
                  </a:lnTo>
                  <a:lnTo>
                    <a:pt x="572571" y="479348"/>
                  </a:lnTo>
                  <a:close/>
                  <a:moveTo>
                    <a:pt x="546545" y="109514"/>
                  </a:moveTo>
                  <a:lnTo>
                    <a:pt x="546545" y="125672"/>
                  </a:lnTo>
                  <a:lnTo>
                    <a:pt x="559109" y="125672"/>
                  </a:lnTo>
                  <a:cubicBezTo>
                    <a:pt x="562699" y="125672"/>
                    <a:pt x="566289" y="120286"/>
                    <a:pt x="568981" y="109514"/>
                  </a:cubicBezTo>
                  <a:lnTo>
                    <a:pt x="565391" y="109514"/>
                  </a:lnTo>
                  <a:cubicBezTo>
                    <a:pt x="560904" y="111309"/>
                    <a:pt x="558212" y="113104"/>
                    <a:pt x="556417" y="113104"/>
                  </a:cubicBezTo>
                  <a:cubicBezTo>
                    <a:pt x="551930" y="110412"/>
                    <a:pt x="548340" y="109514"/>
                    <a:pt x="546545" y="109514"/>
                  </a:cubicBezTo>
                  <a:close/>
                  <a:moveTo>
                    <a:pt x="552827" y="585271"/>
                  </a:moveTo>
                  <a:lnTo>
                    <a:pt x="552827" y="591554"/>
                  </a:lnTo>
                  <a:lnTo>
                    <a:pt x="561802" y="591554"/>
                  </a:lnTo>
                  <a:cubicBezTo>
                    <a:pt x="566289" y="591554"/>
                    <a:pt x="568084" y="589759"/>
                    <a:pt x="568084" y="585271"/>
                  </a:cubicBezTo>
                  <a:lnTo>
                    <a:pt x="552827" y="585271"/>
                  </a:lnTo>
                  <a:close/>
                  <a:moveTo>
                    <a:pt x="552827" y="610405"/>
                  </a:moveTo>
                  <a:lnTo>
                    <a:pt x="559109" y="613996"/>
                  </a:lnTo>
                  <a:lnTo>
                    <a:pt x="559109" y="605019"/>
                  </a:lnTo>
                  <a:cubicBezTo>
                    <a:pt x="554622" y="605019"/>
                    <a:pt x="552827" y="607712"/>
                    <a:pt x="552827" y="610405"/>
                  </a:cubicBezTo>
                  <a:close/>
                  <a:moveTo>
                    <a:pt x="556417" y="209154"/>
                  </a:moveTo>
                  <a:lnTo>
                    <a:pt x="556417" y="212744"/>
                  </a:lnTo>
                  <a:lnTo>
                    <a:pt x="562699" y="212744"/>
                  </a:lnTo>
                  <a:lnTo>
                    <a:pt x="562699" y="209154"/>
                  </a:lnTo>
                  <a:lnTo>
                    <a:pt x="556417" y="209154"/>
                  </a:lnTo>
                  <a:close/>
                  <a:moveTo>
                    <a:pt x="556417" y="341109"/>
                  </a:moveTo>
                  <a:lnTo>
                    <a:pt x="559109" y="347392"/>
                  </a:lnTo>
                  <a:lnTo>
                    <a:pt x="556417" y="353676"/>
                  </a:lnTo>
                  <a:lnTo>
                    <a:pt x="562699" y="357267"/>
                  </a:lnTo>
                  <a:cubicBezTo>
                    <a:pt x="567186" y="357267"/>
                    <a:pt x="568981" y="355471"/>
                    <a:pt x="568981" y="350983"/>
                  </a:cubicBezTo>
                  <a:lnTo>
                    <a:pt x="568981" y="347392"/>
                  </a:lnTo>
                  <a:cubicBezTo>
                    <a:pt x="568981" y="342904"/>
                    <a:pt x="567186" y="341109"/>
                    <a:pt x="562699" y="341109"/>
                  </a:cubicBezTo>
                  <a:lnTo>
                    <a:pt x="556417" y="341109"/>
                  </a:lnTo>
                  <a:close/>
                  <a:moveTo>
                    <a:pt x="556417" y="771085"/>
                  </a:moveTo>
                  <a:lnTo>
                    <a:pt x="556417" y="777369"/>
                  </a:lnTo>
                  <a:cubicBezTo>
                    <a:pt x="560904" y="777369"/>
                    <a:pt x="562699" y="775573"/>
                    <a:pt x="562699" y="771085"/>
                  </a:cubicBezTo>
                  <a:lnTo>
                    <a:pt x="556417" y="771085"/>
                  </a:lnTo>
                  <a:close/>
                  <a:moveTo>
                    <a:pt x="559109" y="517947"/>
                  </a:moveTo>
                  <a:lnTo>
                    <a:pt x="559109" y="524230"/>
                  </a:lnTo>
                  <a:lnTo>
                    <a:pt x="562699" y="524230"/>
                  </a:lnTo>
                  <a:lnTo>
                    <a:pt x="562699" y="517947"/>
                  </a:lnTo>
                  <a:lnTo>
                    <a:pt x="559109" y="517947"/>
                  </a:lnTo>
                  <a:close/>
                  <a:moveTo>
                    <a:pt x="565391" y="678627"/>
                  </a:moveTo>
                  <a:cubicBezTo>
                    <a:pt x="565391" y="684013"/>
                    <a:pt x="563596" y="689399"/>
                    <a:pt x="559109" y="694785"/>
                  </a:cubicBezTo>
                  <a:lnTo>
                    <a:pt x="565391" y="698375"/>
                  </a:lnTo>
                  <a:lnTo>
                    <a:pt x="571674" y="682217"/>
                  </a:lnTo>
                  <a:lnTo>
                    <a:pt x="565391" y="678627"/>
                  </a:lnTo>
                  <a:close/>
                  <a:moveTo>
                    <a:pt x="565391" y="610405"/>
                  </a:moveTo>
                  <a:lnTo>
                    <a:pt x="565391" y="613996"/>
                  </a:lnTo>
                  <a:lnTo>
                    <a:pt x="571674" y="613996"/>
                  </a:lnTo>
                  <a:lnTo>
                    <a:pt x="571674" y="610405"/>
                  </a:lnTo>
                  <a:lnTo>
                    <a:pt x="565391" y="610405"/>
                  </a:lnTo>
                  <a:close/>
                  <a:moveTo>
                    <a:pt x="568981" y="742360"/>
                  </a:moveTo>
                  <a:lnTo>
                    <a:pt x="568981" y="745951"/>
                  </a:lnTo>
                  <a:cubicBezTo>
                    <a:pt x="569879" y="750439"/>
                    <a:pt x="571674" y="752234"/>
                    <a:pt x="575263" y="752234"/>
                  </a:cubicBezTo>
                  <a:lnTo>
                    <a:pt x="575263" y="736077"/>
                  </a:lnTo>
                  <a:cubicBezTo>
                    <a:pt x="570776" y="736974"/>
                    <a:pt x="568981" y="738770"/>
                    <a:pt x="568981" y="742360"/>
                  </a:cubicBezTo>
                  <a:close/>
                  <a:moveTo>
                    <a:pt x="577956" y="273785"/>
                  </a:moveTo>
                  <a:lnTo>
                    <a:pt x="577956" y="276478"/>
                  </a:lnTo>
                  <a:cubicBezTo>
                    <a:pt x="579751" y="280966"/>
                    <a:pt x="581545" y="284556"/>
                    <a:pt x="581545" y="286352"/>
                  </a:cubicBezTo>
                  <a:lnTo>
                    <a:pt x="585135" y="286352"/>
                  </a:lnTo>
                  <a:lnTo>
                    <a:pt x="588725" y="273785"/>
                  </a:lnTo>
                  <a:lnTo>
                    <a:pt x="577956" y="273785"/>
                  </a:lnTo>
                  <a:close/>
                  <a:moveTo>
                    <a:pt x="577956" y="524230"/>
                  </a:moveTo>
                  <a:lnTo>
                    <a:pt x="577956" y="537695"/>
                  </a:lnTo>
                  <a:cubicBezTo>
                    <a:pt x="582443" y="537695"/>
                    <a:pt x="584238" y="535900"/>
                    <a:pt x="584238" y="531411"/>
                  </a:cubicBezTo>
                  <a:cubicBezTo>
                    <a:pt x="585135" y="526026"/>
                    <a:pt x="582443" y="524230"/>
                    <a:pt x="577956" y="524230"/>
                  </a:cubicBezTo>
                  <a:close/>
                  <a:moveTo>
                    <a:pt x="581545" y="408433"/>
                  </a:moveTo>
                  <a:lnTo>
                    <a:pt x="581545" y="414716"/>
                  </a:lnTo>
                  <a:lnTo>
                    <a:pt x="587828" y="414716"/>
                  </a:lnTo>
                  <a:lnTo>
                    <a:pt x="587828" y="408433"/>
                  </a:lnTo>
                  <a:lnTo>
                    <a:pt x="581545" y="408433"/>
                  </a:lnTo>
                  <a:close/>
                  <a:moveTo>
                    <a:pt x="581545" y="768392"/>
                  </a:moveTo>
                  <a:lnTo>
                    <a:pt x="581545" y="774676"/>
                  </a:lnTo>
                  <a:lnTo>
                    <a:pt x="585135" y="774676"/>
                  </a:lnTo>
                  <a:lnTo>
                    <a:pt x="585135" y="768392"/>
                  </a:lnTo>
                  <a:lnTo>
                    <a:pt x="581545" y="768392"/>
                  </a:lnTo>
                  <a:close/>
                  <a:moveTo>
                    <a:pt x="591417" y="134648"/>
                  </a:moveTo>
                  <a:lnTo>
                    <a:pt x="591417" y="140932"/>
                  </a:lnTo>
                  <a:lnTo>
                    <a:pt x="594110" y="140932"/>
                  </a:lnTo>
                  <a:lnTo>
                    <a:pt x="594110" y="134648"/>
                  </a:lnTo>
                  <a:lnTo>
                    <a:pt x="591417" y="134648"/>
                  </a:lnTo>
                  <a:close/>
                </a:path>
              </a:pathLst>
            </a:custGeom>
            <a:solidFill>
              <a:srgbClr val="65B24C"/>
            </a:solidFill>
            <a:ln w="8971"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93797007-6A37-B84A-62C6-E3297561B23D}"/>
                </a:ext>
              </a:extLst>
            </p:cNvPr>
            <p:cNvSpPr/>
            <p:nvPr/>
          </p:nvSpPr>
          <p:spPr>
            <a:xfrm>
              <a:off x="4242229" y="3229964"/>
              <a:ext cx="393081" cy="881496"/>
            </a:xfrm>
            <a:custGeom>
              <a:avLst/>
              <a:gdLst>
                <a:gd name="connsiteX0" fmla="*/ 199233 w 393081"/>
                <a:gd name="connsiteY0" fmla="*/ 0 h 881496"/>
                <a:gd name="connsiteX1" fmla="*/ 386799 w 393081"/>
                <a:gd name="connsiteY1" fmla="*/ 145420 h 881496"/>
                <a:gd name="connsiteX2" fmla="*/ 393081 w 393081"/>
                <a:gd name="connsiteY2" fmla="*/ 226209 h 881496"/>
                <a:gd name="connsiteX3" fmla="*/ 393081 w 393081"/>
                <a:gd name="connsiteY3" fmla="*/ 645414 h 881496"/>
                <a:gd name="connsiteX4" fmla="*/ 280003 w 393081"/>
                <a:gd name="connsiteY4" fmla="*/ 861748 h 881496"/>
                <a:gd name="connsiteX5" fmla="*/ 190259 w 393081"/>
                <a:gd name="connsiteY5" fmla="*/ 881497 h 881496"/>
                <a:gd name="connsiteX6" fmla="*/ 54744 w 393081"/>
                <a:gd name="connsiteY6" fmla="*/ 823149 h 881496"/>
                <a:gd name="connsiteX7" fmla="*/ 0 w 393081"/>
                <a:gd name="connsiteY7" fmla="*/ 693887 h 881496"/>
                <a:gd name="connsiteX8" fmla="*/ 3590 w 393081"/>
                <a:gd name="connsiteY8" fmla="*/ 596940 h 881496"/>
                <a:gd name="connsiteX9" fmla="*/ 0 w 393081"/>
                <a:gd name="connsiteY9" fmla="*/ 542183 h 881496"/>
                <a:gd name="connsiteX10" fmla="*/ 3590 w 393081"/>
                <a:gd name="connsiteY10" fmla="*/ 522435 h 881496"/>
                <a:gd name="connsiteX11" fmla="*/ 0 w 393081"/>
                <a:gd name="connsiteY11" fmla="*/ 487426 h 881496"/>
                <a:gd name="connsiteX12" fmla="*/ 3590 w 393081"/>
                <a:gd name="connsiteY12" fmla="*/ 387787 h 881496"/>
                <a:gd name="connsiteX13" fmla="*/ 0 w 393081"/>
                <a:gd name="connsiteY13" fmla="*/ 381503 h 881496"/>
                <a:gd name="connsiteX14" fmla="*/ 3590 w 393081"/>
                <a:gd name="connsiteY14" fmla="*/ 368936 h 881496"/>
                <a:gd name="connsiteX15" fmla="*/ 3590 w 393081"/>
                <a:gd name="connsiteY15" fmla="*/ 355471 h 881496"/>
                <a:gd name="connsiteX16" fmla="*/ 0 w 393081"/>
                <a:gd name="connsiteY16" fmla="*/ 316872 h 881496"/>
                <a:gd name="connsiteX17" fmla="*/ 3590 w 393081"/>
                <a:gd name="connsiteY17" fmla="*/ 268399 h 881496"/>
                <a:gd name="connsiteX18" fmla="*/ 3590 w 393081"/>
                <a:gd name="connsiteY18" fmla="*/ 181326 h 881496"/>
                <a:gd name="connsiteX19" fmla="*/ 54744 w 393081"/>
                <a:gd name="connsiteY19" fmla="*/ 58348 h 881496"/>
                <a:gd name="connsiteX20" fmla="*/ 183977 w 393081"/>
                <a:gd name="connsiteY20" fmla="*/ 0 h 881496"/>
                <a:gd name="connsiteX21" fmla="*/ 199233 w 393081"/>
                <a:gd name="connsiteY21" fmla="*/ 0 h 881496"/>
                <a:gd name="connsiteX22" fmla="*/ 47565 w 393081"/>
                <a:gd name="connsiteY22" fmla="*/ 544876 h 881496"/>
                <a:gd name="connsiteX23" fmla="*/ 47565 w 393081"/>
                <a:gd name="connsiteY23" fmla="*/ 557443 h 881496"/>
                <a:gd name="connsiteX24" fmla="*/ 60129 w 393081"/>
                <a:gd name="connsiteY24" fmla="*/ 551160 h 881496"/>
                <a:gd name="connsiteX25" fmla="*/ 53847 w 393081"/>
                <a:gd name="connsiteY25" fmla="*/ 544876 h 881496"/>
                <a:gd name="connsiteX26" fmla="*/ 47565 w 393081"/>
                <a:gd name="connsiteY26" fmla="*/ 544876 h 881496"/>
                <a:gd name="connsiteX27" fmla="*/ 50257 w 393081"/>
                <a:gd name="connsiteY27" fmla="*/ 506277 h 881496"/>
                <a:gd name="connsiteX28" fmla="*/ 50257 w 393081"/>
                <a:gd name="connsiteY28" fmla="*/ 508970 h 881496"/>
                <a:gd name="connsiteX29" fmla="*/ 56539 w 393081"/>
                <a:gd name="connsiteY29" fmla="*/ 508970 h 881496"/>
                <a:gd name="connsiteX30" fmla="*/ 56539 w 393081"/>
                <a:gd name="connsiteY30" fmla="*/ 506277 h 881496"/>
                <a:gd name="connsiteX31" fmla="*/ 50257 w 393081"/>
                <a:gd name="connsiteY31" fmla="*/ 506277 h 881496"/>
                <a:gd name="connsiteX32" fmla="*/ 57437 w 393081"/>
                <a:gd name="connsiteY32" fmla="*/ 170554 h 881496"/>
                <a:gd name="connsiteX33" fmla="*/ 57437 w 393081"/>
                <a:gd name="connsiteY33" fmla="*/ 174145 h 881496"/>
                <a:gd name="connsiteX34" fmla="*/ 63718 w 393081"/>
                <a:gd name="connsiteY34" fmla="*/ 180429 h 881496"/>
                <a:gd name="connsiteX35" fmla="*/ 70001 w 393081"/>
                <a:gd name="connsiteY35" fmla="*/ 180429 h 881496"/>
                <a:gd name="connsiteX36" fmla="*/ 70001 w 393081"/>
                <a:gd name="connsiteY36" fmla="*/ 174145 h 881496"/>
                <a:gd name="connsiteX37" fmla="*/ 57437 w 393081"/>
                <a:gd name="connsiteY37" fmla="*/ 170554 h 881496"/>
                <a:gd name="connsiteX38" fmla="*/ 63718 w 393081"/>
                <a:gd name="connsiteY38" fmla="*/ 270194 h 881496"/>
                <a:gd name="connsiteX39" fmla="*/ 63718 w 393081"/>
                <a:gd name="connsiteY39" fmla="*/ 273785 h 881496"/>
                <a:gd name="connsiteX40" fmla="*/ 70001 w 393081"/>
                <a:gd name="connsiteY40" fmla="*/ 280068 h 881496"/>
                <a:gd name="connsiteX41" fmla="*/ 73590 w 393081"/>
                <a:gd name="connsiteY41" fmla="*/ 280068 h 881496"/>
                <a:gd name="connsiteX42" fmla="*/ 79873 w 393081"/>
                <a:gd name="connsiteY42" fmla="*/ 273785 h 881496"/>
                <a:gd name="connsiteX43" fmla="*/ 73590 w 393081"/>
                <a:gd name="connsiteY43" fmla="*/ 270194 h 881496"/>
                <a:gd name="connsiteX44" fmla="*/ 63718 w 393081"/>
                <a:gd name="connsiteY44" fmla="*/ 270194 h 881496"/>
                <a:gd name="connsiteX45" fmla="*/ 63718 w 393081"/>
                <a:gd name="connsiteY45" fmla="*/ 354574 h 881496"/>
                <a:gd name="connsiteX46" fmla="*/ 63718 w 393081"/>
                <a:gd name="connsiteY46" fmla="*/ 358164 h 881496"/>
                <a:gd name="connsiteX47" fmla="*/ 70001 w 393081"/>
                <a:gd name="connsiteY47" fmla="*/ 358164 h 881496"/>
                <a:gd name="connsiteX48" fmla="*/ 70001 w 393081"/>
                <a:gd name="connsiteY48" fmla="*/ 354574 h 881496"/>
                <a:gd name="connsiteX49" fmla="*/ 63718 w 393081"/>
                <a:gd name="connsiteY49" fmla="*/ 354574 h 881496"/>
                <a:gd name="connsiteX50" fmla="*/ 63718 w 393081"/>
                <a:gd name="connsiteY50" fmla="*/ 645414 h 881496"/>
                <a:gd name="connsiteX51" fmla="*/ 72693 w 393081"/>
                <a:gd name="connsiteY51" fmla="*/ 645414 h 881496"/>
                <a:gd name="connsiteX52" fmla="*/ 72693 w 393081"/>
                <a:gd name="connsiteY52" fmla="*/ 639130 h 881496"/>
                <a:gd name="connsiteX53" fmla="*/ 69103 w 393081"/>
                <a:gd name="connsiteY53" fmla="*/ 639130 h 881496"/>
                <a:gd name="connsiteX54" fmla="*/ 63718 w 393081"/>
                <a:gd name="connsiteY54" fmla="*/ 645414 h 881496"/>
                <a:gd name="connsiteX55" fmla="*/ 63718 w 393081"/>
                <a:gd name="connsiteY55" fmla="*/ 648107 h 881496"/>
                <a:gd name="connsiteX56" fmla="*/ 63718 w 393081"/>
                <a:gd name="connsiteY56" fmla="*/ 654390 h 881496"/>
                <a:gd name="connsiteX57" fmla="*/ 67308 w 393081"/>
                <a:gd name="connsiteY57" fmla="*/ 654390 h 881496"/>
                <a:gd name="connsiteX58" fmla="*/ 67308 w 393081"/>
                <a:gd name="connsiteY58" fmla="*/ 648107 h 881496"/>
                <a:gd name="connsiteX59" fmla="*/ 63718 w 393081"/>
                <a:gd name="connsiteY59" fmla="*/ 648107 h 881496"/>
                <a:gd name="connsiteX60" fmla="*/ 67308 w 393081"/>
                <a:gd name="connsiteY60" fmla="*/ 593350 h 881496"/>
                <a:gd name="connsiteX61" fmla="*/ 67308 w 393081"/>
                <a:gd name="connsiteY61" fmla="*/ 596940 h 881496"/>
                <a:gd name="connsiteX62" fmla="*/ 73590 w 393081"/>
                <a:gd name="connsiteY62" fmla="*/ 619382 h 881496"/>
                <a:gd name="connsiteX63" fmla="*/ 83462 w 393081"/>
                <a:gd name="connsiteY63" fmla="*/ 615791 h 881496"/>
                <a:gd name="connsiteX64" fmla="*/ 83462 w 393081"/>
                <a:gd name="connsiteY64" fmla="*/ 612200 h 881496"/>
                <a:gd name="connsiteX65" fmla="*/ 70001 w 393081"/>
                <a:gd name="connsiteY65" fmla="*/ 592452 h 881496"/>
                <a:gd name="connsiteX66" fmla="*/ 67308 w 393081"/>
                <a:gd name="connsiteY66" fmla="*/ 592452 h 881496"/>
                <a:gd name="connsiteX67" fmla="*/ 70001 w 393081"/>
                <a:gd name="connsiteY67" fmla="*/ 322258 h 881496"/>
                <a:gd name="connsiteX68" fmla="*/ 70001 w 393081"/>
                <a:gd name="connsiteY68" fmla="*/ 325849 h 881496"/>
                <a:gd name="connsiteX69" fmla="*/ 76283 w 393081"/>
                <a:gd name="connsiteY69" fmla="*/ 325849 h 881496"/>
                <a:gd name="connsiteX70" fmla="*/ 76283 w 393081"/>
                <a:gd name="connsiteY70" fmla="*/ 322258 h 881496"/>
                <a:gd name="connsiteX71" fmla="*/ 70001 w 393081"/>
                <a:gd name="connsiteY71" fmla="*/ 322258 h 881496"/>
                <a:gd name="connsiteX72" fmla="*/ 76283 w 393081"/>
                <a:gd name="connsiteY72" fmla="*/ 406637 h 881496"/>
                <a:gd name="connsiteX73" fmla="*/ 76283 w 393081"/>
                <a:gd name="connsiteY73" fmla="*/ 409330 h 881496"/>
                <a:gd name="connsiteX74" fmla="*/ 82565 w 393081"/>
                <a:gd name="connsiteY74" fmla="*/ 403047 h 881496"/>
                <a:gd name="connsiteX75" fmla="*/ 82565 w 393081"/>
                <a:gd name="connsiteY75" fmla="*/ 399456 h 881496"/>
                <a:gd name="connsiteX76" fmla="*/ 76283 w 393081"/>
                <a:gd name="connsiteY76" fmla="*/ 406637 h 881496"/>
                <a:gd name="connsiteX77" fmla="*/ 82565 w 393081"/>
                <a:gd name="connsiteY77" fmla="*/ 202870 h 881496"/>
                <a:gd name="connsiteX78" fmla="*/ 82565 w 393081"/>
                <a:gd name="connsiteY78" fmla="*/ 206461 h 881496"/>
                <a:gd name="connsiteX79" fmla="*/ 86155 w 393081"/>
                <a:gd name="connsiteY79" fmla="*/ 206461 h 881496"/>
                <a:gd name="connsiteX80" fmla="*/ 95129 w 393081"/>
                <a:gd name="connsiteY80" fmla="*/ 196586 h 881496"/>
                <a:gd name="connsiteX81" fmla="*/ 88847 w 393081"/>
                <a:gd name="connsiteY81" fmla="*/ 196586 h 881496"/>
                <a:gd name="connsiteX82" fmla="*/ 82565 w 393081"/>
                <a:gd name="connsiteY82" fmla="*/ 202870 h 881496"/>
                <a:gd name="connsiteX83" fmla="*/ 82565 w 393081"/>
                <a:gd name="connsiteY83" fmla="*/ 215437 h 881496"/>
                <a:gd name="connsiteX84" fmla="*/ 82565 w 393081"/>
                <a:gd name="connsiteY84" fmla="*/ 221721 h 881496"/>
                <a:gd name="connsiteX85" fmla="*/ 86155 w 393081"/>
                <a:gd name="connsiteY85" fmla="*/ 221721 h 881496"/>
                <a:gd name="connsiteX86" fmla="*/ 86155 w 393081"/>
                <a:gd name="connsiteY86" fmla="*/ 215437 h 881496"/>
                <a:gd name="connsiteX87" fmla="*/ 82565 w 393081"/>
                <a:gd name="connsiteY87" fmla="*/ 215437 h 881496"/>
                <a:gd name="connsiteX88" fmla="*/ 82565 w 393081"/>
                <a:gd name="connsiteY88" fmla="*/ 454213 h 881496"/>
                <a:gd name="connsiteX89" fmla="*/ 82565 w 393081"/>
                <a:gd name="connsiteY89" fmla="*/ 460497 h 881496"/>
                <a:gd name="connsiteX90" fmla="*/ 86155 w 393081"/>
                <a:gd name="connsiteY90" fmla="*/ 460497 h 881496"/>
                <a:gd name="connsiteX91" fmla="*/ 86155 w 393081"/>
                <a:gd name="connsiteY91" fmla="*/ 454213 h 881496"/>
                <a:gd name="connsiteX92" fmla="*/ 82565 w 393081"/>
                <a:gd name="connsiteY92" fmla="*/ 454213 h 881496"/>
                <a:gd name="connsiteX93" fmla="*/ 82565 w 393081"/>
                <a:gd name="connsiteY93" fmla="*/ 532309 h 881496"/>
                <a:gd name="connsiteX94" fmla="*/ 82565 w 393081"/>
                <a:gd name="connsiteY94" fmla="*/ 535900 h 881496"/>
                <a:gd name="connsiteX95" fmla="*/ 95129 w 393081"/>
                <a:gd name="connsiteY95" fmla="*/ 535900 h 881496"/>
                <a:gd name="connsiteX96" fmla="*/ 95129 w 393081"/>
                <a:gd name="connsiteY96" fmla="*/ 529616 h 881496"/>
                <a:gd name="connsiteX97" fmla="*/ 92437 w 393081"/>
                <a:gd name="connsiteY97" fmla="*/ 529616 h 881496"/>
                <a:gd name="connsiteX98" fmla="*/ 82565 w 393081"/>
                <a:gd name="connsiteY98" fmla="*/ 532309 h 881496"/>
                <a:gd name="connsiteX99" fmla="*/ 86155 w 393081"/>
                <a:gd name="connsiteY99" fmla="*/ 551160 h 881496"/>
                <a:gd name="connsiteX100" fmla="*/ 82565 w 393081"/>
                <a:gd name="connsiteY100" fmla="*/ 557443 h 881496"/>
                <a:gd name="connsiteX101" fmla="*/ 88847 w 393081"/>
                <a:gd name="connsiteY101" fmla="*/ 573601 h 881496"/>
                <a:gd name="connsiteX102" fmla="*/ 91539 w 393081"/>
                <a:gd name="connsiteY102" fmla="*/ 573601 h 881496"/>
                <a:gd name="connsiteX103" fmla="*/ 91539 w 393081"/>
                <a:gd name="connsiteY103" fmla="*/ 557443 h 881496"/>
                <a:gd name="connsiteX104" fmla="*/ 86155 w 393081"/>
                <a:gd name="connsiteY104" fmla="*/ 551160 h 881496"/>
                <a:gd name="connsiteX105" fmla="*/ 82565 w 393081"/>
                <a:gd name="connsiteY105" fmla="*/ 580782 h 881496"/>
                <a:gd name="connsiteX106" fmla="*/ 82565 w 393081"/>
                <a:gd name="connsiteY106" fmla="*/ 587066 h 881496"/>
                <a:gd name="connsiteX107" fmla="*/ 86155 w 393081"/>
                <a:gd name="connsiteY107" fmla="*/ 587066 h 881496"/>
                <a:gd name="connsiteX108" fmla="*/ 86155 w 393081"/>
                <a:gd name="connsiteY108" fmla="*/ 580782 h 881496"/>
                <a:gd name="connsiteX109" fmla="*/ 82565 w 393081"/>
                <a:gd name="connsiteY109" fmla="*/ 580782 h 881496"/>
                <a:gd name="connsiteX110" fmla="*/ 86155 w 393081"/>
                <a:gd name="connsiteY110" fmla="*/ 128365 h 881496"/>
                <a:gd name="connsiteX111" fmla="*/ 92437 w 393081"/>
                <a:gd name="connsiteY111" fmla="*/ 134648 h 881496"/>
                <a:gd name="connsiteX112" fmla="*/ 98719 w 393081"/>
                <a:gd name="connsiteY112" fmla="*/ 134648 h 881496"/>
                <a:gd name="connsiteX113" fmla="*/ 98719 w 393081"/>
                <a:gd name="connsiteY113" fmla="*/ 128365 h 881496"/>
                <a:gd name="connsiteX114" fmla="*/ 86155 w 393081"/>
                <a:gd name="connsiteY114" fmla="*/ 128365 h 881496"/>
                <a:gd name="connsiteX115" fmla="*/ 96027 w 393081"/>
                <a:gd name="connsiteY115" fmla="*/ 731588 h 881496"/>
                <a:gd name="connsiteX116" fmla="*/ 87052 w 393081"/>
                <a:gd name="connsiteY116" fmla="*/ 751337 h 881496"/>
                <a:gd name="connsiteX117" fmla="*/ 90642 w 393081"/>
                <a:gd name="connsiteY117" fmla="*/ 751337 h 881496"/>
                <a:gd name="connsiteX118" fmla="*/ 106796 w 393081"/>
                <a:gd name="connsiteY118" fmla="*/ 742360 h 881496"/>
                <a:gd name="connsiteX119" fmla="*/ 96027 w 393081"/>
                <a:gd name="connsiteY119" fmla="*/ 731588 h 881496"/>
                <a:gd name="connsiteX120" fmla="*/ 89745 w 393081"/>
                <a:gd name="connsiteY120" fmla="*/ 692989 h 881496"/>
                <a:gd name="connsiteX121" fmla="*/ 89745 w 393081"/>
                <a:gd name="connsiteY121" fmla="*/ 709147 h 881496"/>
                <a:gd name="connsiteX122" fmla="*/ 98719 w 393081"/>
                <a:gd name="connsiteY122" fmla="*/ 709147 h 881496"/>
                <a:gd name="connsiteX123" fmla="*/ 98719 w 393081"/>
                <a:gd name="connsiteY123" fmla="*/ 705556 h 881496"/>
                <a:gd name="connsiteX124" fmla="*/ 92437 w 393081"/>
                <a:gd name="connsiteY124" fmla="*/ 692092 h 881496"/>
                <a:gd name="connsiteX125" fmla="*/ 89745 w 393081"/>
                <a:gd name="connsiteY125" fmla="*/ 692092 h 881496"/>
                <a:gd name="connsiteX126" fmla="*/ 92437 w 393081"/>
                <a:gd name="connsiteY126" fmla="*/ 245060 h 881496"/>
                <a:gd name="connsiteX127" fmla="*/ 92437 w 393081"/>
                <a:gd name="connsiteY127" fmla="*/ 254036 h 881496"/>
                <a:gd name="connsiteX128" fmla="*/ 96027 w 393081"/>
                <a:gd name="connsiteY128" fmla="*/ 254036 h 881496"/>
                <a:gd name="connsiteX129" fmla="*/ 96027 w 393081"/>
                <a:gd name="connsiteY129" fmla="*/ 245060 h 881496"/>
                <a:gd name="connsiteX130" fmla="*/ 92437 w 393081"/>
                <a:gd name="connsiteY130" fmla="*/ 245060 h 881496"/>
                <a:gd name="connsiteX131" fmla="*/ 98719 w 393081"/>
                <a:gd name="connsiteY131" fmla="*/ 334825 h 881496"/>
                <a:gd name="connsiteX132" fmla="*/ 98719 w 393081"/>
                <a:gd name="connsiteY132" fmla="*/ 341109 h 881496"/>
                <a:gd name="connsiteX133" fmla="*/ 102309 w 393081"/>
                <a:gd name="connsiteY133" fmla="*/ 341109 h 881496"/>
                <a:gd name="connsiteX134" fmla="*/ 102309 w 393081"/>
                <a:gd name="connsiteY134" fmla="*/ 334825 h 881496"/>
                <a:gd name="connsiteX135" fmla="*/ 98719 w 393081"/>
                <a:gd name="connsiteY135" fmla="*/ 334825 h 881496"/>
                <a:gd name="connsiteX136" fmla="*/ 98719 w 393081"/>
                <a:gd name="connsiteY136" fmla="*/ 771085 h 881496"/>
                <a:gd name="connsiteX137" fmla="*/ 98719 w 393081"/>
                <a:gd name="connsiteY137" fmla="*/ 774676 h 881496"/>
                <a:gd name="connsiteX138" fmla="*/ 108591 w 393081"/>
                <a:gd name="connsiteY138" fmla="*/ 774676 h 881496"/>
                <a:gd name="connsiteX139" fmla="*/ 108591 w 393081"/>
                <a:gd name="connsiteY139" fmla="*/ 771085 h 881496"/>
                <a:gd name="connsiteX140" fmla="*/ 98719 w 393081"/>
                <a:gd name="connsiteY140" fmla="*/ 771085 h 881496"/>
                <a:gd name="connsiteX141" fmla="*/ 111283 w 393081"/>
                <a:gd name="connsiteY141" fmla="*/ 131955 h 881496"/>
                <a:gd name="connsiteX142" fmla="*/ 111283 w 393081"/>
                <a:gd name="connsiteY142" fmla="*/ 135546 h 881496"/>
                <a:gd name="connsiteX143" fmla="*/ 117565 w 393081"/>
                <a:gd name="connsiteY143" fmla="*/ 135546 h 881496"/>
                <a:gd name="connsiteX144" fmla="*/ 117565 w 393081"/>
                <a:gd name="connsiteY144" fmla="*/ 131955 h 881496"/>
                <a:gd name="connsiteX145" fmla="*/ 111283 w 393081"/>
                <a:gd name="connsiteY145" fmla="*/ 131955 h 881496"/>
                <a:gd name="connsiteX146" fmla="*/ 124745 w 393081"/>
                <a:gd name="connsiteY146" fmla="*/ 80789 h 881496"/>
                <a:gd name="connsiteX147" fmla="*/ 124745 w 393081"/>
                <a:gd name="connsiteY147" fmla="*/ 84380 h 881496"/>
                <a:gd name="connsiteX148" fmla="*/ 131027 w 393081"/>
                <a:gd name="connsiteY148" fmla="*/ 84380 h 881496"/>
                <a:gd name="connsiteX149" fmla="*/ 131027 w 393081"/>
                <a:gd name="connsiteY149" fmla="*/ 80789 h 881496"/>
                <a:gd name="connsiteX150" fmla="*/ 124745 w 393081"/>
                <a:gd name="connsiteY150" fmla="*/ 80789 h 881496"/>
                <a:gd name="connsiteX151" fmla="*/ 124745 w 393081"/>
                <a:gd name="connsiteY151" fmla="*/ 764802 h 881496"/>
                <a:gd name="connsiteX152" fmla="*/ 124745 w 393081"/>
                <a:gd name="connsiteY152" fmla="*/ 777369 h 881496"/>
                <a:gd name="connsiteX153" fmla="*/ 137309 w 393081"/>
                <a:gd name="connsiteY153" fmla="*/ 780959 h 881496"/>
                <a:gd name="connsiteX154" fmla="*/ 140899 w 393081"/>
                <a:gd name="connsiteY154" fmla="*/ 774676 h 881496"/>
                <a:gd name="connsiteX155" fmla="*/ 124745 w 393081"/>
                <a:gd name="connsiteY155" fmla="*/ 764802 h 881496"/>
                <a:gd name="connsiteX156" fmla="*/ 144489 w 393081"/>
                <a:gd name="connsiteY156" fmla="*/ 202870 h 881496"/>
                <a:gd name="connsiteX157" fmla="*/ 144489 w 393081"/>
                <a:gd name="connsiteY157" fmla="*/ 676832 h 881496"/>
                <a:gd name="connsiteX158" fmla="*/ 195643 w 393081"/>
                <a:gd name="connsiteY158" fmla="*/ 737872 h 881496"/>
                <a:gd name="connsiteX159" fmla="*/ 199233 w 393081"/>
                <a:gd name="connsiteY159" fmla="*/ 737872 h 881496"/>
                <a:gd name="connsiteX160" fmla="*/ 244105 w 393081"/>
                <a:gd name="connsiteY160" fmla="*/ 699273 h 881496"/>
                <a:gd name="connsiteX161" fmla="*/ 247695 w 393081"/>
                <a:gd name="connsiteY161" fmla="*/ 550262 h 881496"/>
                <a:gd name="connsiteX162" fmla="*/ 244105 w 393081"/>
                <a:gd name="connsiteY162" fmla="*/ 517947 h 881496"/>
                <a:gd name="connsiteX163" fmla="*/ 247695 w 393081"/>
                <a:gd name="connsiteY163" fmla="*/ 479348 h 881496"/>
                <a:gd name="connsiteX164" fmla="*/ 247695 w 393081"/>
                <a:gd name="connsiteY164" fmla="*/ 475757 h 881496"/>
                <a:gd name="connsiteX165" fmla="*/ 244105 w 393081"/>
                <a:gd name="connsiteY165" fmla="*/ 414716 h 881496"/>
                <a:gd name="connsiteX166" fmla="*/ 250388 w 393081"/>
                <a:gd name="connsiteY166" fmla="*/ 392275 h 881496"/>
                <a:gd name="connsiteX167" fmla="*/ 244105 w 393081"/>
                <a:gd name="connsiteY167" fmla="*/ 353676 h 881496"/>
                <a:gd name="connsiteX168" fmla="*/ 247695 w 393081"/>
                <a:gd name="connsiteY168" fmla="*/ 246855 h 881496"/>
                <a:gd name="connsiteX169" fmla="*/ 244105 w 393081"/>
                <a:gd name="connsiteY169" fmla="*/ 227107 h 881496"/>
                <a:gd name="connsiteX170" fmla="*/ 247695 w 393081"/>
                <a:gd name="connsiteY170" fmla="*/ 188507 h 881496"/>
                <a:gd name="connsiteX171" fmla="*/ 247695 w 393081"/>
                <a:gd name="connsiteY171" fmla="*/ 185814 h 881496"/>
                <a:gd name="connsiteX172" fmla="*/ 192054 w 393081"/>
                <a:gd name="connsiteY172" fmla="*/ 140932 h 881496"/>
                <a:gd name="connsiteX173" fmla="*/ 144489 w 393081"/>
                <a:gd name="connsiteY173" fmla="*/ 202870 h 881496"/>
                <a:gd name="connsiteX174" fmla="*/ 147181 w 393081"/>
                <a:gd name="connsiteY174" fmla="*/ 809684 h 881496"/>
                <a:gd name="connsiteX175" fmla="*/ 147181 w 393081"/>
                <a:gd name="connsiteY175" fmla="*/ 815968 h 881496"/>
                <a:gd name="connsiteX176" fmla="*/ 150771 w 393081"/>
                <a:gd name="connsiteY176" fmla="*/ 815968 h 881496"/>
                <a:gd name="connsiteX177" fmla="*/ 150771 w 393081"/>
                <a:gd name="connsiteY177" fmla="*/ 809684 h 881496"/>
                <a:gd name="connsiteX178" fmla="*/ 147181 w 393081"/>
                <a:gd name="connsiteY178" fmla="*/ 809684 h 881496"/>
                <a:gd name="connsiteX179" fmla="*/ 163335 w 393081"/>
                <a:gd name="connsiteY179" fmla="*/ 764802 h 881496"/>
                <a:gd name="connsiteX180" fmla="*/ 163335 w 393081"/>
                <a:gd name="connsiteY180" fmla="*/ 768392 h 881496"/>
                <a:gd name="connsiteX181" fmla="*/ 172310 w 393081"/>
                <a:gd name="connsiteY181" fmla="*/ 777369 h 881496"/>
                <a:gd name="connsiteX182" fmla="*/ 172310 w 393081"/>
                <a:gd name="connsiteY182" fmla="*/ 764802 h 881496"/>
                <a:gd name="connsiteX183" fmla="*/ 163335 w 393081"/>
                <a:gd name="connsiteY183" fmla="*/ 764802 h 881496"/>
                <a:gd name="connsiteX184" fmla="*/ 175899 w 393081"/>
                <a:gd name="connsiteY184" fmla="*/ 70915 h 881496"/>
                <a:gd name="connsiteX185" fmla="*/ 175899 w 393081"/>
                <a:gd name="connsiteY185" fmla="*/ 77198 h 881496"/>
                <a:gd name="connsiteX186" fmla="*/ 185771 w 393081"/>
                <a:gd name="connsiteY186" fmla="*/ 80789 h 881496"/>
                <a:gd name="connsiteX187" fmla="*/ 185771 w 393081"/>
                <a:gd name="connsiteY187" fmla="*/ 74505 h 881496"/>
                <a:gd name="connsiteX188" fmla="*/ 175899 w 393081"/>
                <a:gd name="connsiteY188" fmla="*/ 70915 h 881496"/>
                <a:gd name="connsiteX189" fmla="*/ 179489 w 393081"/>
                <a:gd name="connsiteY189" fmla="*/ 793527 h 881496"/>
                <a:gd name="connsiteX190" fmla="*/ 175899 w 393081"/>
                <a:gd name="connsiteY190" fmla="*/ 809684 h 881496"/>
                <a:gd name="connsiteX191" fmla="*/ 185771 w 393081"/>
                <a:gd name="connsiteY191" fmla="*/ 809684 h 881496"/>
                <a:gd name="connsiteX192" fmla="*/ 192054 w 393081"/>
                <a:gd name="connsiteY192" fmla="*/ 796220 h 881496"/>
                <a:gd name="connsiteX193" fmla="*/ 185771 w 393081"/>
                <a:gd name="connsiteY193" fmla="*/ 792629 h 881496"/>
                <a:gd name="connsiteX194" fmla="*/ 179489 w 393081"/>
                <a:gd name="connsiteY194" fmla="*/ 792629 h 881496"/>
                <a:gd name="connsiteX195" fmla="*/ 215387 w 393081"/>
                <a:gd name="connsiteY195" fmla="*/ 83482 h 881496"/>
                <a:gd name="connsiteX196" fmla="*/ 215387 w 393081"/>
                <a:gd name="connsiteY196" fmla="*/ 89765 h 881496"/>
                <a:gd name="connsiteX197" fmla="*/ 218977 w 393081"/>
                <a:gd name="connsiteY197" fmla="*/ 89765 h 881496"/>
                <a:gd name="connsiteX198" fmla="*/ 218977 w 393081"/>
                <a:gd name="connsiteY198" fmla="*/ 83482 h 881496"/>
                <a:gd name="connsiteX199" fmla="*/ 215387 w 393081"/>
                <a:gd name="connsiteY199" fmla="*/ 83482 h 881496"/>
                <a:gd name="connsiteX200" fmla="*/ 215387 w 393081"/>
                <a:gd name="connsiteY200" fmla="*/ 93356 h 881496"/>
                <a:gd name="connsiteX201" fmla="*/ 215387 w 393081"/>
                <a:gd name="connsiteY201" fmla="*/ 99640 h 881496"/>
                <a:gd name="connsiteX202" fmla="*/ 221669 w 393081"/>
                <a:gd name="connsiteY202" fmla="*/ 99640 h 881496"/>
                <a:gd name="connsiteX203" fmla="*/ 221669 w 393081"/>
                <a:gd name="connsiteY203" fmla="*/ 93356 h 881496"/>
                <a:gd name="connsiteX204" fmla="*/ 215387 w 393081"/>
                <a:gd name="connsiteY204" fmla="*/ 93356 h 881496"/>
                <a:gd name="connsiteX205" fmla="*/ 221669 w 393081"/>
                <a:gd name="connsiteY205" fmla="*/ 796220 h 881496"/>
                <a:gd name="connsiteX206" fmla="*/ 221669 w 393081"/>
                <a:gd name="connsiteY206" fmla="*/ 799810 h 881496"/>
                <a:gd name="connsiteX207" fmla="*/ 231541 w 393081"/>
                <a:gd name="connsiteY207" fmla="*/ 799810 h 881496"/>
                <a:gd name="connsiteX208" fmla="*/ 231541 w 393081"/>
                <a:gd name="connsiteY208" fmla="*/ 796220 h 881496"/>
                <a:gd name="connsiteX209" fmla="*/ 221669 w 393081"/>
                <a:gd name="connsiteY209" fmla="*/ 796220 h 881496"/>
                <a:gd name="connsiteX210" fmla="*/ 234233 w 393081"/>
                <a:gd name="connsiteY210" fmla="*/ 67324 h 881496"/>
                <a:gd name="connsiteX211" fmla="*/ 234233 w 393081"/>
                <a:gd name="connsiteY211" fmla="*/ 70915 h 881496"/>
                <a:gd name="connsiteX212" fmla="*/ 240516 w 393081"/>
                <a:gd name="connsiteY212" fmla="*/ 77198 h 881496"/>
                <a:gd name="connsiteX213" fmla="*/ 250388 w 393081"/>
                <a:gd name="connsiteY213" fmla="*/ 77198 h 881496"/>
                <a:gd name="connsiteX214" fmla="*/ 250388 w 393081"/>
                <a:gd name="connsiteY214" fmla="*/ 73608 h 881496"/>
                <a:gd name="connsiteX215" fmla="*/ 244105 w 393081"/>
                <a:gd name="connsiteY215" fmla="*/ 67324 h 881496"/>
                <a:gd name="connsiteX216" fmla="*/ 234233 w 393081"/>
                <a:gd name="connsiteY216" fmla="*/ 67324 h 881496"/>
                <a:gd name="connsiteX217" fmla="*/ 247695 w 393081"/>
                <a:gd name="connsiteY217" fmla="*/ 787243 h 881496"/>
                <a:gd name="connsiteX218" fmla="*/ 260260 w 393081"/>
                <a:gd name="connsiteY218" fmla="*/ 796220 h 881496"/>
                <a:gd name="connsiteX219" fmla="*/ 266541 w 393081"/>
                <a:gd name="connsiteY219" fmla="*/ 796220 h 881496"/>
                <a:gd name="connsiteX220" fmla="*/ 266541 w 393081"/>
                <a:gd name="connsiteY220" fmla="*/ 789936 h 881496"/>
                <a:gd name="connsiteX221" fmla="*/ 270131 w 393081"/>
                <a:gd name="connsiteY221" fmla="*/ 789936 h 881496"/>
                <a:gd name="connsiteX222" fmla="*/ 272824 w 393081"/>
                <a:gd name="connsiteY222" fmla="*/ 793527 h 881496"/>
                <a:gd name="connsiteX223" fmla="*/ 286285 w 393081"/>
                <a:gd name="connsiteY223" fmla="*/ 789936 h 881496"/>
                <a:gd name="connsiteX224" fmla="*/ 286285 w 393081"/>
                <a:gd name="connsiteY224" fmla="*/ 783652 h 881496"/>
                <a:gd name="connsiteX225" fmla="*/ 272824 w 393081"/>
                <a:gd name="connsiteY225" fmla="*/ 777369 h 881496"/>
                <a:gd name="connsiteX226" fmla="*/ 247695 w 393081"/>
                <a:gd name="connsiteY226" fmla="*/ 787243 h 881496"/>
                <a:gd name="connsiteX227" fmla="*/ 253977 w 393081"/>
                <a:gd name="connsiteY227" fmla="*/ 757620 h 881496"/>
                <a:gd name="connsiteX228" fmla="*/ 253977 w 393081"/>
                <a:gd name="connsiteY228" fmla="*/ 763904 h 881496"/>
                <a:gd name="connsiteX229" fmla="*/ 257567 w 393081"/>
                <a:gd name="connsiteY229" fmla="*/ 763904 h 881496"/>
                <a:gd name="connsiteX230" fmla="*/ 257567 w 393081"/>
                <a:gd name="connsiteY230" fmla="*/ 757620 h 881496"/>
                <a:gd name="connsiteX231" fmla="*/ 253977 w 393081"/>
                <a:gd name="connsiteY231" fmla="*/ 757620 h 881496"/>
                <a:gd name="connsiteX232" fmla="*/ 266541 w 393081"/>
                <a:gd name="connsiteY232" fmla="*/ 748644 h 881496"/>
                <a:gd name="connsiteX233" fmla="*/ 275516 w 393081"/>
                <a:gd name="connsiteY233" fmla="*/ 748644 h 881496"/>
                <a:gd name="connsiteX234" fmla="*/ 275516 w 393081"/>
                <a:gd name="connsiteY234" fmla="*/ 738770 h 881496"/>
                <a:gd name="connsiteX235" fmla="*/ 266541 w 393081"/>
                <a:gd name="connsiteY235" fmla="*/ 748644 h 881496"/>
                <a:gd name="connsiteX236" fmla="*/ 282696 w 393081"/>
                <a:gd name="connsiteY236" fmla="*/ 754927 h 881496"/>
                <a:gd name="connsiteX237" fmla="*/ 282696 w 393081"/>
                <a:gd name="connsiteY237" fmla="*/ 761211 h 881496"/>
                <a:gd name="connsiteX238" fmla="*/ 288978 w 393081"/>
                <a:gd name="connsiteY238" fmla="*/ 754927 h 881496"/>
                <a:gd name="connsiteX239" fmla="*/ 282696 w 393081"/>
                <a:gd name="connsiteY239" fmla="*/ 754927 h 881496"/>
                <a:gd name="connsiteX240" fmla="*/ 295260 w 393081"/>
                <a:gd name="connsiteY240" fmla="*/ 692989 h 881496"/>
                <a:gd name="connsiteX241" fmla="*/ 295260 w 393081"/>
                <a:gd name="connsiteY241" fmla="*/ 696580 h 881496"/>
                <a:gd name="connsiteX242" fmla="*/ 301542 w 393081"/>
                <a:gd name="connsiteY242" fmla="*/ 696580 h 881496"/>
                <a:gd name="connsiteX243" fmla="*/ 301542 w 393081"/>
                <a:gd name="connsiteY243" fmla="*/ 692989 h 881496"/>
                <a:gd name="connsiteX244" fmla="*/ 295260 w 393081"/>
                <a:gd name="connsiteY244" fmla="*/ 692989 h 881496"/>
                <a:gd name="connsiteX245" fmla="*/ 298850 w 393081"/>
                <a:gd name="connsiteY245" fmla="*/ 629256 h 881496"/>
                <a:gd name="connsiteX246" fmla="*/ 305132 w 393081"/>
                <a:gd name="connsiteY246" fmla="*/ 635539 h 881496"/>
                <a:gd name="connsiteX247" fmla="*/ 305132 w 393081"/>
                <a:gd name="connsiteY247" fmla="*/ 622972 h 881496"/>
                <a:gd name="connsiteX248" fmla="*/ 298850 w 393081"/>
                <a:gd name="connsiteY248" fmla="*/ 629256 h 881496"/>
                <a:gd name="connsiteX249" fmla="*/ 306029 w 393081"/>
                <a:gd name="connsiteY249" fmla="*/ 219028 h 881496"/>
                <a:gd name="connsiteX250" fmla="*/ 306029 w 393081"/>
                <a:gd name="connsiteY250" fmla="*/ 228004 h 881496"/>
                <a:gd name="connsiteX251" fmla="*/ 309619 w 393081"/>
                <a:gd name="connsiteY251" fmla="*/ 228004 h 881496"/>
                <a:gd name="connsiteX252" fmla="*/ 309619 w 393081"/>
                <a:gd name="connsiteY252" fmla="*/ 219028 h 881496"/>
                <a:gd name="connsiteX253" fmla="*/ 306029 w 393081"/>
                <a:gd name="connsiteY253" fmla="*/ 219028 h 881496"/>
                <a:gd name="connsiteX254" fmla="*/ 306029 w 393081"/>
                <a:gd name="connsiteY254" fmla="*/ 561034 h 881496"/>
                <a:gd name="connsiteX255" fmla="*/ 306029 w 393081"/>
                <a:gd name="connsiteY255" fmla="*/ 564625 h 881496"/>
                <a:gd name="connsiteX256" fmla="*/ 312311 w 393081"/>
                <a:gd name="connsiteY256" fmla="*/ 564625 h 881496"/>
                <a:gd name="connsiteX257" fmla="*/ 312311 w 393081"/>
                <a:gd name="connsiteY257" fmla="*/ 561034 h 881496"/>
                <a:gd name="connsiteX258" fmla="*/ 306029 w 393081"/>
                <a:gd name="connsiteY258" fmla="*/ 561034 h 881496"/>
                <a:gd name="connsiteX259" fmla="*/ 312311 w 393081"/>
                <a:gd name="connsiteY259" fmla="*/ 342006 h 881496"/>
                <a:gd name="connsiteX260" fmla="*/ 312311 w 393081"/>
                <a:gd name="connsiteY260" fmla="*/ 345597 h 881496"/>
                <a:gd name="connsiteX261" fmla="*/ 318594 w 393081"/>
                <a:gd name="connsiteY261" fmla="*/ 345597 h 881496"/>
                <a:gd name="connsiteX262" fmla="*/ 318594 w 393081"/>
                <a:gd name="connsiteY262" fmla="*/ 342006 h 881496"/>
                <a:gd name="connsiteX263" fmla="*/ 312311 w 393081"/>
                <a:gd name="connsiteY263" fmla="*/ 342006 h 881496"/>
                <a:gd name="connsiteX264" fmla="*/ 321286 w 393081"/>
                <a:gd name="connsiteY264" fmla="*/ 138239 h 881496"/>
                <a:gd name="connsiteX265" fmla="*/ 317696 w 393081"/>
                <a:gd name="connsiteY265" fmla="*/ 147215 h 881496"/>
                <a:gd name="connsiteX266" fmla="*/ 327568 w 393081"/>
                <a:gd name="connsiteY266" fmla="*/ 160680 h 881496"/>
                <a:gd name="connsiteX267" fmla="*/ 327568 w 393081"/>
                <a:gd name="connsiteY267" fmla="*/ 144522 h 881496"/>
                <a:gd name="connsiteX268" fmla="*/ 321286 w 393081"/>
                <a:gd name="connsiteY268" fmla="*/ 138239 h 881496"/>
                <a:gd name="connsiteX269" fmla="*/ 318594 w 393081"/>
                <a:gd name="connsiteY269" fmla="*/ 464087 h 881496"/>
                <a:gd name="connsiteX270" fmla="*/ 318594 w 393081"/>
                <a:gd name="connsiteY270" fmla="*/ 470371 h 881496"/>
                <a:gd name="connsiteX271" fmla="*/ 324876 w 393081"/>
                <a:gd name="connsiteY271" fmla="*/ 470371 h 881496"/>
                <a:gd name="connsiteX272" fmla="*/ 324876 w 393081"/>
                <a:gd name="connsiteY272" fmla="*/ 464087 h 881496"/>
                <a:gd name="connsiteX273" fmla="*/ 318594 w 393081"/>
                <a:gd name="connsiteY273" fmla="*/ 464087 h 881496"/>
                <a:gd name="connsiteX274" fmla="*/ 321286 w 393081"/>
                <a:gd name="connsiteY274" fmla="*/ 625665 h 881496"/>
                <a:gd name="connsiteX275" fmla="*/ 321286 w 393081"/>
                <a:gd name="connsiteY275" fmla="*/ 631949 h 881496"/>
                <a:gd name="connsiteX276" fmla="*/ 324876 w 393081"/>
                <a:gd name="connsiteY276" fmla="*/ 631949 h 881496"/>
                <a:gd name="connsiteX277" fmla="*/ 324876 w 393081"/>
                <a:gd name="connsiteY277" fmla="*/ 625665 h 881496"/>
                <a:gd name="connsiteX278" fmla="*/ 321286 w 393081"/>
                <a:gd name="connsiteY278" fmla="*/ 625665 h 881496"/>
                <a:gd name="connsiteX279" fmla="*/ 324876 w 393081"/>
                <a:gd name="connsiteY279" fmla="*/ 431772 h 881496"/>
                <a:gd name="connsiteX280" fmla="*/ 324876 w 393081"/>
                <a:gd name="connsiteY280" fmla="*/ 435362 h 881496"/>
                <a:gd name="connsiteX281" fmla="*/ 328465 w 393081"/>
                <a:gd name="connsiteY281" fmla="*/ 445237 h 881496"/>
                <a:gd name="connsiteX282" fmla="*/ 332055 w 393081"/>
                <a:gd name="connsiteY282" fmla="*/ 445237 h 881496"/>
                <a:gd name="connsiteX283" fmla="*/ 332055 w 393081"/>
                <a:gd name="connsiteY283" fmla="*/ 431772 h 881496"/>
                <a:gd name="connsiteX284" fmla="*/ 324876 w 393081"/>
                <a:gd name="connsiteY284" fmla="*/ 431772 h 881496"/>
                <a:gd name="connsiteX285" fmla="*/ 328465 w 393081"/>
                <a:gd name="connsiteY285" fmla="*/ 631949 h 881496"/>
                <a:gd name="connsiteX286" fmla="*/ 328465 w 393081"/>
                <a:gd name="connsiteY286" fmla="*/ 645414 h 881496"/>
                <a:gd name="connsiteX287" fmla="*/ 334747 w 393081"/>
                <a:gd name="connsiteY287" fmla="*/ 639130 h 881496"/>
                <a:gd name="connsiteX288" fmla="*/ 328465 w 393081"/>
                <a:gd name="connsiteY288" fmla="*/ 631949 h 881496"/>
                <a:gd name="connsiteX289" fmla="*/ 328465 w 393081"/>
                <a:gd name="connsiteY289" fmla="*/ 667855 h 881496"/>
                <a:gd name="connsiteX290" fmla="*/ 328465 w 393081"/>
                <a:gd name="connsiteY290" fmla="*/ 674139 h 881496"/>
                <a:gd name="connsiteX291" fmla="*/ 344619 w 393081"/>
                <a:gd name="connsiteY291" fmla="*/ 670548 h 881496"/>
                <a:gd name="connsiteX292" fmla="*/ 344619 w 393081"/>
                <a:gd name="connsiteY292" fmla="*/ 664264 h 881496"/>
                <a:gd name="connsiteX293" fmla="*/ 328465 w 393081"/>
                <a:gd name="connsiteY293" fmla="*/ 667855 h 881496"/>
                <a:gd name="connsiteX294" fmla="*/ 331158 w 393081"/>
                <a:gd name="connsiteY294" fmla="*/ 406637 h 881496"/>
                <a:gd name="connsiteX295" fmla="*/ 331158 w 393081"/>
                <a:gd name="connsiteY295" fmla="*/ 415614 h 881496"/>
                <a:gd name="connsiteX296" fmla="*/ 337440 w 393081"/>
                <a:gd name="connsiteY296" fmla="*/ 415614 h 881496"/>
                <a:gd name="connsiteX297" fmla="*/ 337440 w 393081"/>
                <a:gd name="connsiteY297" fmla="*/ 412023 h 881496"/>
                <a:gd name="connsiteX298" fmla="*/ 331158 w 393081"/>
                <a:gd name="connsiteY298" fmla="*/ 406637 h 881496"/>
                <a:gd name="connsiteX299" fmla="*/ 331158 w 393081"/>
                <a:gd name="connsiteY299" fmla="*/ 461394 h 881496"/>
                <a:gd name="connsiteX300" fmla="*/ 331158 w 393081"/>
                <a:gd name="connsiteY300" fmla="*/ 470371 h 881496"/>
                <a:gd name="connsiteX301" fmla="*/ 337440 w 393081"/>
                <a:gd name="connsiteY301" fmla="*/ 470371 h 881496"/>
                <a:gd name="connsiteX302" fmla="*/ 337440 w 393081"/>
                <a:gd name="connsiteY302" fmla="*/ 467678 h 881496"/>
                <a:gd name="connsiteX303" fmla="*/ 331158 w 393081"/>
                <a:gd name="connsiteY303" fmla="*/ 461394 h 881496"/>
                <a:gd name="connsiteX304" fmla="*/ 334747 w 393081"/>
                <a:gd name="connsiteY304" fmla="*/ 254934 h 881496"/>
                <a:gd name="connsiteX305" fmla="*/ 334747 w 393081"/>
                <a:gd name="connsiteY305" fmla="*/ 258524 h 881496"/>
                <a:gd name="connsiteX306" fmla="*/ 341030 w 393081"/>
                <a:gd name="connsiteY306" fmla="*/ 258524 h 881496"/>
                <a:gd name="connsiteX307" fmla="*/ 341030 w 393081"/>
                <a:gd name="connsiteY307" fmla="*/ 254934 h 881496"/>
                <a:gd name="connsiteX308" fmla="*/ 334747 w 393081"/>
                <a:gd name="connsiteY308" fmla="*/ 254934 h 881496"/>
                <a:gd name="connsiteX309" fmla="*/ 334747 w 393081"/>
                <a:gd name="connsiteY309" fmla="*/ 554750 h 881496"/>
                <a:gd name="connsiteX310" fmla="*/ 341030 w 393081"/>
                <a:gd name="connsiteY310" fmla="*/ 564625 h 881496"/>
                <a:gd name="connsiteX311" fmla="*/ 344619 w 393081"/>
                <a:gd name="connsiteY311" fmla="*/ 564625 h 881496"/>
                <a:gd name="connsiteX312" fmla="*/ 350901 w 393081"/>
                <a:gd name="connsiteY312" fmla="*/ 558341 h 881496"/>
                <a:gd name="connsiteX313" fmla="*/ 350901 w 393081"/>
                <a:gd name="connsiteY313" fmla="*/ 554750 h 881496"/>
                <a:gd name="connsiteX314" fmla="*/ 344619 w 393081"/>
                <a:gd name="connsiteY314" fmla="*/ 548467 h 881496"/>
                <a:gd name="connsiteX315" fmla="*/ 341030 w 393081"/>
                <a:gd name="connsiteY315" fmla="*/ 548467 h 881496"/>
                <a:gd name="connsiteX316" fmla="*/ 334747 w 393081"/>
                <a:gd name="connsiteY316" fmla="*/ 554750 h 881496"/>
                <a:gd name="connsiteX317" fmla="*/ 344619 w 393081"/>
                <a:gd name="connsiteY317" fmla="*/ 399456 h 881496"/>
                <a:gd name="connsiteX318" fmla="*/ 344619 w 393081"/>
                <a:gd name="connsiteY318" fmla="*/ 405740 h 881496"/>
                <a:gd name="connsiteX319" fmla="*/ 348209 w 393081"/>
                <a:gd name="connsiteY319" fmla="*/ 405740 h 881496"/>
                <a:gd name="connsiteX320" fmla="*/ 348209 w 393081"/>
                <a:gd name="connsiteY320" fmla="*/ 399456 h 881496"/>
                <a:gd name="connsiteX321" fmla="*/ 344619 w 393081"/>
                <a:gd name="connsiteY321" fmla="*/ 399456 h 881496"/>
                <a:gd name="connsiteX322" fmla="*/ 344619 w 393081"/>
                <a:gd name="connsiteY322" fmla="*/ 687603 h 881496"/>
                <a:gd name="connsiteX323" fmla="*/ 350901 w 393081"/>
                <a:gd name="connsiteY323" fmla="*/ 693887 h 881496"/>
                <a:gd name="connsiteX324" fmla="*/ 350901 w 393081"/>
                <a:gd name="connsiteY324" fmla="*/ 687603 h 881496"/>
                <a:gd name="connsiteX325" fmla="*/ 344619 w 393081"/>
                <a:gd name="connsiteY325" fmla="*/ 687603 h 8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Lst>
              <a:rect l="l" t="t" r="r" b="b"/>
              <a:pathLst>
                <a:path w="393081" h="881496">
                  <a:moveTo>
                    <a:pt x="199233" y="0"/>
                  </a:moveTo>
                  <a:cubicBezTo>
                    <a:pt x="293465" y="0"/>
                    <a:pt x="356286" y="48473"/>
                    <a:pt x="386799" y="145420"/>
                  </a:cubicBezTo>
                  <a:cubicBezTo>
                    <a:pt x="391286" y="168759"/>
                    <a:pt x="393081" y="195689"/>
                    <a:pt x="393081" y="226209"/>
                  </a:cubicBezTo>
                  <a:lnTo>
                    <a:pt x="393081" y="645414"/>
                  </a:lnTo>
                  <a:cubicBezTo>
                    <a:pt x="393081" y="752234"/>
                    <a:pt x="355389" y="824944"/>
                    <a:pt x="280003" y="861748"/>
                  </a:cubicBezTo>
                  <a:cubicBezTo>
                    <a:pt x="248593" y="874315"/>
                    <a:pt x="218079" y="881497"/>
                    <a:pt x="190259" y="881497"/>
                  </a:cubicBezTo>
                  <a:cubicBezTo>
                    <a:pt x="142694" y="881497"/>
                    <a:pt x="97822" y="861748"/>
                    <a:pt x="54744" y="823149"/>
                  </a:cubicBezTo>
                  <a:cubicBezTo>
                    <a:pt x="17949" y="776471"/>
                    <a:pt x="0" y="733384"/>
                    <a:pt x="0" y="693887"/>
                  </a:cubicBezTo>
                  <a:cubicBezTo>
                    <a:pt x="1795" y="639130"/>
                    <a:pt x="3590" y="606814"/>
                    <a:pt x="3590" y="596940"/>
                  </a:cubicBezTo>
                  <a:cubicBezTo>
                    <a:pt x="3590" y="589759"/>
                    <a:pt x="2692" y="571806"/>
                    <a:pt x="0" y="542183"/>
                  </a:cubicBezTo>
                  <a:cubicBezTo>
                    <a:pt x="0" y="540388"/>
                    <a:pt x="897" y="534104"/>
                    <a:pt x="3590" y="522435"/>
                  </a:cubicBezTo>
                  <a:cubicBezTo>
                    <a:pt x="1795" y="503584"/>
                    <a:pt x="0" y="491915"/>
                    <a:pt x="0" y="487426"/>
                  </a:cubicBezTo>
                  <a:cubicBezTo>
                    <a:pt x="1795" y="435362"/>
                    <a:pt x="3590" y="402149"/>
                    <a:pt x="3590" y="387787"/>
                  </a:cubicBezTo>
                  <a:lnTo>
                    <a:pt x="0" y="381503"/>
                  </a:lnTo>
                  <a:cubicBezTo>
                    <a:pt x="1795" y="377913"/>
                    <a:pt x="3590" y="373424"/>
                    <a:pt x="3590" y="368936"/>
                  </a:cubicBezTo>
                  <a:lnTo>
                    <a:pt x="3590" y="355471"/>
                  </a:lnTo>
                  <a:cubicBezTo>
                    <a:pt x="3590" y="336620"/>
                    <a:pt x="2692" y="323156"/>
                    <a:pt x="0" y="316872"/>
                  </a:cubicBezTo>
                  <a:cubicBezTo>
                    <a:pt x="1795" y="298021"/>
                    <a:pt x="3590" y="281864"/>
                    <a:pt x="3590" y="268399"/>
                  </a:cubicBezTo>
                  <a:lnTo>
                    <a:pt x="3590" y="181326"/>
                  </a:lnTo>
                  <a:cubicBezTo>
                    <a:pt x="3590" y="147215"/>
                    <a:pt x="20641" y="105923"/>
                    <a:pt x="54744" y="58348"/>
                  </a:cubicBezTo>
                  <a:cubicBezTo>
                    <a:pt x="102309" y="19748"/>
                    <a:pt x="145386" y="0"/>
                    <a:pt x="183977" y="0"/>
                  </a:cubicBezTo>
                  <a:lnTo>
                    <a:pt x="199233" y="0"/>
                  </a:lnTo>
                  <a:close/>
                  <a:moveTo>
                    <a:pt x="47565" y="544876"/>
                  </a:moveTo>
                  <a:lnTo>
                    <a:pt x="47565" y="557443"/>
                  </a:lnTo>
                  <a:cubicBezTo>
                    <a:pt x="52949" y="552955"/>
                    <a:pt x="56539" y="551160"/>
                    <a:pt x="60129" y="551160"/>
                  </a:cubicBezTo>
                  <a:cubicBezTo>
                    <a:pt x="60129" y="546672"/>
                    <a:pt x="58334" y="544876"/>
                    <a:pt x="53847" y="544876"/>
                  </a:cubicBezTo>
                  <a:lnTo>
                    <a:pt x="47565" y="544876"/>
                  </a:lnTo>
                  <a:close/>
                  <a:moveTo>
                    <a:pt x="50257" y="506277"/>
                  </a:moveTo>
                  <a:lnTo>
                    <a:pt x="50257" y="508970"/>
                  </a:lnTo>
                  <a:lnTo>
                    <a:pt x="56539" y="508970"/>
                  </a:lnTo>
                  <a:lnTo>
                    <a:pt x="56539" y="506277"/>
                  </a:lnTo>
                  <a:lnTo>
                    <a:pt x="50257" y="506277"/>
                  </a:lnTo>
                  <a:close/>
                  <a:moveTo>
                    <a:pt x="57437" y="170554"/>
                  </a:moveTo>
                  <a:lnTo>
                    <a:pt x="57437" y="174145"/>
                  </a:lnTo>
                  <a:cubicBezTo>
                    <a:pt x="58334" y="178633"/>
                    <a:pt x="60129" y="180429"/>
                    <a:pt x="63718" y="180429"/>
                  </a:cubicBezTo>
                  <a:lnTo>
                    <a:pt x="70001" y="180429"/>
                  </a:lnTo>
                  <a:lnTo>
                    <a:pt x="70001" y="174145"/>
                  </a:lnTo>
                  <a:lnTo>
                    <a:pt x="57437" y="170554"/>
                  </a:lnTo>
                  <a:close/>
                  <a:moveTo>
                    <a:pt x="63718" y="270194"/>
                  </a:moveTo>
                  <a:lnTo>
                    <a:pt x="63718" y="273785"/>
                  </a:lnTo>
                  <a:cubicBezTo>
                    <a:pt x="64616" y="278273"/>
                    <a:pt x="66411" y="280068"/>
                    <a:pt x="70001" y="280068"/>
                  </a:cubicBezTo>
                  <a:lnTo>
                    <a:pt x="73590" y="280068"/>
                  </a:lnTo>
                  <a:cubicBezTo>
                    <a:pt x="78078" y="280068"/>
                    <a:pt x="79873" y="278273"/>
                    <a:pt x="79873" y="273785"/>
                  </a:cubicBezTo>
                  <a:lnTo>
                    <a:pt x="73590" y="270194"/>
                  </a:lnTo>
                  <a:lnTo>
                    <a:pt x="63718" y="270194"/>
                  </a:lnTo>
                  <a:close/>
                  <a:moveTo>
                    <a:pt x="63718" y="354574"/>
                  </a:moveTo>
                  <a:lnTo>
                    <a:pt x="63718" y="358164"/>
                  </a:lnTo>
                  <a:lnTo>
                    <a:pt x="70001" y="358164"/>
                  </a:lnTo>
                  <a:lnTo>
                    <a:pt x="70001" y="354574"/>
                  </a:lnTo>
                  <a:lnTo>
                    <a:pt x="63718" y="354574"/>
                  </a:lnTo>
                  <a:close/>
                  <a:moveTo>
                    <a:pt x="63718" y="645414"/>
                  </a:moveTo>
                  <a:lnTo>
                    <a:pt x="72693" y="645414"/>
                  </a:lnTo>
                  <a:lnTo>
                    <a:pt x="72693" y="639130"/>
                  </a:lnTo>
                  <a:lnTo>
                    <a:pt x="69103" y="639130"/>
                  </a:lnTo>
                  <a:cubicBezTo>
                    <a:pt x="65513" y="639130"/>
                    <a:pt x="63718" y="641823"/>
                    <a:pt x="63718" y="645414"/>
                  </a:cubicBezTo>
                  <a:close/>
                  <a:moveTo>
                    <a:pt x="63718" y="648107"/>
                  </a:moveTo>
                  <a:lnTo>
                    <a:pt x="63718" y="654390"/>
                  </a:lnTo>
                  <a:lnTo>
                    <a:pt x="67308" y="654390"/>
                  </a:lnTo>
                  <a:lnTo>
                    <a:pt x="67308" y="648107"/>
                  </a:lnTo>
                  <a:lnTo>
                    <a:pt x="63718" y="648107"/>
                  </a:lnTo>
                  <a:close/>
                  <a:moveTo>
                    <a:pt x="67308" y="593350"/>
                  </a:moveTo>
                  <a:lnTo>
                    <a:pt x="67308" y="596940"/>
                  </a:lnTo>
                  <a:cubicBezTo>
                    <a:pt x="69103" y="612200"/>
                    <a:pt x="70898" y="619382"/>
                    <a:pt x="73590" y="619382"/>
                  </a:cubicBezTo>
                  <a:cubicBezTo>
                    <a:pt x="78078" y="617586"/>
                    <a:pt x="81667" y="615791"/>
                    <a:pt x="83462" y="615791"/>
                  </a:cubicBezTo>
                  <a:lnTo>
                    <a:pt x="83462" y="612200"/>
                  </a:lnTo>
                  <a:cubicBezTo>
                    <a:pt x="74488" y="604121"/>
                    <a:pt x="70001" y="597838"/>
                    <a:pt x="70001" y="592452"/>
                  </a:cubicBezTo>
                  <a:lnTo>
                    <a:pt x="67308" y="592452"/>
                  </a:lnTo>
                  <a:close/>
                  <a:moveTo>
                    <a:pt x="70001" y="322258"/>
                  </a:moveTo>
                  <a:lnTo>
                    <a:pt x="70001" y="325849"/>
                  </a:lnTo>
                  <a:lnTo>
                    <a:pt x="76283" y="325849"/>
                  </a:lnTo>
                  <a:lnTo>
                    <a:pt x="76283" y="322258"/>
                  </a:lnTo>
                  <a:lnTo>
                    <a:pt x="70001" y="322258"/>
                  </a:lnTo>
                  <a:close/>
                  <a:moveTo>
                    <a:pt x="76283" y="406637"/>
                  </a:moveTo>
                  <a:lnTo>
                    <a:pt x="76283" y="409330"/>
                  </a:lnTo>
                  <a:cubicBezTo>
                    <a:pt x="80770" y="409330"/>
                    <a:pt x="82565" y="407535"/>
                    <a:pt x="82565" y="403047"/>
                  </a:cubicBezTo>
                  <a:lnTo>
                    <a:pt x="82565" y="399456"/>
                  </a:lnTo>
                  <a:cubicBezTo>
                    <a:pt x="78975" y="400354"/>
                    <a:pt x="76283" y="403047"/>
                    <a:pt x="76283" y="406637"/>
                  </a:cubicBezTo>
                  <a:close/>
                  <a:moveTo>
                    <a:pt x="82565" y="202870"/>
                  </a:moveTo>
                  <a:lnTo>
                    <a:pt x="82565" y="206461"/>
                  </a:lnTo>
                  <a:lnTo>
                    <a:pt x="86155" y="206461"/>
                  </a:lnTo>
                  <a:cubicBezTo>
                    <a:pt x="88847" y="206461"/>
                    <a:pt x="92437" y="202870"/>
                    <a:pt x="95129" y="196586"/>
                  </a:cubicBezTo>
                  <a:lnTo>
                    <a:pt x="88847" y="196586"/>
                  </a:lnTo>
                  <a:cubicBezTo>
                    <a:pt x="85257" y="197484"/>
                    <a:pt x="82565" y="199279"/>
                    <a:pt x="82565" y="202870"/>
                  </a:cubicBezTo>
                  <a:close/>
                  <a:moveTo>
                    <a:pt x="82565" y="215437"/>
                  </a:moveTo>
                  <a:lnTo>
                    <a:pt x="82565" y="221721"/>
                  </a:lnTo>
                  <a:lnTo>
                    <a:pt x="86155" y="221721"/>
                  </a:lnTo>
                  <a:lnTo>
                    <a:pt x="86155" y="215437"/>
                  </a:lnTo>
                  <a:lnTo>
                    <a:pt x="82565" y="215437"/>
                  </a:lnTo>
                  <a:close/>
                  <a:moveTo>
                    <a:pt x="82565" y="454213"/>
                  </a:moveTo>
                  <a:lnTo>
                    <a:pt x="82565" y="460497"/>
                  </a:lnTo>
                  <a:lnTo>
                    <a:pt x="86155" y="460497"/>
                  </a:lnTo>
                  <a:lnTo>
                    <a:pt x="86155" y="454213"/>
                  </a:lnTo>
                  <a:lnTo>
                    <a:pt x="82565" y="454213"/>
                  </a:lnTo>
                  <a:close/>
                  <a:moveTo>
                    <a:pt x="82565" y="532309"/>
                  </a:moveTo>
                  <a:lnTo>
                    <a:pt x="82565" y="535900"/>
                  </a:lnTo>
                  <a:lnTo>
                    <a:pt x="95129" y="535900"/>
                  </a:lnTo>
                  <a:lnTo>
                    <a:pt x="95129" y="529616"/>
                  </a:lnTo>
                  <a:lnTo>
                    <a:pt x="92437" y="529616"/>
                  </a:lnTo>
                  <a:cubicBezTo>
                    <a:pt x="87950" y="531411"/>
                    <a:pt x="85257" y="532309"/>
                    <a:pt x="82565" y="532309"/>
                  </a:cubicBezTo>
                  <a:close/>
                  <a:moveTo>
                    <a:pt x="86155" y="551160"/>
                  </a:moveTo>
                  <a:lnTo>
                    <a:pt x="82565" y="557443"/>
                  </a:lnTo>
                  <a:cubicBezTo>
                    <a:pt x="87052" y="564625"/>
                    <a:pt x="88847" y="570011"/>
                    <a:pt x="88847" y="573601"/>
                  </a:cubicBezTo>
                  <a:lnTo>
                    <a:pt x="91539" y="573601"/>
                  </a:lnTo>
                  <a:lnTo>
                    <a:pt x="91539" y="557443"/>
                  </a:lnTo>
                  <a:cubicBezTo>
                    <a:pt x="92437" y="553853"/>
                    <a:pt x="90642" y="551160"/>
                    <a:pt x="86155" y="551160"/>
                  </a:cubicBezTo>
                  <a:close/>
                  <a:moveTo>
                    <a:pt x="82565" y="580782"/>
                  </a:moveTo>
                  <a:lnTo>
                    <a:pt x="82565" y="587066"/>
                  </a:lnTo>
                  <a:lnTo>
                    <a:pt x="86155" y="587066"/>
                  </a:lnTo>
                  <a:lnTo>
                    <a:pt x="86155" y="580782"/>
                  </a:lnTo>
                  <a:lnTo>
                    <a:pt x="82565" y="580782"/>
                  </a:lnTo>
                  <a:close/>
                  <a:moveTo>
                    <a:pt x="86155" y="128365"/>
                  </a:moveTo>
                  <a:cubicBezTo>
                    <a:pt x="87052" y="132853"/>
                    <a:pt x="88847" y="134648"/>
                    <a:pt x="92437" y="134648"/>
                  </a:cubicBezTo>
                  <a:lnTo>
                    <a:pt x="98719" y="134648"/>
                  </a:lnTo>
                  <a:lnTo>
                    <a:pt x="98719" y="128365"/>
                  </a:lnTo>
                  <a:lnTo>
                    <a:pt x="86155" y="128365"/>
                  </a:lnTo>
                  <a:close/>
                  <a:moveTo>
                    <a:pt x="96027" y="731588"/>
                  </a:moveTo>
                  <a:cubicBezTo>
                    <a:pt x="89745" y="739667"/>
                    <a:pt x="87052" y="746849"/>
                    <a:pt x="87052" y="751337"/>
                  </a:cubicBezTo>
                  <a:lnTo>
                    <a:pt x="90642" y="751337"/>
                  </a:lnTo>
                  <a:cubicBezTo>
                    <a:pt x="101411" y="749541"/>
                    <a:pt x="106796" y="746849"/>
                    <a:pt x="106796" y="742360"/>
                  </a:cubicBezTo>
                  <a:cubicBezTo>
                    <a:pt x="105899" y="738770"/>
                    <a:pt x="102309" y="736077"/>
                    <a:pt x="96027" y="731588"/>
                  </a:cubicBezTo>
                  <a:close/>
                  <a:moveTo>
                    <a:pt x="89745" y="692989"/>
                  </a:moveTo>
                  <a:lnTo>
                    <a:pt x="89745" y="709147"/>
                  </a:lnTo>
                  <a:lnTo>
                    <a:pt x="98719" y="709147"/>
                  </a:lnTo>
                  <a:lnTo>
                    <a:pt x="98719" y="705556"/>
                  </a:lnTo>
                  <a:cubicBezTo>
                    <a:pt x="94232" y="700170"/>
                    <a:pt x="92437" y="695682"/>
                    <a:pt x="92437" y="692092"/>
                  </a:cubicBezTo>
                  <a:lnTo>
                    <a:pt x="89745" y="692092"/>
                  </a:lnTo>
                  <a:close/>
                  <a:moveTo>
                    <a:pt x="92437" y="245060"/>
                  </a:moveTo>
                  <a:lnTo>
                    <a:pt x="92437" y="254036"/>
                  </a:lnTo>
                  <a:lnTo>
                    <a:pt x="96027" y="254036"/>
                  </a:lnTo>
                  <a:lnTo>
                    <a:pt x="96027" y="245060"/>
                  </a:lnTo>
                  <a:lnTo>
                    <a:pt x="92437" y="245060"/>
                  </a:lnTo>
                  <a:close/>
                  <a:moveTo>
                    <a:pt x="98719" y="334825"/>
                  </a:moveTo>
                  <a:lnTo>
                    <a:pt x="98719" y="341109"/>
                  </a:lnTo>
                  <a:lnTo>
                    <a:pt x="102309" y="341109"/>
                  </a:lnTo>
                  <a:lnTo>
                    <a:pt x="102309" y="334825"/>
                  </a:lnTo>
                  <a:lnTo>
                    <a:pt x="98719" y="334825"/>
                  </a:lnTo>
                  <a:close/>
                  <a:moveTo>
                    <a:pt x="98719" y="771085"/>
                  </a:moveTo>
                  <a:lnTo>
                    <a:pt x="98719" y="774676"/>
                  </a:lnTo>
                  <a:lnTo>
                    <a:pt x="108591" y="774676"/>
                  </a:lnTo>
                  <a:lnTo>
                    <a:pt x="108591" y="771085"/>
                  </a:lnTo>
                  <a:lnTo>
                    <a:pt x="98719" y="771085"/>
                  </a:lnTo>
                  <a:close/>
                  <a:moveTo>
                    <a:pt x="111283" y="131955"/>
                  </a:moveTo>
                  <a:lnTo>
                    <a:pt x="111283" y="135546"/>
                  </a:lnTo>
                  <a:lnTo>
                    <a:pt x="117565" y="135546"/>
                  </a:lnTo>
                  <a:lnTo>
                    <a:pt x="117565" y="131955"/>
                  </a:lnTo>
                  <a:lnTo>
                    <a:pt x="111283" y="131955"/>
                  </a:lnTo>
                  <a:close/>
                  <a:moveTo>
                    <a:pt x="124745" y="80789"/>
                  </a:moveTo>
                  <a:lnTo>
                    <a:pt x="124745" y="84380"/>
                  </a:lnTo>
                  <a:lnTo>
                    <a:pt x="131027" y="84380"/>
                  </a:lnTo>
                  <a:lnTo>
                    <a:pt x="131027" y="80789"/>
                  </a:lnTo>
                  <a:lnTo>
                    <a:pt x="124745" y="80789"/>
                  </a:lnTo>
                  <a:close/>
                  <a:moveTo>
                    <a:pt x="124745" y="764802"/>
                  </a:moveTo>
                  <a:lnTo>
                    <a:pt x="124745" y="777369"/>
                  </a:lnTo>
                  <a:lnTo>
                    <a:pt x="137309" y="780959"/>
                  </a:lnTo>
                  <a:lnTo>
                    <a:pt x="140899" y="774676"/>
                  </a:lnTo>
                  <a:cubicBezTo>
                    <a:pt x="140899" y="769290"/>
                    <a:pt x="135514" y="765699"/>
                    <a:pt x="124745" y="764802"/>
                  </a:cubicBezTo>
                  <a:close/>
                  <a:moveTo>
                    <a:pt x="144489" y="202870"/>
                  </a:moveTo>
                  <a:lnTo>
                    <a:pt x="144489" y="676832"/>
                  </a:lnTo>
                  <a:cubicBezTo>
                    <a:pt x="153463" y="718124"/>
                    <a:pt x="170515" y="737872"/>
                    <a:pt x="195643" y="737872"/>
                  </a:cubicBezTo>
                  <a:lnTo>
                    <a:pt x="199233" y="737872"/>
                  </a:lnTo>
                  <a:cubicBezTo>
                    <a:pt x="213592" y="737872"/>
                    <a:pt x="227951" y="725305"/>
                    <a:pt x="244105" y="699273"/>
                  </a:cubicBezTo>
                  <a:cubicBezTo>
                    <a:pt x="245900" y="640028"/>
                    <a:pt x="247695" y="589759"/>
                    <a:pt x="247695" y="550262"/>
                  </a:cubicBezTo>
                  <a:cubicBezTo>
                    <a:pt x="247695" y="540388"/>
                    <a:pt x="246798" y="529616"/>
                    <a:pt x="244105" y="517947"/>
                  </a:cubicBezTo>
                  <a:cubicBezTo>
                    <a:pt x="245900" y="507175"/>
                    <a:pt x="247695" y="493710"/>
                    <a:pt x="247695" y="479348"/>
                  </a:cubicBezTo>
                  <a:lnTo>
                    <a:pt x="247695" y="475757"/>
                  </a:lnTo>
                  <a:cubicBezTo>
                    <a:pt x="247695" y="458701"/>
                    <a:pt x="246798" y="438055"/>
                    <a:pt x="244105" y="414716"/>
                  </a:cubicBezTo>
                  <a:cubicBezTo>
                    <a:pt x="248593" y="403945"/>
                    <a:pt x="250388" y="396763"/>
                    <a:pt x="250388" y="392275"/>
                  </a:cubicBezTo>
                  <a:cubicBezTo>
                    <a:pt x="245900" y="377913"/>
                    <a:pt x="244105" y="364448"/>
                    <a:pt x="244105" y="353676"/>
                  </a:cubicBezTo>
                  <a:cubicBezTo>
                    <a:pt x="244105" y="333927"/>
                    <a:pt x="245003" y="298919"/>
                    <a:pt x="247695" y="246855"/>
                  </a:cubicBezTo>
                  <a:cubicBezTo>
                    <a:pt x="247695" y="245060"/>
                    <a:pt x="246798" y="238776"/>
                    <a:pt x="244105" y="227107"/>
                  </a:cubicBezTo>
                  <a:cubicBezTo>
                    <a:pt x="245900" y="216335"/>
                    <a:pt x="247695" y="202870"/>
                    <a:pt x="247695" y="188507"/>
                  </a:cubicBezTo>
                  <a:lnTo>
                    <a:pt x="247695" y="185814"/>
                  </a:lnTo>
                  <a:cubicBezTo>
                    <a:pt x="247695" y="165168"/>
                    <a:pt x="228849" y="149908"/>
                    <a:pt x="192054" y="140932"/>
                  </a:cubicBezTo>
                  <a:cubicBezTo>
                    <a:pt x="160643" y="141829"/>
                    <a:pt x="144489" y="162475"/>
                    <a:pt x="144489" y="202870"/>
                  </a:cubicBezTo>
                  <a:close/>
                  <a:moveTo>
                    <a:pt x="147181" y="809684"/>
                  </a:moveTo>
                  <a:lnTo>
                    <a:pt x="147181" y="815968"/>
                  </a:lnTo>
                  <a:lnTo>
                    <a:pt x="150771" y="815968"/>
                  </a:lnTo>
                  <a:lnTo>
                    <a:pt x="150771" y="809684"/>
                  </a:lnTo>
                  <a:lnTo>
                    <a:pt x="147181" y="809684"/>
                  </a:lnTo>
                  <a:close/>
                  <a:moveTo>
                    <a:pt x="163335" y="764802"/>
                  </a:moveTo>
                  <a:lnTo>
                    <a:pt x="163335" y="768392"/>
                  </a:lnTo>
                  <a:cubicBezTo>
                    <a:pt x="163335" y="771085"/>
                    <a:pt x="166028" y="774676"/>
                    <a:pt x="172310" y="777369"/>
                  </a:cubicBezTo>
                  <a:lnTo>
                    <a:pt x="172310" y="764802"/>
                  </a:lnTo>
                  <a:lnTo>
                    <a:pt x="163335" y="764802"/>
                  </a:lnTo>
                  <a:close/>
                  <a:moveTo>
                    <a:pt x="175899" y="70915"/>
                  </a:moveTo>
                  <a:lnTo>
                    <a:pt x="175899" y="77198"/>
                  </a:lnTo>
                  <a:cubicBezTo>
                    <a:pt x="177694" y="77198"/>
                    <a:pt x="181284" y="78096"/>
                    <a:pt x="185771" y="80789"/>
                  </a:cubicBezTo>
                  <a:lnTo>
                    <a:pt x="185771" y="74505"/>
                  </a:lnTo>
                  <a:cubicBezTo>
                    <a:pt x="183977" y="73608"/>
                    <a:pt x="180387" y="72710"/>
                    <a:pt x="175899" y="70915"/>
                  </a:cubicBezTo>
                  <a:close/>
                  <a:moveTo>
                    <a:pt x="179489" y="793527"/>
                  </a:moveTo>
                  <a:lnTo>
                    <a:pt x="175899" y="809684"/>
                  </a:lnTo>
                  <a:lnTo>
                    <a:pt x="185771" y="809684"/>
                  </a:lnTo>
                  <a:cubicBezTo>
                    <a:pt x="185771" y="806094"/>
                    <a:pt x="187566" y="801605"/>
                    <a:pt x="192054" y="796220"/>
                  </a:cubicBezTo>
                  <a:lnTo>
                    <a:pt x="185771" y="792629"/>
                  </a:lnTo>
                  <a:lnTo>
                    <a:pt x="179489" y="792629"/>
                  </a:lnTo>
                  <a:close/>
                  <a:moveTo>
                    <a:pt x="215387" y="83482"/>
                  </a:moveTo>
                  <a:lnTo>
                    <a:pt x="215387" y="89765"/>
                  </a:lnTo>
                  <a:lnTo>
                    <a:pt x="218977" y="89765"/>
                  </a:lnTo>
                  <a:lnTo>
                    <a:pt x="218977" y="83482"/>
                  </a:lnTo>
                  <a:lnTo>
                    <a:pt x="215387" y="83482"/>
                  </a:lnTo>
                  <a:close/>
                  <a:moveTo>
                    <a:pt x="215387" y="93356"/>
                  </a:moveTo>
                  <a:lnTo>
                    <a:pt x="215387" y="99640"/>
                  </a:lnTo>
                  <a:lnTo>
                    <a:pt x="221669" y="99640"/>
                  </a:lnTo>
                  <a:lnTo>
                    <a:pt x="221669" y="93356"/>
                  </a:lnTo>
                  <a:lnTo>
                    <a:pt x="215387" y="93356"/>
                  </a:lnTo>
                  <a:close/>
                  <a:moveTo>
                    <a:pt x="221669" y="796220"/>
                  </a:moveTo>
                  <a:lnTo>
                    <a:pt x="221669" y="799810"/>
                  </a:lnTo>
                  <a:lnTo>
                    <a:pt x="231541" y="799810"/>
                  </a:lnTo>
                  <a:lnTo>
                    <a:pt x="231541" y="796220"/>
                  </a:lnTo>
                  <a:lnTo>
                    <a:pt x="221669" y="796220"/>
                  </a:lnTo>
                  <a:close/>
                  <a:moveTo>
                    <a:pt x="234233" y="67324"/>
                  </a:moveTo>
                  <a:lnTo>
                    <a:pt x="234233" y="70915"/>
                  </a:lnTo>
                  <a:cubicBezTo>
                    <a:pt x="235131" y="75403"/>
                    <a:pt x="236926" y="77198"/>
                    <a:pt x="240516" y="77198"/>
                  </a:cubicBezTo>
                  <a:lnTo>
                    <a:pt x="250388" y="77198"/>
                  </a:lnTo>
                  <a:lnTo>
                    <a:pt x="250388" y="73608"/>
                  </a:lnTo>
                  <a:cubicBezTo>
                    <a:pt x="250388" y="69119"/>
                    <a:pt x="248593" y="67324"/>
                    <a:pt x="244105" y="67324"/>
                  </a:cubicBezTo>
                  <a:lnTo>
                    <a:pt x="234233" y="67324"/>
                  </a:lnTo>
                  <a:close/>
                  <a:moveTo>
                    <a:pt x="247695" y="787243"/>
                  </a:moveTo>
                  <a:lnTo>
                    <a:pt x="260260" y="796220"/>
                  </a:lnTo>
                  <a:lnTo>
                    <a:pt x="266541" y="796220"/>
                  </a:lnTo>
                  <a:lnTo>
                    <a:pt x="266541" y="789936"/>
                  </a:lnTo>
                  <a:lnTo>
                    <a:pt x="270131" y="789936"/>
                  </a:lnTo>
                  <a:cubicBezTo>
                    <a:pt x="271926" y="789936"/>
                    <a:pt x="272824" y="790834"/>
                    <a:pt x="272824" y="793527"/>
                  </a:cubicBezTo>
                  <a:cubicBezTo>
                    <a:pt x="277311" y="791731"/>
                    <a:pt x="280901" y="789936"/>
                    <a:pt x="286285" y="789936"/>
                  </a:cubicBezTo>
                  <a:lnTo>
                    <a:pt x="286285" y="783652"/>
                  </a:lnTo>
                  <a:cubicBezTo>
                    <a:pt x="282696" y="783652"/>
                    <a:pt x="278208" y="781857"/>
                    <a:pt x="272824" y="777369"/>
                  </a:cubicBezTo>
                  <a:cubicBezTo>
                    <a:pt x="255772" y="779164"/>
                    <a:pt x="247695" y="782755"/>
                    <a:pt x="247695" y="787243"/>
                  </a:cubicBezTo>
                  <a:close/>
                  <a:moveTo>
                    <a:pt x="253977" y="757620"/>
                  </a:moveTo>
                  <a:lnTo>
                    <a:pt x="253977" y="763904"/>
                  </a:lnTo>
                  <a:lnTo>
                    <a:pt x="257567" y="763904"/>
                  </a:lnTo>
                  <a:lnTo>
                    <a:pt x="257567" y="757620"/>
                  </a:lnTo>
                  <a:lnTo>
                    <a:pt x="253977" y="757620"/>
                  </a:lnTo>
                  <a:close/>
                  <a:moveTo>
                    <a:pt x="266541" y="748644"/>
                  </a:moveTo>
                  <a:lnTo>
                    <a:pt x="275516" y="748644"/>
                  </a:lnTo>
                  <a:lnTo>
                    <a:pt x="275516" y="738770"/>
                  </a:lnTo>
                  <a:cubicBezTo>
                    <a:pt x="273721" y="738770"/>
                    <a:pt x="270131" y="742360"/>
                    <a:pt x="266541" y="748644"/>
                  </a:cubicBezTo>
                  <a:close/>
                  <a:moveTo>
                    <a:pt x="282696" y="754927"/>
                  </a:moveTo>
                  <a:lnTo>
                    <a:pt x="282696" y="761211"/>
                  </a:lnTo>
                  <a:cubicBezTo>
                    <a:pt x="287183" y="761211"/>
                    <a:pt x="288978" y="759416"/>
                    <a:pt x="288978" y="754927"/>
                  </a:cubicBezTo>
                  <a:lnTo>
                    <a:pt x="282696" y="754927"/>
                  </a:lnTo>
                  <a:close/>
                  <a:moveTo>
                    <a:pt x="295260" y="692989"/>
                  </a:moveTo>
                  <a:lnTo>
                    <a:pt x="295260" y="696580"/>
                  </a:lnTo>
                  <a:lnTo>
                    <a:pt x="301542" y="696580"/>
                  </a:lnTo>
                  <a:lnTo>
                    <a:pt x="301542" y="692989"/>
                  </a:lnTo>
                  <a:lnTo>
                    <a:pt x="295260" y="692989"/>
                  </a:lnTo>
                  <a:close/>
                  <a:moveTo>
                    <a:pt x="298850" y="629256"/>
                  </a:moveTo>
                  <a:cubicBezTo>
                    <a:pt x="299747" y="633744"/>
                    <a:pt x="301542" y="635539"/>
                    <a:pt x="305132" y="635539"/>
                  </a:cubicBezTo>
                  <a:lnTo>
                    <a:pt x="305132" y="622972"/>
                  </a:lnTo>
                  <a:cubicBezTo>
                    <a:pt x="301542" y="622972"/>
                    <a:pt x="298850" y="625665"/>
                    <a:pt x="298850" y="629256"/>
                  </a:cubicBezTo>
                  <a:close/>
                  <a:moveTo>
                    <a:pt x="306029" y="219028"/>
                  </a:moveTo>
                  <a:lnTo>
                    <a:pt x="306029" y="228004"/>
                  </a:lnTo>
                  <a:lnTo>
                    <a:pt x="309619" y="228004"/>
                  </a:lnTo>
                  <a:lnTo>
                    <a:pt x="309619" y="219028"/>
                  </a:lnTo>
                  <a:lnTo>
                    <a:pt x="306029" y="219028"/>
                  </a:lnTo>
                  <a:close/>
                  <a:moveTo>
                    <a:pt x="306029" y="561034"/>
                  </a:moveTo>
                  <a:lnTo>
                    <a:pt x="306029" y="564625"/>
                  </a:lnTo>
                  <a:lnTo>
                    <a:pt x="312311" y="564625"/>
                  </a:lnTo>
                  <a:lnTo>
                    <a:pt x="312311" y="561034"/>
                  </a:lnTo>
                  <a:lnTo>
                    <a:pt x="306029" y="561034"/>
                  </a:lnTo>
                  <a:close/>
                  <a:moveTo>
                    <a:pt x="312311" y="342006"/>
                  </a:moveTo>
                  <a:lnTo>
                    <a:pt x="312311" y="345597"/>
                  </a:lnTo>
                  <a:lnTo>
                    <a:pt x="318594" y="345597"/>
                  </a:lnTo>
                  <a:lnTo>
                    <a:pt x="318594" y="342006"/>
                  </a:lnTo>
                  <a:lnTo>
                    <a:pt x="312311" y="342006"/>
                  </a:lnTo>
                  <a:close/>
                  <a:moveTo>
                    <a:pt x="321286" y="138239"/>
                  </a:moveTo>
                  <a:cubicBezTo>
                    <a:pt x="321286" y="140034"/>
                    <a:pt x="320388" y="143625"/>
                    <a:pt x="317696" y="147215"/>
                  </a:cubicBezTo>
                  <a:cubicBezTo>
                    <a:pt x="321286" y="156192"/>
                    <a:pt x="323978" y="160680"/>
                    <a:pt x="327568" y="160680"/>
                  </a:cubicBezTo>
                  <a:lnTo>
                    <a:pt x="327568" y="144522"/>
                  </a:lnTo>
                  <a:cubicBezTo>
                    <a:pt x="328465" y="140932"/>
                    <a:pt x="325773" y="138239"/>
                    <a:pt x="321286" y="138239"/>
                  </a:cubicBezTo>
                  <a:close/>
                  <a:moveTo>
                    <a:pt x="318594" y="464087"/>
                  </a:moveTo>
                  <a:lnTo>
                    <a:pt x="318594" y="470371"/>
                  </a:lnTo>
                  <a:lnTo>
                    <a:pt x="324876" y="470371"/>
                  </a:lnTo>
                  <a:lnTo>
                    <a:pt x="324876" y="464087"/>
                  </a:lnTo>
                  <a:lnTo>
                    <a:pt x="318594" y="464087"/>
                  </a:lnTo>
                  <a:close/>
                  <a:moveTo>
                    <a:pt x="321286" y="625665"/>
                  </a:moveTo>
                  <a:lnTo>
                    <a:pt x="321286" y="631949"/>
                  </a:lnTo>
                  <a:lnTo>
                    <a:pt x="324876" y="631949"/>
                  </a:lnTo>
                  <a:lnTo>
                    <a:pt x="324876" y="625665"/>
                  </a:lnTo>
                  <a:lnTo>
                    <a:pt x="321286" y="625665"/>
                  </a:lnTo>
                  <a:close/>
                  <a:moveTo>
                    <a:pt x="324876" y="431772"/>
                  </a:moveTo>
                  <a:lnTo>
                    <a:pt x="324876" y="435362"/>
                  </a:lnTo>
                  <a:cubicBezTo>
                    <a:pt x="326671" y="439851"/>
                    <a:pt x="328465" y="442544"/>
                    <a:pt x="328465" y="445237"/>
                  </a:cubicBezTo>
                  <a:lnTo>
                    <a:pt x="332055" y="445237"/>
                  </a:lnTo>
                  <a:lnTo>
                    <a:pt x="332055" y="431772"/>
                  </a:lnTo>
                  <a:lnTo>
                    <a:pt x="324876" y="431772"/>
                  </a:lnTo>
                  <a:close/>
                  <a:moveTo>
                    <a:pt x="328465" y="631949"/>
                  </a:moveTo>
                  <a:lnTo>
                    <a:pt x="328465" y="645414"/>
                  </a:lnTo>
                  <a:cubicBezTo>
                    <a:pt x="332952" y="645414"/>
                    <a:pt x="334747" y="643618"/>
                    <a:pt x="334747" y="639130"/>
                  </a:cubicBezTo>
                  <a:cubicBezTo>
                    <a:pt x="334747" y="634642"/>
                    <a:pt x="332055" y="631949"/>
                    <a:pt x="328465" y="631949"/>
                  </a:cubicBezTo>
                  <a:close/>
                  <a:moveTo>
                    <a:pt x="328465" y="667855"/>
                  </a:moveTo>
                  <a:lnTo>
                    <a:pt x="328465" y="674139"/>
                  </a:lnTo>
                  <a:lnTo>
                    <a:pt x="344619" y="670548"/>
                  </a:lnTo>
                  <a:lnTo>
                    <a:pt x="344619" y="664264"/>
                  </a:lnTo>
                  <a:cubicBezTo>
                    <a:pt x="341030" y="666957"/>
                    <a:pt x="335645" y="667855"/>
                    <a:pt x="328465" y="667855"/>
                  </a:cubicBezTo>
                  <a:close/>
                  <a:moveTo>
                    <a:pt x="331158" y="406637"/>
                  </a:moveTo>
                  <a:lnTo>
                    <a:pt x="331158" y="415614"/>
                  </a:lnTo>
                  <a:lnTo>
                    <a:pt x="337440" y="415614"/>
                  </a:lnTo>
                  <a:lnTo>
                    <a:pt x="337440" y="412023"/>
                  </a:lnTo>
                  <a:cubicBezTo>
                    <a:pt x="337440" y="408433"/>
                    <a:pt x="335645" y="406637"/>
                    <a:pt x="331158" y="406637"/>
                  </a:cubicBezTo>
                  <a:close/>
                  <a:moveTo>
                    <a:pt x="331158" y="461394"/>
                  </a:moveTo>
                  <a:lnTo>
                    <a:pt x="331158" y="470371"/>
                  </a:lnTo>
                  <a:lnTo>
                    <a:pt x="337440" y="470371"/>
                  </a:lnTo>
                  <a:lnTo>
                    <a:pt x="337440" y="467678"/>
                  </a:lnTo>
                  <a:cubicBezTo>
                    <a:pt x="337440" y="463190"/>
                    <a:pt x="335645" y="461394"/>
                    <a:pt x="331158" y="461394"/>
                  </a:cubicBezTo>
                  <a:close/>
                  <a:moveTo>
                    <a:pt x="334747" y="254934"/>
                  </a:moveTo>
                  <a:lnTo>
                    <a:pt x="334747" y="258524"/>
                  </a:lnTo>
                  <a:lnTo>
                    <a:pt x="341030" y="258524"/>
                  </a:lnTo>
                  <a:lnTo>
                    <a:pt x="341030" y="254934"/>
                  </a:lnTo>
                  <a:lnTo>
                    <a:pt x="334747" y="254934"/>
                  </a:lnTo>
                  <a:close/>
                  <a:moveTo>
                    <a:pt x="334747" y="554750"/>
                  </a:moveTo>
                  <a:cubicBezTo>
                    <a:pt x="339235" y="554750"/>
                    <a:pt x="341030" y="558341"/>
                    <a:pt x="341030" y="564625"/>
                  </a:cubicBezTo>
                  <a:lnTo>
                    <a:pt x="344619" y="564625"/>
                  </a:lnTo>
                  <a:cubicBezTo>
                    <a:pt x="349107" y="564625"/>
                    <a:pt x="350901" y="562829"/>
                    <a:pt x="350901" y="558341"/>
                  </a:cubicBezTo>
                  <a:lnTo>
                    <a:pt x="350901" y="554750"/>
                  </a:lnTo>
                  <a:cubicBezTo>
                    <a:pt x="350901" y="550262"/>
                    <a:pt x="349107" y="548467"/>
                    <a:pt x="344619" y="548467"/>
                  </a:cubicBezTo>
                  <a:lnTo>
                    <a:pt x="341030" y="548467"/>
                  </a:lnTo>
                  <a:cubicBezTo>
                    <a:pt x="336542" y="548467"/>
                    <a:pt x="334747" y="551160"/>
                    <a:pt x="334747" y="554750"/>
                  </a:cubicBezTo>
                  <a:close/>
                  <a:moveTo>
                    <a:pt x="344619" y="399456"/>
                  </a:moveTo>
                  <a:lnTo>
                    <a:pt x="344619" y="405740"/>
                  </a:lnTo>
                  <a:lnTo>
                    <a:pt x="348209" y="405740"/>
                  </a:lnTo>
                  <a:lnTo>
                    <a:pt x="348209" y="399456"/>
                  </a:lnTo>
                  <a:lnTo>
                    <a:pt x="344619" y="399456"/>
                  </a:lnTo>
                  <a:close/>
                  <a:moveTo>
                    <a:pt x="344619" y="687603"/>
                  </a:moveTo>
                  <a:cubicBezTo>
                    <a:pt x="345517" y="692092"/>
                    <a:pt x="347312" y="693887"/>
                    <a:pt x="350901" y="693887"/>
                  </a:cubicBezTo>
                  <a:lnTo>
                    <a:pt x="350901" y="687603"/>
                  </a:lnTo>
                  <a:lnTo>
                    <a:pt x="344619" y="687603"/>
                  </a:lnTo>
                  <a:close/>
                </a:path>
              </a:pathLst>
            </a:custGeom>
            <a:solidFill>
              <a:srgbClr val="65B24C"/>
            </a:solidFill>
            <a:ln w="8971"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47545C2D-C492-7352-DF32-459F4AF6FAD2}"/>
                </a:ext>
              </a:extLst>
            </p:cNvPr>
            <p:cNvSpPr/>
            <p:nvPr/>
          </p:nvSpPr>
          <p:spPr>
            <a:xfrm>
              <a:off x="4718773" y="3226373"/>
              <a:ext cx="435261" cy="884189"/>
            </a:xfrm>
            <a:custGeom>
              <a:avLst/>
              <a:gdLst>
                <a:gd name="connsiteX0" fmla="*/ 38590 w 435261"/>
                <a:gd name="connsiteY0" fmla="*/ 0 h 884189"/>
                <a:gd name="connsiteX1" fmla="*/ 83462 w 435261"/>
                <a:gd name="connsiteY1" fmla="*/ 3591 h 884189"/>
                <a:gd name="connsiteX2" fmla="*/ 103206 w 435261"/>
                <a:gd name="connsiteY2" fmla="*/ 0 h 884189"/>
                <a:gd name="connsiteX3" fmla="*/ 167823 w 435261"/>
                <a:gd name="connsiteY3" fmla="*/ 51166 h 884189"/>
                <a:gd name="connsiteX4" fmla="*/ 280901 w 435261"/>
                <a:gd name="connsiteY4" fmla="*/ 384196 h 884189"/>
                <a:gd name="connsiteX5" fmla="*/ 284491 w 435261"/>
                <a:gd name="connsiteY5" fmla="*/ 384196 h 884189"/>
                <a:gd name="connsiteX6" fmla="*/ 290773 w 435261"/>
                <a:gd name="connsiteY6" fmla="*/ 380606 h 884189"/>
                <a:gd name="connsiteX7" fmla="*/ 287183 w 435261"/>
                <a:gd name="connsiteY7" fmla="*/ 371629 h 884189"/>
                <a:gd name="connsiteX8" fmla="*/ 290773 w 435261"/>
                <a:gd name="connsiteY8" fmla="*/ 351881 h 884189"/>
                <a:gd name="connsiteX9" fmla="*/ 287183 w 435261"/>
                <a:gd name="connsiteY9" fmla="*/ 345597 h 884189"/>
                <a:gd name="connsiteX10" fmla="*/ 293465 w 435261"/>
                <a:gd name="connsiteY10" fmla="*/ 303407 h 884189"/>
                <a:gd name="connsiteX11" fmla="*/ 293465 w 435261"/>
                <a:gd name="connsiteY11" fmla="*/ 293533 h 884189"/>
                <a:gd name="connsiteX12" fmla="*/ 290773 w 435261"/>
                <a:gd name="connsiteY12" fmla="*/ 206461 h 884189"/>
                <a:gd name="connsiteX13" fmla="*/ 293465 w 435261"/>
                <a:gd name="connsiteY13" fmla="*/ 112207 h 884189"/>
                <a:gd name="connsiteX14" fmla="*/ 293465 w 435261"/>
                <a:gd name="connsiteY14" fmla="*/ 99640 h 884189"/>
                <a:gd name="connsiteX15" fmla="*/ 290773 w 435261"/>
                <a:gd name="connsiteY15" fmla="*/ 38599 h 884189"/>
                <a:gd name="connsiteX16" fmla="*/ 329363 w 435261"/>
                <a:gd name="connsiteY16" fmla="*/ 0 h 884189"/>
                <a:gd name="connsiteX17" fmla="*/ 393979 w 435261"/>
                <a:gd name="connsiteY17" fmla="*/ 0 h 884189"/>
                <a:gd name="connsiteX18" fmla="*/ 435262 w 435261"/>
                <a:gd name="connsiteY18" fmla="*/ 22441 h 884189"/>
                <a:gd name="connsiteX19" fmla="*/ 435262 w 435261"/>
                <a:gd name="connsiteY19" fmla="*/ 851874 h 884189"/>
                <a:gd name="connsiteX20" fmla="*/ 402954 w 435261"/>
                <a:gd name="connsiteY20" fmla="*/ 884190 h 884189"/>
                <a:gd name="connsiteX21" fmla="*/ 322184 w 435261"/>
                <a:gd name="connsiteY21" fmla="*/ 884190 h 884189"/>
                <a:gd name="connsiteX22" fmla="*/ 263850 w 435261"/>
                <a:gd name="connsiteY22" fmla="*/ 764802 h 884189"/>
                <a:gd name="connsiteX23" fmla="*/ 183079 w 435261"/>
                <a:gd name="connsiteY23" fmla="*/ 538593 h 884189"/>
                <a:gd name="connsiteX24" fmla="*/ 157053 w 435261"/>
                <a:gd name="connsiteY24" fmla="*/ 483836 h 884189"/>
                <a:gd name="connsiteX25" fmla="*/ 150771 w 435261"/>
                <a:gd name="connsiteY25" fmla="*/ 471269 h 884189"/>
                <a:gd name="connsiteX26" fmla="*/ 147181 w 435261"/>
                <a:gd name="connsiteY26" fmla="*/ 471269 h 884189"/>
                <a:gd name="connsiteX27" fmla="*/ 147181 w 435261"/>
                <a:gd name="connsiteY27" fmla="*/ 835716 h 884189"/>
                <a:gd name="connsiteX28" fmla="*/ 150771 w 435261"/>
                <a:gd name="connsiteY28" fmla="*/ 849181 h 884189"/>
                <a:gd name="connsiteX29" fmla="*/ 114873 w 435261"/>
                <a:gd name="connsiteY29" fmla="*/ 884190 h 884189"/>
                <a:gd name="connsiteX30" fmla="*/ 27821 w 435261"/>
                <a:gd name="connsiteY30" fmla="*/ 884190 h 884189"/>
                <a:gd name="connsiteX31" fmla="*/ 1795 w 435261"/>
                <a:gd name="connsiteY31" fmla="*/ 854567 h 884189"/>
                <a:gd name="connsiteX32" fmla="*/ 5385 w 435261"/>
                <a:gd name="connsiteY32" fmla="*/ 806094 h 884189"/>
                <a:gd name="connsiteX33" fmla="*/ 5385 w 435261"/>
                <a:gd name="connsiteY33" fmla="*/ 680422 h 884189"/>
                <a:gd name="connsiteX34" fmla="*/ 8974 w 435261"/>
                <a:gd name="connsiteY34" fmla="*/ 660674 h 884189"/>
                <a:gd name="connsiteX35" fmla="*/ 2692 w 435261"/>
                <a:gd name="connsiteY35" fmla="*/ 553853 h 884189"/>
                <a:gd name="connsiteX36" fmla="*/ 6282 w 435261"/>
                <a:gd name="connsiteY36" fmla="*/ 547569 h 884189"/>
                <a:gd name="connsiteX37" fmla="*/ 2692 w 435261"/>
                <a:gd name="connsiteY37" fmla="*/ 537695 h 884189"/>
                <a:gd name="connsiteX38" fmla="*/ 6282 w 435261"/>
                <a:gd name="connsiteY38" fmla="*/ 453316 h 884189"/>
                <a:gd name="connsiteX39" fmla="*/ 2692 w 435261"/>
                <a:gd name="connsiteY39" fmla="*/ 363550 h 884189"/>
                <a:gd name="connsiteX40" fmla="*/ 8974 w 435261"/>
                <a:gd name="connsiteY40" fmla="*/ 298919 h 884189"/>
                <a:gd name="connsiteX41" fmla="*/ 2692 w 435261"/>
                <a:gd name="connsiteY41" fmla="*/ 272887 h 884189"/>
                <a:gd name="connsiteX42" fmla="*/ 6282 w 435261"/>
                <a:gd name="connsiteY42" fmla="*/ 228004 h 884189"/>
                <a:gd name="connsiteX43" fmla="*/ 6282 w 435261"/>
                <a:gd name="connsiteY43" fmla="*/ 198382 h 884189"/>
                <a:gd name="connsiteX44" fmla="*/ 2692 w 435261"/>
                <a:gd name="connsiteY44" fmla="*/ 185814 h 884189"/>
                <a:gd name="connsiteX45" fmla="*/ 6282 w 435261"/>
                <a:gd name="connsiteY45" fmla="*/ 175940 h 884189"/>
                <a:gd name="connsiteX46" fmla="*/ 0 w 435261"/>
                <a:gd name="connsiteY46" fmla="*/ 47576 h 884189"/>
                <a:gd name="connsiteX47" fmla="*/ 38590 w 435261"/>
                <a:gd name="connsiteY47" fmla="*/ 0 h 884189"/>
                <a:gd name="connsiteX48" fmla="*/ 54745 w 435261"/>
                <a:gd name="connsiteY48" fmla="*/ 649004 h 884189"/>
                <a:gd name="connsiteX49" fmla="*/ 54745 w 435261"/>
                <a:gd name="connsiteY49" fmla="*/ 655288 h 884189"/>
                <a:gd name="connsiteX50" fmla="*/ 61026 w 435261"/>
                <a:gd name="connsiteY50" fmla="*/ 661571 h 884189"/>
                <a:gd name="connsiteX51" fmla="*/ 64616 w 435261"/>
                <a:gd name="connsiteY51" fmla="*/ 661571 h 884189"/>
                <a:gd name="connsiteX52" fmla="*/ 64616 w 435261"/>
                <a:gd name="connsiteY52" fmla="*/ 655288 h 884189"/>
                <a:gd name="connsiteX53" fmla="*/ 58334 w 435261"/>
                <a:gd name="connsiteY53" fmla="*/ 649004 h 884189"/>
                <a:gd name="connsiteX54" fmla="*/ 54745 w 435261"/>
                <a:gd name="connsiteY54" fmla="*/ 649004 h 884189"/>
                <a:gd name="connsiteX55" fmla="*/ 58334 w 435261"/>
                <a:gd name="connsiteY55" fmla="*/ 416512 h 884189"/>
                <a:gd name="connsiteX56" fmla="*/ 58334 w 435261"/>
                <a:gd name="connsiteY56" fmla="*/ 420102 h 884189"/>
                <a:gd name="connsiteX57" fmla="*/ 64616 w 435261"/>
                <a:gd name="connsiteY57" fmla="*/ 420102 h 884189"/>
                <a:gd name="connsiteX58" fmla="*/ 64616 w 435261"/>
                <a:gd name="connsiteY58" fmla="*/ 416512 h 884189"/>
                <a:gd name="connsiteX59" fmla="*/ 58334 w 435261"/>
                <a:gd name="connsiteY59" fmla="*/ 416512 h 884189"/>
                <a:gd name="connsiteX60" fmla="*/ 61026 w 435261"/>
                <a:gd name="connsiteY60" fmla="*/ 80789 h 884189"/>
                <a:gd name="connsiteX61" fmla="*/ 61026 w 435261"/>
                <a:gd name="connsiteY61" fmla="*/ 84380 h 884189"/>
                <a:gd name="connsiteX62" fmla="*/ 64616 w 435261"/>
                <a:gd name="connsiteY62" fmla="*/ 106821 h 884189"/>
                <a:gd name="connsiteX63" fmla="*/ 73591 w 435261"/>
                <a:gd name="connsiteY63" fmla="*/ 106821 h 884189"/>
                <a:gd name="connsiteX64" fmla="*/ 67308 w 435261"/>
                <a:gd name="connsiteY64" fmla="*/ 80789 h 884189"/>
                <a:gd name="connsiteX65" fmla="*/ 61026 w 435261"/>
                <a:gd name="connsiteY65" fmla="*/ 80789 h 884189"/>
                <a:gd name="connsiteX66" fmla="*/ 131925 w 435261"/>
                <a:gd name="connsiteY66" fmla="*/ 338416 h 884189"/>
                <a:gd name="connsiteX67" fmla="*/ 109489 w 435261"/>
                <a:gd name="connsiteY67" fmla="*/ 350983 h 884189"/>
                <a:gd name="connsiteX68" fmla="*/ 109489 w 435261"/>
                <a:gd name="connsiteY68" fmla="*/ 367141 h 884189"/>
                <a:gd name="connsiteX69" fmla="*/ 87052 w 435261"/>
                <a:gd name="connsiteY69" fmla="*/ 392275 h 884189"/>
                <a:gd name="connsiteX70" fmla="*/ 83462 w 435261"/>
                <a:gd name="connsiteY70" fmla="*/ 392275 h 884189"/>
                <a:gd name="connsiteX71" fmla="*/ 61026 w 435261"/>
                <a:gd name="connsiteY71" fmla="*/ 389582 h 884189"/>
                <a:gd name="connsiteX72" fmla="*/ 61026 w 435261"/>
                <a:gd name="connsiteY72" fmla="*/ 398559 h 884189"/>
                <a:gd name="connsiteX73" fmla="*/ 73591 w 435261"/>
                <a:gd name="connsiteY73" fmla="*/ 404842 h 884189"/>
                <a:gd name="connsiteX74" fmla="*/ 79873 w 435261"/>
                <a:gd name="connsiteY74" fmla="*/ 401252 h 884189"/>
                <a:gd name="connsiteX75" fmla="*/ 96027 w 435261"/>
                <a:gd name="connsiteY75" fmla="*/ 410228 h 884189"/>
                <a:gd name="connsiteX76" fmla="*/ 109489 w 435261"/>
                <a:gd name="connsiteY76" fmla="*/ 401252 h 884189"/>
                <a:gd name="connsiteX77" fmla="*/ 115771 w 435261"/>
                <a:gd name="connsiteY77" fmla="*/ 407535 h 884189"/>
                <a:gd name="connsiteX78" fmla="*/ 115771 w 435261"/>
                <a:gd name="connsiteY78" fmla="*/ 410228 h 884189"/>
                <a:gd name="connsiteX79" fmla="*/ 106796 w 435261"/>
                <a:gd name="connsiteY79" fmla="*/ 420102 h 884189"/>
                <a:gd name="connsiteX80" fmla="*/ 100514 w 435261"/>
                <a:gd name="connsiteY80" fmla="*/ 420102 h 884189"/>
                <a:gd name="connsiteX81" fmla="*/ 91540 w 435261"/>
                <a:gd name="connsiteY81" fmla="*/ 413819 h 884189"/>
                <a:gd name="connsiteX82" fmla="*/ 87950 w 435261"/>
                <a:gd name="connsiteY82" fmla="*/ 413819 h 884189"/>
                <a:gd name="connsiteX83" fmla="*/ 87950 w 435261"/>
                <a:gd name="connsiteY83" fmla="*/ 443441 h 884189"/>
                <a:gd name="connsiteX84" fmla="*/ 96924 w 435261"/>
                <a:gd name="connsiteY84" fmla="*/ 456009 h 884189"/>
                <a:gd name="connsiteX85" fmla="*/ 93335 w 435261"/>
                <a:gd name="connsiteY85" fmla="*/ 456009 h 884189"/>
                <a:gd name="connsiteX86" fmla="*/ 103206 w 435261"/>
                <a:gd name="connsiteY86" fmla="*/ 469473 h 884189"/>
                <a:gd name="connsiteX87" fmla="*/ 106796 w 435261"/>
                <a:gd name="connsiteY87" fmla="*/ 465883 h 884189"/>
                <a:gd name="connsiteX88" fmla="*/ 103206 w 435261"/>
                <a:gd name="connsiteY88" fmla="*/ 449725 h 884189"/>
                <a:gd name="connsiteX89" fmla="*/ 103206 w 435261"/>
                <a:gd name="connsiteY89" fmla="*/ 448827 h 884189"/>
                <a:gd name="connsiteX90" fmla="*/ 122950 w 435261"/>
                <a:gd name="connsiteY90" fmla="*/ 461394 h 884189"/>
                <a:gd name="connsiteX91" fmla="*/ 122950 w 435261"/>
                <a:gd name="connsiteY91" fmla="*/ 455111 h 884189"/>
                <a:gd name="connsiteX92" fmla="*/ 116668 w 435261"/>
                <a:gd name="connsiteY92" fmla="*/ 429977 h 884189"/>
                <a:gd name="connsiteX93" fmla="*/ 122950 w 435261"/>
                <a:gd name="connsiteY93" fmla="*/ 426386 h 884189"/>
                <a:gd name="connsiteX94" fmla="*/ 135515 w 435261"/>
                <a:gd name="connsiteY94" fmla="*/ 438953 h 884189"/>
                <a:gd name="connsiteX95" fmla="*/ 145386 w 435261"/>
                <a:gd name="connsiteY95" fmla="*/ 438953 h 884189"/>
                <a:gd name="connsiteX96" fmla="*/ 139104 w 435261"/>
                <a:gd name="connsiteY96" fmla="*/ 429977 h 884189"/>
                <a:gd name="connsiteX97" fmla="*/ 139104 w 435261"/>
                <a:gd name="connsiteY97" fmla="*/ 426386 h 884189"/>
                <a:gd name="connsiteX98" fmla="*/ 158848 w 435261"/>
                <a:gd name="connsiteY98" fmla="*/ 442544 h 884189"/>
                <a:gd name="connsiteX99" fmla="*/ 172310 w 435261"/>
                <a:gd name="connsiteY99" fmla="*/ 442544 h 884189"/>
                <a:gd name="connsiteX100" fmla="*/ 181284 w 435261"/>
                <a:gd name="connsiteY100" fmla="*/ 416512 h 884189"/>
                <a:gd name="connsiteX101" fmla="*/ 152566 w 435261"/>
                <a:gd name="connsiteY101" fmla="*/ 407535 h 884189"/>
                <a:gd name="connsiteX102" fmla="*/ 132822 w 435261"/>
                <a:gd name="connsiteY102" fmla="*/ 411126 h 884189"/>
                <a:gd name="connsiteX103" fmla="*/ 126540 w 435261"/>
                <a:gd name="connsiteY103" fmla="*/ 401252 h 884189"/>
                <a:gd name="connsiteX104" fmla="*/ 155258 w 435261"/>
                <a:gd name="connsiteY104" fmla="*/ 392275 h 884189"/>
                <a:gd name="connsiteX105" fmla="*/ 158848 w 435261"/>
                <a:gd name="connsiteY105" fmla="*/ 401252 h 884189"/>
                <a:gd name="connsiteX106" fmla="*/ 162438 w 435261"/>
                <a:gd name="connsiteY106" fmla="*/ 401252 h 884189"/>
                <a:gd name="connsiteX107" fmla="*/ 172310 w 435261"/>
                <a:gd name="connsiteY107" fmla="*/ 392275 h 884189"/>
                <a:gd name="connsiteX108" fmla="*/ 172310 w 435261"/>
                <a:gd name="connsiteY108" fmla="*/ 388684 h 884189"/>
                <a:gd name="connsiteX109" fmla="*/ 152566 w 435261"/>
                <a:gd name="connsiteY109" fmla="*/ 378810 h 884189"/>
                <a:gd name="connsiteX110" fmla="*/ 152566 w 435261"/>
                <a:gd name="connsiteY110" fmla="*/ 369834 h 884189"/>
                <a:gd name="connsiteX111" fmla="*/ 161540 w 435261"/>
                <a:gd name="connsiteY111" fmla="*/ 363550 h 884189"/>
                <a:gd name="connsiteX112" fmla="*/ 161540 w 435261"/>
                <a:gd name="connsiteY112" fmla="*/ 359959 h 884189"/>
                <a:gd name="connsiteX113" fmla="*/ 139104 w 435261"/>
                <a:gd name="connsiteY113" fmla="*/ 356369 h 884189"/>
                <a:gd name="connsiteX114" fmla="*/ 139104 w 435261"/>
                <a:gd name="connsiteY114" fmla="*/ 347392 h 884189"/>
                <a:gd name="connsiteX115" fmla="*/ 148976 w 435261"/>
                <a:gd name="connsiteY115" fmla="*/ 347392 h 884189"/>
                <a:gd name="connsiteX116" fmla="*/ 148976 w 435261"/>
                <a:gd name="connsiteY116" fmla="*/ 343802 h 884189"/>
                <a:gd name="connsiteX117" fmla="*/ 131925 w 435261"/>
                <a:gd name="connsiteY117" fmla="*/ 338416 h 884189"/>
                <a:gd name="connsiteX118" fmla="*/ 61026 w 435261"/>
                <a:gd name="connsiteY118" fmla="*/ 552058 h 884189"/>
                <a:gd name="connsiteX119" fmla="*/ 61026 w 435261"/>
                <a:gd name="connsiteY119" fmla="*/ 558341 h 884189"/>
                <a:gd name="connsiteX120" fmla="*/ 67308 w 435261"/>
                <a:gd name="connsiteY120" fmla="*/ 558341 h 884189"/>
                <a:gd name="connsiteX121" fmla="*/ 61026 w 435261"/>
                <a:gd name="connsiteY121" fmla="*/ 552058 h 884189"/>
                <a:gd name="connsiteX122" fmla="*/ 61026 w 435261"/>
                <a:gd name="connsiteY122" fmla="*/ 790834 h 884189"/>
                <a:gd name="connsiteX123" fmla="*/ 61026 w 435261"/>
                <a:gd name="connsiteY123" fmla="*/ 797117 h 884189"/>
                <a:gd name="connsiteX124" fmla="*/ 64616 w 435261"/>
                <a:gd name="connsiteY124" fmla="*/ 797117 h 884189"/>
                <a:gd name="connsiteX125" fmla="*/ 64616 w 435261"/>
                <a:gd name="connsiteY125" fmla="*/ 790834 h 884189"/>
                <a:gd name="connsiteX126" fmla="*/ 61026 w 435261"/>
                <a:gd name="connsiteY126" fmla="*/ 790834 h 884189"/>
                <a:gd name="connsiteX127" fmla="*/ 64616 w 435261"/>
                <a:gd name="connsiteY127" fmla="*/ 161578 h 884189"/>
                <a:gd name="connsiteX128" fmla="*/ 64616 w 435261"/>
                <a:gd name="connsiteY128" fmla="*/ 165168 h 884189"/>
                <a:gd name="connsiteX129" fmla="*/ 70899 w 435261"/>
                <a:gd name="connsiteY129" fmla="*/ 171452 h 884189"/>
                <a:gd name="connsiteX130" fmla="*/ 70899 w 435261"/>
                <a:gd name="connsiteY130" fmla="*/ 162475 h 884189"/>
                <a:gd name="connsiteX131" fmla="*/ 64616 w 435261"/>
                <a:gd name="connsiteY131" fmla="*/ 162475 h 884189"/>
                <a:gd name="connsiteX132" fmla="*/ 64616 w 435261"/>
                <a:gd name="connsiteY132" fmla="*/ 325849 h 884189"/>
                <a:gd name="connsiteX133" fmla="*/ 64616 w 435261"/>
                <a:gd name="connsiteY133" fmla="*/ 338416 h 884189"/>
                <a:gd name="connsiteX134" fmla="*/ 68206 w 435261"/>
                <a:gd name="connsiteY134" fmla="*/ 338416 h 884189"/>
                <a:gd name="connsiteX135" fmla="*/ 68206 w 435261"/>
                <a:gd name="connsiteY135" fmla="*/ 325849 h 884189"/>
                <a:gd name="connsiteX136" fmla="*/ 64616 w 435261"/>
                <a:gd name="connsiteY136" fmla="*/ 325849 h 884189"/>
                <a:gd name="connsiteX137" fmla="*/ 64616 w 435261"/>
                <a:gd name="connsiteY137" fmla="*/ 619382 h 884189"/>
                <a:gd name="connsiteX138" fmla="*/ 70899 w 435261"/>
                <a:gd name="connsiteY138" fmla="*/ 625665 h 884189"/>
                <a:gd name="connsiteX139" fmla="*/ 74488 w 435261"/>
                <a:gd name="connsiteY139" fmla="*/ 625665 h 884189"/>
                <a:gd name="connsiteX140" fmla="*/ 74488 w 435261"/>
                <a:gd name="connsiteY140" fmla="*/ 619382 h 884189"/>
                <a:gd name="connsiteX141" fmla="*/ 64616 w 435261"/>
                <a:gd name="connsiteY141" fmla="*/ 619382 h 884189"/>
                <a:gd name="connsiteX142" fmla="*/ 70899 w 435261"/>
                <a:gd name="connsiteY142" fmla="*/ 74505 h 884189"/>
                <a:gd name="connsiteX143" fmla="*/ 77181 w 435261"/>
                <a:gd name="connsiteY143" fmla="*/ 74505 h 884189"/>
                <a:gd name="connsiteX144" fmla="*/ 77181 w 435261"/>
                <a:gd name="connsiteY144" fmla="*/ 68222 h 884189"/>
                <a:gd name="connsiteX145" fmla="*/ 70899 w 435261"/>
                <a:gd name="connsiteY145" fmla="*/ 74505 h 884189"/>
                <a:gd name="connsiteX146" fmla="*/ 93335 w 435261"/>
                <a:gd name="connsiteY146" fmla="*/ 99640 h 884189"/>
                <a:gd name="connsiteX147" fmla="*/ 84360 w 435261"/>
                <a:gd name="connsiteY147" fmla="*/ 119388 h 884189"/>
                <a:gd name="connsiteX148" fmla="*/ 78078 w 435261"/>
                <a:gd name="connsiteY148" fmla="*/ 115797 h 884189"/>
                <a:gd name="connsiteX149" fmla="*/ 71796 w 435261"/>
                <a:gd name="connsiteY149" fmla="*/ 115797 h 884189"/>
                <a:gd name="connsiteX150" fmla="*/ 81668 w 435261"/>
                <a:gd name="connsiteY150" fmla="*/ 131955 h 884189"/>
                <a:gd name="connsiteX151" fmla="*/ 107694 w 435261"/>
                <a:gd name="connsiteY151" fmla="*/ 131955 h 884189"/>
                <a:gd name="connsiteX152" fmla="*/ 101411 w 435261"/>
                <a:gd name="connsiteY152" fmla="*/ 122979 h 884189"/>
                <a:gd name="connsiteX153" fmla="*/ 101411 w 435261"/>
                <a:gd name="connsiteY153" fmla="*/ 119388 h 884189"/>
                <a:gd name="connsiteX154" fmla="*/ 117566 w 435261"/>
                <a:gd name="connsiteY154" fmla="*/ 106821 h 884189"/>
                <a:gd name="connsiteX155" fmla="*/ 117566 w 435261"/>
                <a:gd name="connsiteY155" fmla="*/ 103230 h 884189"/>
                <a:gd name="connsiteX156" fmla="*/ 111284 w 435261"/>
                <a:gd name="connsiteY156" fmla="*/ 99640 h 884189"/>
                <a:gd name="connsiteX157" fmla="*/ 105001 w 435261"/>
                <a:gd name="connsiteY157" fmla="*/ 103230 h 884189"/>
                <a:gd name="connsiteX158" fmla="*/ 93335 w 435261"/>
                <a:gd name="connsiteY158" fmla="*/ 99640 h 884189"/>
                <a:gd name="connsiteX159" fmla="*/ 70899 w 435261"/>
                <a:gd name="connsiteY159" fmla="*/ 235185 h 884189"/>
                <a:gd name="connsiteX160" fmla="*/ 70899 w 435261"/>
                <a:gd name="connsiteY160" fmla="*/ 242367 h 884189"/>
                <a:gd name="connsiteX161" fmla="*/ 77181 w 435261"/>
                <a:gd name="connsiteY161" fmla="*/ 242367 h 884189"/>
                <a:gd name="connsiteX162" fmla="*/ 77181 w 435261"/>
                <a:gd name="connsiteY162" fmla="*/ 236083 h 884189"/>
                <a:gd name="connsiteX163" fmla="*/ 70899 w 435261"/>
                <a:gd name="connsiteY163" fmla="*/ 236083 h 884189"/>
                <a:gd name="connsiteX164" fmla="*/ 70899 w 435261"/>
                <a:gd name="connsiteY164" fmla="*/ 273785 h 884189"/>
                <a:gd name="connsiteX165" fmla="*/ 84360 w 435261"/>
                <a:gd name="connsiteY165" fmla="*/ 273785 h 884189"/>
                <a:gd name="connsiteX166" fmla="*/ 87950 w 435261"/>
                <a:gd name="connsiteY166" fmla="*/ 257627 h 884189"/>
                <a:gd name="connsiteX167" fmla="*/ 87950 w 435261"/>
                <a:gd name="connsiteY167" fmla="*/ 251343 h 884189"/>
                <a:gd name="connsiteX168" fmla="*/ 70899 w 435261"/>
                <a:gd name="connsiteY168" fmla="*/ 273785 h 884189"/>
                <a:gd name="connsiteX169" fmla="*/ 70899 w 435261"/>
                <a:gd name="connsiteY169" fmla="*/ 464985 h 884189"/>
                <a:gd name="connsiteX170" fmla="*/ 70899 w 435261"/>
                <a:gd name="connsiteY170" fmla="*/ 468576 h 884189"/>
                <a:gd name="connsiteX171" fmla="*/ 77181 w 435261"/>
                <a:gd name="connsiteY171" fmla="*/ 474859 h 884189"/>
                <a:gd name="connsiteX172" fmla="*/ 80770 w 435261"/>
                <a:gd name="connsiteY172" fmla="*/ 468576 h 884189"/>
                <a:gd name="connsiteX173" fmla="*/ 80770 w 435261"/>
                <a:gd name="connsiteY173" fmla="*/ 464985 h 884189"/>
                <a:gd name="connsiteX174" fmla="*/ 70899 w 435261"/>
                <a:gd name="connsiteY174" fmla="*/ 464985 h 884189"/>
                <a:gd name="connsiteX175" fmla="*/ 80770 w 435261"/>
                <a:gd name="connsiteY175" fmla="*/ 780959 h 884189"/>
                <a:gd name="connsiteX176" fmla="*/ 70899 w 435261"/>
                <a:gd name="connsiteY176" fmla="*/ 787243 h 884189"/>
                <a:gd name="connsiteX177" fmla="*/ 70899 w 435261"/>
                <a:gd name="connsiteY177" fmla="*/ 790834 h 884189"/>
                <a:gd name="connsiteX178" fmla="*/ 90642 w 435261"/>
                <a:gd name="connsiteY178" fmla="*/ 803401 h 884189"/>
                <a:gd name="connsiteX179" fmla="*/ 93335 w 435261"/>
                <a:gd name="connsiteY179" fmla="*/ 799810 h 884189"/>
                <a:gd name="connsiteX180" fmla="*/ 80770 w 435261"/>
                <a:gd name="connsiteY180" fmla="*/ 780959 h 884189"/>
                <a:gd name="connsiteX181" fmla="*/ 73591 w 435261"/>
                <a:gd name="connsiteY181" fmla="*/ 748644 h 884189"/>
                <a:gd name="connsiteX182" fmla="*/ 73591 w 435261"/>
                <a:gd name="connsiteY182" fmla="*/ 752234 h 884189"/>
                <a:gd name="connsiteX183" fmla="*/ 79873 w 435261"/>
                <a:gd name="connsiteY183" fmla="*/ 758518 h 884189"/>
                <a:gd name="connsiteX184" fmla="*/ 83462 w 435261"/>
                <a:gd name="connsiteY184" fmla="*/ 752234 h 884189"/>
                <a:gd name="connsiteX185" fmla="*/ 79873 w 435261"/>
                <a:gd name="connsiteY185" fmla="*/ 742360 h 884189"/>
                <a:gd name="connsiteX186" fmla="*/ 73591 w 435261"/>
                <a:gd name="connsiteY186" fmla="*/ 748644 h 884189"/>
                <a:gd name="connsiteX187" fmla="*/ 80770 w 435261"/>
                <a:gd name="connsiteY187" fmla="*/ 519742 h 884189"/>
                <a:gd name="connsiteX188" fmla="*/ 80770 w 435261"/>
                <a:gd name="connsiteY188" fmla="*/ 523333 h 884189"/>
                <a:gd name="connsiteX189" fmla="*/ 106796 w 435261"/>
                <a:gd name="connsiteY189" fmla="*/ 535900 h 884189"/>
                <a:gd name="connsiteX190" fmla="*/ 115771 w 435261"/>
                <a:gd name="connsiteY190" fmla="*/ 529616 h 884189"/>
                <a:gd name="connsiteX191" fmla="*/ 115771 w 435261"/>
                <a:gd name="connsiteY191" fmla="*/ 519742 h 884189"/>
                <a:gd name="connsiteX192" fmla="*/ 109489 w 435261"/>
                <a:gd name="connsiteY192" fmla="*/ 523333 h 884189"/>
                <a:gd name="connsiteX193" fmla="*/ 99617 w 435261"/>
                <a:gd name="connsiteY193" fmla="*/ 523333 h 884189"/>
                <a:gd name="connsiteX194" fmla="*/ 90642 w 435261"/>
                <a:gd name="connsiteY194" fmla="*/ 517049 h 884189"/>
                <a:gd name="connsiteX195" fmla="*/ 80770 w 435261"/>
                <a:gd name="connsiteY195" fmla="*/ 519742 h 884189"/>
                <a:gd name="connsiteX196" fmla="*/ 83462 w 435261"/>
                <a:gd name="connsiteY196" fmla="*/ 306998 h 884189"/>
                <a:gd name="connsiteX197" fmla="*/ 87052 w 435261"/>
                <a:gd name="connsiteY197" fmla="*/ 306998 h 884189"/>
                <a:gd name="connsiteX198" fmla="*/ 109489 w 435261"/>
                <a:gd name="connsiteY198" fmla="*/ 277375 h 884189"/>
                <a:gd name="connsiteX199" fmla="*/ 99617 w 435261"/>
                <a:gd name="connsiteY199" fmla="*/ 273785 h 884189"/>
                <a:gd name="connsiteX200" fmla="*/ 83462 w 435261"/>
                <a:gd name="connsiteY200" fmla="*/ 306998 h 884189"/>
                <a:gd name="connsiteX201" fmla="*/ 83462 w 435261"/>
                <a:gd name="connsiteY201" fmla="*/ 606814 h 884189"/>
                <a:gd name="connsiteX202" fmla="*/ 83462 w 435261"/>
                <a:gd name="connsiteY202" fmla="*/ 613098 h 884189"/>
                <a:gd name="connsiteX203" fmla="*/ 89745 w 435261"/>
                <a:gd name="connsiteY203" fmla="*/ 613098 h 884189"/>
                <a:gd name="connsiteX204" fmla="*/ 83462 w 435261"/>
                <a:gd name="connsiteY204" fmla="*/ 606814 h 884189"/>
                <a:gd name="connsiteX205" fmla="*/ 87052 w 435261"/>
                <a:gd name="connsiteY205" fmla="*/ 164271 h 884189"/>
                <a:gd name="connsiteX206" fmla="*/ 87052 w 435261"/>
                <a:gd name="connsiteY206" fmla="*/ 173247 h 884189"/>
                <a:gd name="connsiteX207" fmla="*/ 93335 w 435261"/>
                <a:gd name="connsiteY207" fmla="*/ 173247 h 884189"/>
                <a:gd name="connsiteX208" fmla="*/ 93335 w 435261"/>
                <a:gd name="connsiteY208" fmla="*/ 164271 h 884189"/>
                <a:gd name="connsiteX209" fmla="*/ 87052 w 435261"/>
                <a:gd name="connsiteY209" fmla="*/ 164271 h 884189"/>
                <a:gd name="connsiteX210" fmla="*/ 90642 w 435261"/>
                <a:gd name="connsiteY210" fmla="*/ 319565 h 884189"/>
                <a:gd name="connsiteX211" fmla="*/ 87052 w 435261"/>
                <a:gd name="connsiteY211" fmla="*/ 339313 h 884189"/>
                <a:gd name="connsiteX212" fmla="*/ 93335 w 435261"/>
                <a:gd name="connsiteY212" fmla="*/ 349188 h 884189"/>
                <a:gd name="connsiteX213" fmla="*/ 99617 w 435261"/>
                <a:gd name="connsiteY213" fmla="*/ 349188 h 884189"/>
                <a:gd name="connsiteX214" fmla="*/ 105899 w 435261"/>
                <a:gd name="connsiteY214" fmla="*/ 329439 h 884189"/>
                <a:gd name="connsiteX215" fmla="*/ 92437 w 435261"/>
                <a:gd name="connsiteY215" fmla="*/ 319565 h 884189"/>
                <a:gd name="connsiteX216" fmla="*/ 90642 w 435261"/>
                <a:gd name="connsiteY216" fmla="*/ 319565 h 884189"/>
                <a:gd name="connsiteX217" fmla="*/ 87052 w 435261"/>
                <a:gd name="connsiteY217" fmla="*/ 487426 h 884189"/>
                <a:gd name="connsiteX218" fmla="*/ 87052 w 435261"/>
                <a:gd name="connsiteY218" fmla="*/ 491017 h 884189"/>
                <a:gd name="connsiteX219" fmla="*/ 103206 w 435261"/>
                <a:gd name="connsiteY219" fmla="*/ 503584 h 884189"/>
                <a:gd name="connsiteX220" fmla="*/ 112181 w 435261"/>
                <a:gd name="connsiteY220" fmla="*/ 491017 h 884189"/>
                <a:gd name="connsiteX221" fmla="*/ 112181 w 435261"/>
                <a:gd name="connsiteY221" fmla="*/ 481143 h 884189"/>
                <a:gd name="connsiteX222" fmla="*/ 87052 w 435261"/>
                <a:gd name="connsiteY222" fmla="*/ 487426 h 884189"/>
                <a:gd name="connsiteX223" fmla="*/ 93335 w 435261"/>
                <a:gd name="connsiteY223" fmla="*/ 580782 h 884189"/>
                <a:gd name="connsiteX224" fmla="*/ 93335 w 435261"/>
                <a:gd name="connsiteY224" fmla="*/ 587066 h 884189"/>
                <a:gd name="connsiteX225" fmla="*/ 109489 w 435261"/>
                <a:gd name="connsiteY225" fmla="*/ 590657 h 884189"/>
                <a:gd name="connsiteX226" fmla="*/ 109489 w 435261"/>
                <a:gd name="connsiteY226" fmla="*/ 574499 h 884189"/>
                <a:gd name="connsiteX227" fmla="*/ 93335 w 435261"/>
                <a:gd name="connsiteY227" fmla="*/ 580782 h 884189"/>
                <a:gd name="connsiteX228" fmla="*/ 99617 w 435261"/>
                <a:gd name="connsiteY228" fmla="*/ 203768 h 884189"/>
                <a:gd name="connsiteX229" fmla="*/ 96027 w 435261"/>
                <a:gd name="connsiteY229" fmla="*/ 216335 h 884189"/>
                <a:gd name="connsiteX230" fmla="*/ 109489 w 435261"/>
                <a:gd name="connsiteY230" fmla="*/ 226209 h 884189"/>
                <a:gd name="connsiteX231" fmla="*/ 112181 w 435261"/>
                <a:gd name="connsiteY231" fmla="*/ 219925 h 884189"/>
                <a:gd name="connsiteX232" fmla="*/ 112181 w 435261"/>
                <a:gd name="connsiteY232" fmla="*/ 203768 h 884189"/>
                <a:gd name="connsiteX233" fmla="*/ 105899 w 435261"/>
                <a:gd name="connsiteY233" fmla="*/ 207358 h 884189"/>
                <a:gd name="connsiteX234" fmla="*/ 99617 w 435261"/>
                <a:gd name="connsiteY234" fmla="*/ 203768 h 884189"/>
                <a:gd name="connsiteX235" fmla="*/ 125643 w 435261"/>
                <a:gd name="connsiteY235" fmla="*/ 219028 h 884189"/>
                <a:gd name="connsiteX236" fmla="*/ 115771 w 435261"/>
                <a:gd name="connsiteY236" fmla="*/ 235185 h 884189"/>
                <a:gd name="connsiteX237" fmla="*/ 109489 w 435261"/>
                <a:gd name="connsiteY237" fmla="*/ 228902 h 884189"/>
                <a:gd name="connsiteX238" fmla="*/ 96027 w 435261"/>
                <a:gd name="connsiteY238" fmla="*/ 231595 h 884189"/>
                <a:gd name="connsiteX239" fmla="*/ 96027 w 435261"/>
                <a:gd name="connsiteY239" fmla="*/ 237878 h 884189"/>
                <a:gd name="connsiteX240" fmla="*/ 112181 w 435261"/>
                <a:gd name="connsiteY240" fmla="*/ 244162 h 884189"/>
                <a:gd name="connsiteX241" fmla="*/ 118463 w 435261"/>
                <a:gd name="connsiteY241" fmla="*/ 244162 h 884189"/>
                <a:gd name="connsiteX242" fmla="*/ 138207 w 435261"/>
                <a:gd name="connsiteY242" fmla="*/ 228004 h 884189"/>
                <a:gd name="connsiteX243" fmla="*/ 138207 w 435261"/>
                <a:gd name="connsiteY243" fmla="*/ 224414 h 884189"/>
                <a:gd name="connsiteX244" fmla="*/ 131925 w 435261"/>
                <a:gd name="connsiteY244" fmla="*/ 218130 h 884189"/>
                <a:gd name="connsiteX245" fmla="*/ 125643 w 435261"/>
                <a:gd name="connsiteY245" fmla="*/ 218130 h 884189"/>
                <a:gd name="connsiteX246" fmla="*/ 96924 w 435261"/>
                <a:gd name="connsiteY246" fmla="*/ 254934 h 884189"/>
                <a:gd name="connsiteX247" fmla="*/ 96924 w 435261"/>
                <a:gd name="connsiteY247" fmla="*/ 258525 h 884189"/>
                <a:gd name="connsiteX248" fmla="*/ 106796 w 435261"/>
                <a:gd name="connsiteY248" fmla="*/ 271989 h 884189"/>
                <a:gd name="connsiteX249" fmla="*/ 119360 w 435261"/>
                <a:gd name="connsiteY249" fmla="*/ 271989 h 884189"/>
                <a:gd name="connsiteX250" fmla="*/ 119360 w 435261"/>
                <a:gd name="connsiteY250" fmla="*/ 262115 h 884189"/>
                <a:gd name="connsiteX251" fmla="*/ 113079 w 435261"/>
                <a:gd name="connsiteY251" fmla="*/ 255832 h 884189"/>
                <a:gd name="connsiteX252" fmla="*/ 96924 w 435261"/>
                <a:gd name="connsiteY252" fmla="*/ 255832 h 884189"/>
                <a:gd name="connsiteX253" fmla="*/ 103206 w 435261"/>
                <a:gd name="connsiteY253" fmla="*/ 184019 h 884189"/>
                <a:gd name="connsiteX254" fmla="*/ 109489 w 435261"/>
                <a:gd name="connsiteY254" fmla="*/ 196586 h 884189"/>
                <a:gd name="connsiteX255" fmla="*/ 125643 w 435261"/>
                <a:gd name="connsiteY255" fmla="*/ 180429 h 884189"/>
                <a:gd name="connsiteX256" fmla="*/ 119360 w 435261"/>
                <a:gd name="connsiteY256" fmla="*/ 174145 h 884189"/>
                <a:gd name="connsiteX257" fmla="*/ 113079 w 435261"/>
                <a:gd name="connsiteY257" fmla="*/ 174145 h 884189"/>
                <a:gd name="connsiteX258" fmla="*/ 103206 w 435261"/>
                <a:gd name="connsiteY258" fmla="*/ 184019 h 884189"/>
                <a:gd name="connsiteX259" fmla="*/ 141796 w 435261"/>
                <a:gd name="connsiteY259" fmla="*/ 248650 h 884189"/>
                <a:gd name="connsiteX260" fmla="*/ 125643 w 435261"/>
                <a:gd name="connsiteY260" fmla="*/ 264808 h 884189"/>
                <a:gd name="connsiteX261" fmla="*/ 125643 w 435261"/>
                <a:gd name="connsiteY261" fmla="*/ 271092 h 884189"/>
                <a:gd name="connsiteX262" fmla="*/ 122053 w 435261"/>
                <a:gd name="connsiteY262" fmla="*/ 293533 h 884189"/>
                <a:gd name="connsiteX263" fmla="*/ 125643 w 435261"/>
                <a:gd name="connsiteY263" fmla="*/ 297124 h 884189"/>
                <a:gd name="connsiteX264" fmla="*/ 112181 w 435261"/>
                <a:gd name="connsiteY264" fmla="*/ 306998 h 884189"/>
                <a:gd name="connsiteX265" fmla="*/ 115771 w 435261"/>
                <a:gd name="connsiteY265" fmla="*/ 315974 h 884189"/>
                <a:gd name="connsiteX266" fmla="*/ 112181 w 435261"/>
                <a:gd name="connsiteY266" fmla="*/ 325849 h 884189"/>
                <a:gd name="connsiteX267" fmla="*/ 125643 w 435261"/>
                <a:gd name="connsiteY267" fmla="*/ 325849 h 884189"/>
                <a:gd name="connsiteX268" fmla="*/ 134617 w 435261"/>
                <a:gd name="connsiteY268" fmla="*/ 315974 h 884189"/>
                <a:gd name="connsiteX269" fmla="*/ 128335 w 435261"/>
                <a:gd name="connsiteY269" fmla="*/ 299817 h 884189"/>
                <a:gd name="connsiteX270" fmla="*/ 131028 w 435261"/>
                <a:gd name="connsiteY270" fmla="*/ 299817 h 884189"/>
                <a:gd name="connsiteX271" fmla="*/ 144489 w 435261"/>
                <a:gd name="connsiteY271" fmla="*/ 306100 h 884189"/>
                <a:gd name="connsiteX272" fmla="*/ 140899 w 435261"/>
                <a:gd name="connsiteY272" fmla="*/ 312384 h 884189"/>
                <a:gd name="connsiteX273" fmla="*/ 140899 w 435261"/>
                <a:gd name="connsiteY273" fmla="*/ 323156 h 884189"/>
                <a:gd name="connsiteX274" fmla="*/ 153464 w 435261"/>
                <a:gd name="connsiteY274" fmla="*/ 339313 h 884189"/>
                <a:gd name="connsiteX275" fmla="*/ 169618 w 435261"/>
                <a:gd name="connsiteY275" fmla="*/ 335723 h 884189"/>
                <a:gd name="connsiteX276" fmla="*/ 169618 w 435261"/>
                <a:gd name="connsiteY276" fmla="*/ 332132 h 884189"/>
                <a:gd name="connsiteX277" fmla="*/ 153464 w 435261"/>
                <a:gd name="connsiteY277" fmla="*/ 325849 h 884189"/>
                <a:gd name="connsiteX278" fmla="*/ 163335 w 435261"/>
                <a:gd name="connsiteY278" fmla="*/ 290840 h 884189"/>
                <a:gd name="connsiteX279" fmla="*/ 153464 w 435261"/>
                <a:gd name="connsiteY279" fmla="*/ 297124 h 884189"/>
                <a:gd name="connsiteX280" fmla="*/ 147181 w 435261"/>
                <a:gd name="connsiteY280" fmla="*/ 297124 h 884189"/>
                <a:gd name="connsiteX281" fmla="*/ 140899 w 435261"/>
                <a:gd name="connsiteY281" fmla="*/ 293533 h 884189"/>
                <a:gd name="connsiteX282" fmla="*/ 150771 w 435261"/>
                <a:gd name="connsiteY282" fmla="*/ 271092 h 884189"/>
                <a:gd name="connsiteX283" fmla="*/ 147181 w 435261"/>
                <a:gd name="connsiteY283" fmla="*/ 248650 h 884189"/>
                <a:gd name="connsiteX284" fmla="*/ 141796 w 435261"/>
                <a:gd name="connsiteY284" fmla="*/ 248650 h 884189"/>
                <a:gd name="connsiteX285" fmla="*/ 129233 w 435261"/>
                <a:gd name="connsiteY285" fmla="*/ 374322 h 884189"/>
                <a:gd name="connsiteX286" fmla="*/ 131925 w 435261"/>
                <a:gd name="connsiteY286" fmla="*/ 380606 h 884189"/>
                <a:gd name="connsiteX287" fmla="*/ 125643 w 435261"/>
                <a:gd name="connsiteY287" fmla="*/ 384196 h 884189"/>
                <a:gd name="connsiteX288" fmla="*/ 122053 w 435261"/>
                <a:gd name="connsiteY288" fmla="*/ 377913 h 884189"/>
                <a:gd name="connsiteX289" fmla="*/ 129233 w 435261"/>
                <a:gd name="connsiteY289" fmla="*/ 374322 h 884189"/>
                <a:gd name="connsiteX290" fmla="*/ 122950 w 435261"/>
                <a:gd name="connsiteY290" fmla="*/ 487426 h 884189"/>
                <a:gd name="connsiteX291" fmla="*/ 122950 w 435261"/>
                <a:gd name="connsiteY291" fmla="*/ 499994 h 884189"/>
                <a:gd name="connsiteX292" fmla="*/ 126540 w 435261"/>
                <a:gd name="connsiteY292" fmla="*/ 499994 h 884189"/>
                <a:gd name="connsiteX293" fmla="*/ 135515 w 435261"/>
                <a:gd name="connsiteY293" fmla="*/ 487426 h 884189"/>
                <a:gd name="connsiteX294" fmla="*/ 122950 w 435261"/>
                <a:gd name="connsiteY294" fmla="*/ 487426 h 884189"/>
                <a:gd name="connsiteX295" fmla="*/ 125643 w 435261"/>
                <a:gd name="connsiteY295" fmla="*/ 167861 h 884189"/>
                <a:gd name="connsiteX296" fmla="*/ 125643 w 435261"/>
                <a:gd name="connsiteY296" fmla="*/ 174145 h 884189"/>
                <a:gd name="connsiteX297" fmla="*/ 129233 w 435261"/>
                <a:gd name="connsiteY297" fmla="*/ 174145 h 884189"/>
                <a:gd name="connsiteX298" fmla="*/ 138207 w 435261"/>
                <a:gd name="connsiteY298" fmla="*/ 165168 h 884189"/>
                <a:gd name="connsiteX299" fmla="*/ 138207 w 435261"/>
                <a:gd name="connsiteY299" fmla="*/ 158885 h 884189"/>
                <a:gd name="connsiteX300" fmla="*/ 134617 w 435261"/>
                <a:gd name="connsiteY300" fmla="*/ 158885 h 884189"/>
                <a:gd name="connsiteX301" fmla="*/ 125643 w 435261"/>
                <a:gd name="connsiteY301" fmla="*/ 167861 h 884189"/>
                <a:gd name="connsiteX302" fmla="*/ 129233 w 435261"/>
                <a:gd name="connsiteY302" fmla="*/ 184019 h 884189"/>
                <a:gd name="connsiteX303" fmla="*/ 129233 w 435261"/>
                <a:gd name="connsiteY303" fmla="*/ 187610 h 884189"/>
                <a:gd name="connsiteX304" fmla="*/ 135515 w 435261"/>
                <a:gd name="connsiteY304" fmla="*/ 193893 h 884189"/>
                <a:gd name="connsiteX305" fmla="*/ 139104 w 435261"/>
                <a:gd name="connsiteY305" fmla="*/ 193893 h 884189"/>
                <a:gd name="connsiteX306" fmla="*/ 145386 w 435261"/>
                <a:gd name="connsiteY306" fmla="*/ 187610 h 884189"/>
                <a:gd name="connsiteX307" fmla="*/ 145386 w 435261"/>
                <a:gd name="connsiteY307" fmla="*/ 184019 h 884189"/>
                <a:gd name="connsiteX308" fmla="*/ 139104 w 435261"/>
                <a:gd name="connsiteY308" fmla="*/ 177736 h 884189"/>
                <a:gd name="connsiteX309" fmla="*/ 135515 w 435261"/>
                <a:gd name="connsiteY309" fmla="*/ 177736 h 884189"/>
                <a:gd name="connsiteX310" fmla="*/ 129233 w 435261"/>
                <a:gd name="connsiteY310" fmla="*/ 184019 h 884189"/>
                <a:gd name="connsiteX311" fmla="*/ 145386 w 435261"/>
                <a:gd name="connsiteY311" fmla="*/ 445237 h 884189"/>
                <a:gd name="connsiteX312" fmla="*/ 145386 w 435261"/>
                <a:gd name="connsiteY312" fmla="*/ 454213 h 884189"/>
                <a:gd name="connsiteX313" fmla="*/ 151669 w 435261"/>
                <a:gd name="connsiteY313" fmla="*/ 447930 h 884189"/>
                <a:gd name="connsiteX314" fmla="*/ 151669 w 435261"/>
                <a:gd name="connsiteY314" fmla="*/ 444339 h 884189"/>
                <a:gd name="connsiteX315" fmla="*/ 145386 w 435261"/>
                <a:gd name="connsiteY315" fmla="*/ 444339 h 884189"/>
                <a:gd name="connsiteX316" fmla="*/ 157951 w 435261"/>
                <a:gd name="connsiteY316" fmla="*/ 271092 h 884189"/>
                <a:gd name="connsiteX317" fmla="*/ 161540 w 435261"/>
                <a:gd name="connsiteY317" fmla="*/ 287249 h 884189"/>
                <a:gd name="connsiteX318" fmla="*/ 174105 w 435261"/>
                <a:gd name="connsiteY318" fmla="*/ 287249 h 884189"/>
                <a:gd name="connsiteX319" fmla="*/ 174105 w 435261"/>
                <a:gd name="connsiteY319" fmla="*/ 273785 h 884189"/>
                <a:gd name="connsiteX320" fmla="*/ 157951 w 435261"/>
                <a:gd name="connsiteY320" fmla="*/ 271092 h 884189"/>
                <a:gd name="connsiteX321" fmla="*/ 164233 w 435261"/>
                <a:gd name="connsiteY321" fmla="*/ 361755 h 884189"/>
                <a:gd name="connsiteX322" fmla="*/ 164233 w 435261"/>
                <a:gd name="connsiteY322" fmla="*/ 371629 h 884189"/>
                <a:gd name="connsiteX323" fmla="*/ 173207 w 435261"/>
                <a:gd name="connsiteY323" fmla="*/ 380606 h 884189"/>
                <a:gd name="connsiteX324" fmla="*/ 176797 w 435261"/>
                <a:gd name="connsiteY324" fmla="*/ 380606 h 884189"/>
                <a:gd name="connsiteX325" fmla="*/ 183079 w 435261"/>
                <a:gd name="connsiteY325" fmla="*/ 350983 h 884189"/>
                <a:gd name="connsiteX326" fmla="*/ 183079 w 435261"/>
                <a:gd name="connsiteY326" fmla="*/ 344699 h 884189"/>
                <a:gd name="connsiteX327" fmla="*/ 179489 w 435261"/>
                <a:gd name="connsiteY327" fmla="*/ 344699 h 884189"/>
                <a:gd name="connsiteX328" fmla="*/ 164233 w 435261"/>
                <a:gd name="connsiteY328" fmla="*/ 361755 h 884189"/>
                <a:gd name="connsiteX329" fmla="*/ 174105 w 435261"/>
                <a:gd name="connsiteY329" fmla="*/ 338416 h 884189"/>
                <a:gd name="connsiteX330" fmla="*/ 174105 w 435261"/>
                <a:gd name="connsiteY330" fmla="*/ 342006 h 884189"/>
                <a:gd name="connsiteX331" fmla="*/ 180387 w 435261"/>
                <a:gd name="connsiteY331" fmla="*/ 342006 h 884189"/>
                <a:gd name="connsiteX332" fmla="*/ 180387 w 435261"/>
                <a:gd name="connsiteY332" fmla="*/ 338416 h 884189"/>
                <a:gd name="connsiteX333" fmla="*/ 174105 w 435261"/>
                <a:gd name="connsiteY333" fmla="*/ 338416 h 884189"/>
                <a:gd name="connsiteX334" fmla="*/ 206413 w 435261"/>
                <a:gd name="connsiteY334" fmla="*/ 380606 h 884189"/>
                <a:gd name="connsiteX335" fmla="*/ 196541 w 435261"/>
                <a:gd name="connsiteY335" fmla="*/ 396763 h 884189"/>
                <a:gd name="connsiteX336" fmla="*/ 212695 w 435261"/>
                <a:gd name="connsiteY336" fmla="*/ 403047 h 884189"/>
                <a:gd name="connsiteX337" fmla="*/ 212695 w 435261"/>
                <a:gd name="connsiteY337" fmla="*/ 406638 h 884189"/>
                <a:gd name="connsiteX338" fmla="*/ 196541 w 435261"/>
                <a:gd name="connsiteY338" fmla="*/ 403047 h 884189"/>
                <a:gd name="connsiteX339" fmla="*/ 200130 w 435261"/>
                <a:gd name="connsiteY339" fmla="*/ 406638 h 884189"/>
                <a:gd name="connsiteX340" fmla="*/ 196541 w 435261"/>
                <a:gd name="connsiteY340" fmla="*/ 422795 h 884189"/>
                <a:gd name="connsiteX341" fmla="*/ 196541 w 435261"/>
                <a:gd name="connsiteY341" fmla="*/ 429079 h 884189"/>
                <a:gd name="connsiteX342" fmla="*/ 202823 w 435261"/>
                <a:gd name="connsiteY342" fmla="*/ 438055 h 884189"/>
                <a:gd name="connsiteX343" fmla="*/ 199233 w 435261"/>
                <a:gd name="connsiteY343" fmla="*/ 441646 h 884189"/>
                <a:gd name="connsiteX344" fmla="*/ 192951 w 435261"/>
                <a:gd name="connsiteY344" fmla="*/ 438055 h 884189"/>
                <a:gd name="connsiteX345" fmla="*/ 173207 w 435261"/>
                <a:gd name="connsiteY345" fmla="*/ 460497 h 884189"/>
                <a:gd name="connsiteX346" fmla="*/ 179489 w 435261"/>
                <a:gd name="connsiteY346" fmla="*/ 470371 h 884189"/>
                <a:gd name="connsiteX347" fmla="*/ 214490 w 435261"/>
                <a:gd name="connsiteY347" fmla="*/ 447930 h 884189"/>
                <a:gd name="connsiteX348" fmla="*/ 214490 w 435261"/>
                <a:gd name="connsiteY348" fmla="*/ 451520 h 884189"/>
                <a:gd name="connsiteX349" fmla="*/ 210900 w 435261"/>
                <a:gd name="connsiteY349" fmla="*/ 467678 h 884189"/>
                <a:gd name="connsiteX350" fmla="*/ 214490 w 435261"/>
                <a:gd name="connsiteY350" fmla="*/ 471269 h 884189"/>
                <a:gd name="connsiteX351" fmla="*/ 230644 w 435261"/>
                <a:gd name="connsiteY351" fmla="*/ 467678 h 884189"/>
                <a:gd name="connsiteX352" fmla="*/ 233336 w 435261"/>
                <a:gd name="connsiteY352" fmla="*/ 467678 h 884189"/>
                <a:gd name="connsiteX353" fmla="*/ 239618 w 435261"/>
                <a:gd name="connsiteY353" fmla="*/ 471269 h 884189"/>
                <a:gd name="connsiteX354" fmla="*/ 249490 w 435261"/>
                <a:gd name="connsiteY354" fmla="*/ 457804 h 884189"/>
                <a:gd name="connsiteX355" fmla="*/ 229747 w 435261"/>
                <a:gd name="connsiteY355" fmla="*/ 441646 h 884189"/>
                <a:gd name="connsiteX356" fmla="*/ 226157 w 435261"/>
                <a:gd name="connsiteY356" fmla="*/ 441646 h 884189"/>
                <a:gd name="connsiteX357" fmla="*/ 219874 w 435261"/>
                <a:gd name="connsiteY357" fmla="*/ 445237 h 884189"/>
                <a:gd name="connsiteX358" fmla="*/ 210003 w 435261"/>
                <a:gd name="connsiteY358" fmla="*/ 429079 h 884189"/>
                <a:gd name="connsiteX359" fmla="*/ 226157 w 435261"/>
                <a:gd name="connsiteY359" fmla="*/ 396763 h 884189"/>
                <a:gd name="connsiteX360" fmla="*/ 206413 w 435261"/>
                <a:gd name="connsiteY360" fmla="*/ 380606 h 884189"/>
                <a:gd name="connsiteX361" fmla="*/ 177694 w 435261"/>
                <a:gd name="connsiteY361" fmla="*/ 393173 h 884189"/>
                <a:gd name="connsiteX362" fmla="*/ 177694 w 435261"/>
                <a:gd name="connsiteY362" fmla="*/ 399456 h 884189"/>
                <a:gd name="connsiteX363" fmla="*/ 183977 w 435261"/>
                <a:gd name="connsiteY363" fmla="*/ 399456 h 884189"/>
                <a:gd name="connsiteX364" fmla="*/ 177694 w 435261"/>
                <a:gd name="connsiteY364" fmla="*/ 393173 h 884189"/>
                <a:gd name="connsiteX365" fmla="*/ 177694 w 435261"/>
                <a:gd name="connsiteY365" fmla="*/ 487426 h 884189"/>
                <a:gd name="connsiteX366" fmla="*/ 177694 w 435261"/>
                <a:gd name="connsiteY366" fmla="*/ 493710 h 884189"/>
                <a:gd name="connsiteX367" fmla="*/ 181284 w 435261"/>
                <a:gd name="connsiteY367" fmla="*/ 493710 h 884189"/>
                <a:gd name="connsiteX368" fmla="*/ 181284 w 435261"/>
                <a:gd name="connsiteY368" fmla="*/ 487426 h 884189"/>
                <a:gd name="connsiteX369" fmla="*/ 177694 w 435261"/>
                <a:gd name="connsiteY369" fmla="*/ 487426 h 884189"/>
                <a:gd name="connsiteX370" fmla="*/ 187567 w 435261"/>
                <a:gd name="connsiteY370" fmla="*/ 290840 h 884189"/>
                <a:gd name="connsiteX371" fmla="*/ 187567 w 435261"/>
                <a:gd name="connsiteY371" fmla="*/ 293533 h 884189"/>
                <a:gd name="connsiteX372" fmla="*/ 193849 w 435261"/>
                <a:gd name="connsiteY372" fmla="*/ 293533 h 884189"/>
                <a:gd name="connsiteX373" fmla="*/ 193849 w 435261"/>
                <a:gd name="connsiteY373" fmla="*/ 290840 h 884189"/>
                <a:gd name="connsiteX374" fmla="*/ 187567 w 435261"/>
                <a:gd name="connsiteY374" fmla="*/ 290840 h 884189"/>
                <a:gd name="connsiteX375" fmla="*/ 187567 w 435261"/>
                <a:gd name="connsiteY375" fmla="*/ 380606 h 884189"/>
                <a:gd name="connsiteX376" fmla="*/ 187567 w 435261"/>
                <a:gd name="connsiteY376" fmla="*/ 393173 h 884189"/>
                <a:gd name="connsiteX377" fmla="*/ 200130 w 435261"/>
                <a:gd name="connsiteY377" fmla="*/ 384196 h 884189"/>
                <a:gd name="connsiteX378" fmla="*/ 187567 w 435261"/>
                <a:gd name="connsiteY378" fmla="*/ 380606 h 884189"/>
                <a:gd name="connsiteX379" fmla="*/ 212695 w 435261"/>
                <a:gd name="connsiteY379" fmla="*/ 491017 h 884189"/>
                <a:gd name="connsiteX380" fmla="*/ 212695 w 435261"/>
                <a:gd name="connsiteY380" fmla="*/ 507175 h 884189"/>
                <a:gd name="connsiteX381" fmla="*/ 216285 w 435261"/>
                <a:gd name="connsiteY381" fmla="*/ 507175 h 884189"/>
                <a:gd name="connsiteX382" fmla="*/ 222567 w 435261"/>
                <a:gd name="connsiteY382" fmla="*/ 493710 h 884189"/>
                <a:gd name="connsiteX383" fmla="*/ 216285 w 435261"/>
                <a:gd name="connsiteY383" fmla="*/ 491017 h 884189"/>
                <a:gd name="connsiteX384" fmla="*/ 212695 w 435261"/>
                <a:gd name="connsiteY384" fmla="*/ 491017 h 884189"/>
                <a:gd name="connsiteX385" fmla="*/ 226157 w 435261"/>
                <a:gd name="connsiteY385" fmla="*/ 516151 h 884189"/>
                <a:gd name="connsiteX386" fmla="*/ 226157 w 435261"/>
                <a:gd name="connsiteY386" fmla="*/ 522435 h 884189"/>
                <a:gd name="connsiteX387" fmla="*/ 232439 w 435261"/>
                <a:gd name="connsiteY387" fmla="*/ 528719 h 884189"/>
                <a:gd name="connsiteX388" fmla="*/ 241413 w 435261"/>
                <a:gd name="connsiteY388" fmla="*/ 528719 h 884189"/>
                <a:gd name="connsiteX389" fmla="*/ 241413 w 435261"/>
                <a:gd name="connsiteY389" fmla="*/ 522435 h 884189"/>
                <a:gd name="connsiteX390" fmla="*/ 226157 w 435261"/>
                <a:gd name="connsiteY390" fmla="*/ 516151 h 884189"/>
                <a:gd name="connsiteX391" fmla="*/ 228849 w 435261"/>
                <a:gd name="connsiteY391" fmla="*/ 364448 h 884189"/>
                <a:gd name="connsiteX392" fmla="*/ 228849 w 435261"/>
                <a:gd name="connsiteY392" fmla="*/ 370731 h 884189"/>
                <a:gd name="connsiteX393" fmla="*/ 232439 w 435261"/>
                <a:gd name="connsiteY393" fmla="*/ 370731 h 884189"/>
                <a:gd name="connsiteX394" fmla="*/ 232439 w 435261"/>
                <a:gd name="connsiteY394" fmla="*/ 364448 h 884189"/>
                <a:gd name="connsiteX395" fmla="*/ 228849 w 435261"/>
                <a:gd name="connsiteY395" fmla="*/ 364448 h 884189"/>
                <a:gd name="connsiteX396" fmla="*/ 238721 w 435261"/>
                <a:gd name="connsiteY396" fmla="*/ 483836 h 884189"/>
                <a:gd name="connsiteX397" fmla="*/ 235131 w 435261"/>
                <a:gd name="connsiteY397" fmla="*/ 490119 h 884189"/>
                <a:gd name="connsiteX398" fmla="*/ 241413 w 435261"/>
                <a:gd name="connsiteY398" fmla="*/ 496403 h 884189"/>
                <a:gd name="connsiteX399" fmla="*/ 245003 w 435261"/>
                <a:gd name="connsiteY399" fmla="*/ 490119 h 884189"/>
                <a:gd name="connsiteX400" fmla="*/ 238721 w 435261"/>
                <a:gd name="connsiteY400" fmla="*/ 483836 h 884189"/>
                <a:gd name="connsiteX401" fmla="*/ 235131 w 435261"/>
                <a:gd name="connsiteY401" fmla="*/ 548467 h 884189"/>
                <a:gd name="connsiteX402" fmla="*/ 241413 w 435261"/>
                <a:gd name="connsiteY402" fmla="*/ 554751 h 884189"/>
                <a:gd name="connsiteX403" fmla="*/ 241413 w 435261"/>
                <a:gd name="connsiteY403" fmla="*/ 548467 h 884189"/>
                <a:gd name="connsiteX404" fmla="*/ 235131 w 435261"/>
                <a:gd name="connsiteY404" fmla="*/ 548467 h 884189"/>
                <a:gd name="connsiteX405" fmla="*/ 238721 w 435261"/>
                <a:gd name="connsiteY405" fmla="*/ 371629 h 884189"/>
                <a:gd name="connsiteX406" fmla="*/ 245003 w 435261"/>
                <a:gd name="connsiteY406" fmla="*/ 371629 h 884189"/>
                <a:gd name="connsiteX407" fmla="*/ 245003 w 435261"/>
                <a:gd name="connsiteY407" fmla="*/ 365345 h 884189"/>
                <a:gd name="connsiteX408" fmla="*/ 238721 w 435261"/>
                <a:gd name="connsiteY408" fmla="*/ 371629 h 884189"/>
                <a:gd name="connsiteX409" fmla="*/ 245003 w 435261"/>
                <a:gd name="connsiteY409" fmla="*/ 380606 h 884189"/>
                <a:gd name="connsiteX410" fmla="*/ 238721 w 435261"/>
                <a:gd name="connsiteY410" fmla="*/ 400354 h 884189"/>
                <a:gd name="connsiteX411" fmla="*/ 238721 w 435261"/>
                <a:gd name="connsiteY411" fmla="*/ 403945 h 884189"/>
                <a:gd name="connsiteX412" fmla="*/ 248593 w 435261"/>
                <a:gd name="connsiteY412" fmla="*/ 412921 h 884189"/>
                <a:gd name="connsiteX413" fmla="*/ 252183 w 435261"/>
                <a:gd name="connsiteY413" fmla="*/ 412921 h 884189"/>
                <a:gd name="connsiteX414" fmla="*/ 254875 w 435261"/>
                <a:gd name="connsiteY414" fmla="*/ 387787 h 884189"/>
                <a:gd name="connsiteX415" fmla="*/ 245003 w 435261"/>
                <a:gd name="connsiteY415" fmla="*/ 380606 h 884189"/>
                <a:gd name="connsiteX416" fmla="*/ 299747 w 435261"/>
                <a:gd name="connsiteY416" fmla="*/ 410228 h 884189"/>
                <a:gd name="connsiteX417" fmla="*/ 299747 w 435261"/>
                <a:gd name="connsiteY417" fmla="*/ 419205 h 884189"/>
                <a:gd name="connsiteX418" fmla="*/ 306030 w 435261"/>
                <a:gd name="connsiteY418" fmla="*/ 429079 h 884189"/>
                <a:gd name="connsiteX419" fmla="*/ 306030 w 435261"/>
                <a:gd name="connsiteY419" fmla="*/ 435362 h 884189"/>
                <a:gd name="connsiteX420" fmla="*/ 276413 w 435261"/>
                <a:gd name="connsiteY420" fmla="*/ 451520 h 884189"/>
                <a:gd name="connsiteX421" fmla="*/ 272824 w 435261"/>
                <a:gd name="connsiteY421" fmla="*/ 445237 h 884189"/>
                <a:gd name="connsiteX422" fmla="*/ 272824 w 435261"/>
                <a:gd name="connsiteY422" fmla="*/ 441646 h 884189"/>
                <a:gd name="connsiteX423" fmla="*/ 286286 w 435261"/>
                <a:gd name="connsiteY423" fmla="*/ 435362 h 884189"/>
                <a:gd name="connsiteX424" fmla="*/ 286286 w 435261"/>
                <a:gd name="connsiteY424" fmla="*/ 426386 h 884189"/>
                <a:gd name="connsiteX425" fmla="*/ 282696 w 435261"/>
                <a:gd name="connsiteY425" fmla="*/ 426386 h 884189"/>
                <a:gd name="connsiteX426" fmla="*/ 266542 w 435261"/>
                <a:gd name="connsiteY426" fmla="*/ 432669 h 884189"/>
                <a:gd name="connsiteX427" fmla="*/ 262952 w 435261"/>
                <a:gd name="connsiteY427" fmla="*/ 426386 h 884189"/>
                <a:gd name="connsiteX428" fmla="*/ 269234 w 435261"/>
                <a:gd name="connsiteY428" fmla="*/ 420102 h 884189"/>
                <a:gd name="connsiteX429" fmla="*/ 269234 w 435261"/>
                <a:gd name="connsiteY429" fmla="*/ 416512 h 884189"/>
                <a:gd name="connsiteX430" fmla="*/ 253080 w 435261"/>
                <a:gd name="connsiteY430" fmla="*/ 416512 h 884189"/>
                <a:gd name="connsiteX431" fmla="*/ 246798 w 435261"/>
                <a:gd name="connsiteY431" fmla="*/ 432669 h 884189"/>
                <a:gd name="connsiteX432" fmla="*/ 246798 w 435261"/>
                <a:gd name="connsiteY432" fmla="*/ 436260 h 884189"/>
                <a:gd name="connsiteX433" fmla="*/ 285388 w 435261"/>
                <a:gd name="connsiteY433" fmla="*/ 491915 h 884189"/>
                <a:gd name="connsiteX434" fmla="*/ 285388 w 435261"/>
                <a:gd name="connsiteY434" fmla="*/ 498198 h 884189"/>
                <a:gd name="connsiteX435" fmla="*/ 279106 w 435261"/>
                <a:gd name="connsiteY435" fmla="*/ 504482 h 884189"/>
                <a:gd name="connsiteX436" fmla="*/ 270132 w 435261"/>
                <a:gd name="connsiteY436" fmla="*/ 488324 h 884189"/>
                <a:gd name="connsiteX437" fmla="*/ 266542 w 435261"/>
                <a:gd name="connsiteY437" fmla="*/ 488324 h 884189"/>
                <a:gd name="connsiteX438" fmla="*/ 266542 w 435261"/>
                <a:gd name="connsiteY438" fmla="*/ 497301 h 884189"/>
                <a:gd name="connsiteX439" fmla="*/ 270132 w 435261"/>
                <a:gd name="connsiteY439" fmla="*/ 507175 h 884189"/>
                <a:gd name="connsiteX440" fmla="*/ 256670 w 435261"/>
                <a:gd name="connsiteY440" fmla="*/ 519742 h 884189"/>
                <a:gd name="connsiteX441" fmla="*/ 256670 w 435261"/>
                <a:gd name="connsiteY441" fmla="*/ 523333 h 884189"/>
                <a:gd name="connsiteX442" fmla="*/ 270132 w 435261"/>
                <a:gd name="connsiteY442" fmla="*/ 539490 h 884189"/>
                <a:gd name="connsiteX443" fmla="*/ 266542 w 435261"/>
                <a:gd name="connsiteY443" fmla="*/ 545774 h 884189"/>
                <a:gd name="connsiteX444" fmla="*/ 266542 w 435261"/>
                <a:gd name="connsiteY444" fmla="*/ 549365 h 884189"/>
                <a:gd name="connsiteX445" fmla="*/ 291670 w 435261"/>
                <a:gd name="connsiteY445" fmla="*/ 549365 h 884189"/>
                <a:gd name="connsiteX446" fmla="*/ 305132 w 435261"/>
                <a:gd name="connsiteY446" fmla="*/ 523333 h 884189"/>
                <a:gd name="connsiteX447" fmla="*/ 305132 w 435261"/>
                <a:gd name="connsiteY447" fmla="*/ 519742 h 884189"/>
                <a:gd name="connsiteX448" fmla="*/ 295260 w 435261"/>
                <a:gd name="connsiteY448" fmla="*/ 519742 h 884189"/>
                <a:gd name="connsiteX449" fmla="*/ 275516 w 435261"/>
                <a:gd name="connsiteY449" fmla="*/ 535900 h 884189"/>
                <a:gd name="connsiteX450" fmla="*/ 269234 w 435261"/>
                <a:gd name="connsiteY450" fmla="*/ 526923 h 884189"/>
                <a:gd name="connsiteX451" fmla="*/ 291670 w 435261"/>
                <a:gd name="connsiteY451" fmla="*/ 507175 h 884189"/>
                <a:gd name="connsiteX452" fmla="*/ 297952 w 435261"/>
                <a:gd name="connsiteY452" fmla="*/ 507175 h 884189"/>
                <a:gd name="connsiteX453" fmla="*/ 307824 w 435261"/>
                <a:gd name="connsiteY453" fmla="*/ 513458 h 884189"/>
                <a:gd name="connsiteX454" fmla="*/ 314106 w 435261"/>
                <a:gd name="connsiteY454" fmla="*/ 513458 h 884189"/>
                <a:gd name="connsiteX455" fmla="*/ 314106 w 435261"/>
                <a:gd name="connsiteY455" fmla="*/ 510765 h 884189"/>
                <a:gd name="connsiteX456" fmla="*/ 305132 w 435261"/>
                <a:gd name="connsiteY456" fmla="*/ 488324 h 884189"/>
                <a:gd name="connsiteX457" fmla="*/ 305132 w 435261"/>
                <a:gd name="connsiteY457" fmla="*/ 484733 h 884189"/>
                <a:gd name="connsiteX458" fmla="*/ 311414 w 435261"/>
                <a:gd name="connsiteY458" fmla="*/ 484733 h 884189"/>
                <a:gd name="connsiteX459" fmla="*/ 331158 w 435261"/>
                <a:gd name="connsiteY459" fmla="*/ 504482 h 884189"/>
                <a:gd name="connsiteX460" fmla="*/ 333850 w 435261"/>
                <a:gd name="connsiteY460" fmla="*/ 504482 h 884189"/>
                <a:gd name="connsiteX461" fmla="*/ 333850 w 435261"/>
                <a:gd name="connsiteY461" fmla="*/ 484733 h 884189"/>
                <a:gd name="connsiteX462" fmla="*/ 350004 w 435261"/>
                <a:gd name="connsiteY462" fmla="*/ 442544 h 884189"/>
                <a:gd name="connsiteX463" fmla="*/ 346415 w 435261"/>
                <a:gd name="connsiteY463" fmla="*/ 442544 h 884189"/>
                <a:gd name="connsiteX464" fmla="*/ 340132 w 435261"/>
                <a:gd name="connsiteY464" fmla="*/ 446134 h 884189"/>
                <a:gd name="connsiteX465" fmla="*/ 320389 w 435261"/>
                <a:gd name="connsiteY465" fmla="*/ 432669 h 884189"/>
                <a:gd name="connsiteX466" fmla="*/ 352696 w 435261"/>
                <a:gd name="connsiteY466" fmla="*/ 412921 h 884189"/>
                <a:gd name="connsiteX467" fmla="*/ 362569 w 435261"/>
                <a:gd name="connsiteY467" fmla="*/ 406638 h 884189"/>
                <a:gd name="connsiteX468" fmla="*/ 362569 w 435261"/>
                <a:gd name="connsiteY468" fmla="*/ 403047 h 884189"/>
                <a:gd name="connsiteX469" fmla="*/ 332953 w 435261"/>
                <a:gd name="connsiteY469" fmla="*/ 393173 h 884189"/>
                <a:gd name="connsiteX470" fmla="*/ 330260 w 435261"/>
                <a:gd name="connsiteY470" fmla="*/ 393173 h 884189"/>
                <a:gd name="connsiteX471" fmla="*/ 316799 w 435261"/>
                <a:gd name="connsiteY471" fmla="*/ 412921 h 884189"/>
                <a:gd name="connsiteX472" fmla="*/ 307824 w 435261"/>
                <a:gd name="connsiteY472" fmla="*/ 412921 h 884189"/>
                <a:gd name="connsiteX473" fmla="*/ 311414 w 435261"/>
                <a:gd name="connsiteY473" fmla="*/ 396763 h 884189"/>
                <a:gd name="connsiteX474" fmla="*/ 311414 w 435261"/>
                <a:gd name="connsiteY474" fmla="*/ 390480 h 884189"/>
                <a:gd name="connsiteX475" fmla="*/ 299747 w 435261"/>
                <a:gd name="connsiteY475" fmla="*/ 410228 h 884189"/>
                <a:gd name="connsiteX476" fmla="*/ 257567 w 435261"/>
                <a:gd name="connsiteY476" fmla="*/ 467678 h 884189"/>
                <a:gd name="connsiteX477" fmla="*/ 257567 w 435261"/>
                <a:gd name="connsiteY477" fmla="*/ 473962 h 884189"/>
                <a:gd name="connsiteX478" fmla="*/ 261157 w 435261"/>
                <a:gd name="connsiteY478" fmla="*/ 473962 h 884189"/>
                <a:gd name="connsiteX479" fmla="*/ 261157 w 435261"/>
                <a:gd name="connsiteY479" fmla="*/ 467678 h 884189"/>
                <a:gd name="connsiteX480" fmla="*/ 257567 w 435261"/>
                <a:gd name="connsiteY480" fmla="*/ 467678 h 884189"/>
                <a:gd name="connsiteX481" fmla="*/ 271029 w 435261"/>
                <a:gd name="connsiteY481" fmla="*/ 571806 h 884189"/>
                <a:gd name="connsiteX482" fmla="*/ 267439 w 435261"/>
                <a:gd name="connsiteY482" fmla="*/ 587964 h 884189"/>
                <a:gd name="connsiteX483" fmla="*/ 273721 w 435261"/>
                <a:gd name="connsiteY483" fmla="*/ 591554 h 884189"/>
                <a:gd name="connsiteX484" fmla="*/ 277311 w 435261"/>
                <a:gd name="connsiteY484" fmla="*/ 585271 h 884189"/>
                <a:gd name="connsiteX485" fmla="*/ 277311 w 435261"/>
                <a:gd name="connsiteY485" fmla="*/ 578987 h 884189"/>
                <a:gd name="connsiteX486" fmla="*/ 271029 w 435261"/>
                <a:gd name="connsiteY486" fmla="*/ 571806 h 884189"/>
                <a:gd name="connsiteX487" fmla="*/ 271029 w 435261"/>
                <a:gd name="connsiteY487" fmla="*/ 641823 h 884189"/>
                <a:gd name="connsiteX488" fmla="*/ 283593 w 435261"/>
                <a:gd name="connsiteY488" fmla="*/ 654390 h 884189"/>
                <a:gd name="connsiteX489" fmla="*/ 296157 w 435261"/>
                <a:gd name="connsiteY489" fmla="*/ 645414 h 884189"/>
                <a:gd name="connsiteX490" fmla="*/ 271029 w 435261"/>
                <a:gd name="connsiteY490" fmla="*/ 641823 h 884189"/>
                <a:gd name="connsiteX491" fmla="*/ 280901 w 435261"/>
                <a:gd name="connsiteY491" fmla="*/ 577192 h 884189"/>
                <a:gd name="connsiteX492" fmla="*/ 287183 w 435261"/>
                <a:gd name="connsiteY492" fmla="*/ 580782 h 884189"/>
                <a:gd name="connsiteX493" fmla="*/ 299747 w 435261"/>
                <a:gd name="connsiteY493" fmla="*/ 580782 h 884189"/>
                <a:gd name="connsiteX494" fmla="*/ 299747 w 435261"/>
                <a:gd name="connsiteY494" fmla="*/ 568215 h 884189"/>
                <a:gd name="connsiteX495" fmla="*/ 290773 w 435261"/>
                <a:gd name="connsiteY495" fmla="*/ 568215 h 884189"/>
                <a:gd name="connsiteX496" fmla="*/ 280901 w 435261"/>
                <a:gd name="connsiteY496" fmla="*/ 577192 h 884189"/>
                <a:gd name="connsiteX497" fmla="*/ 354491 w 435261"/>
                <a:gd name="connsiteY497" fmla="*/ 516151 h 884189"/>
                <a:gd name="connsiteX498" fmla="*/ 348209 w 435261"/>
                <a:gd name="connsiteY498" fmla="*/ 529616 h 884189"/>
                <a:gd name="connsiteX499" fmla="*/ 338337 w 435261"/>
                <a:gd name="connsiteY499" fmla="*/ 526026 h 884189"/>
                <a:gd name="connsiteX500" fmla="*/ 332055 w 435261"/>
                <a:gd name="connsiteY500" fmla="*/ 529616 h 884189"/>
                <a:gd name="connsiteX501" fmla="*/ 318594 w 435261"/>
                <a:gd name="connsiteY501" fmla="*/ 526026 h 884189"/>
                <a:gd name="connsiteX502" fmla="*/ 306030 w 435261"/>
                <a:gd name="connsiteY502" fmla="*/ 545774 h 884189"/>
                <a:gd name="connsiteX503" fmla="*/ 299747 w 435261"/>
                <a:gd name="connsiteY503" fmla="*/ 552058 h 884189"/>
                <a:gd name="connsiteX504" fmla="*/ 313209 w 435261"/>
                <a:gd name="connsiteY504" fmla="*/ 568215 h 884189"/>
                <a:gd name="connsiteX505" fmla="*/ 319491 w 435261"/>
                <a:gd name="connsiteY505" fmla="*/ 564625 h 884189"/>
                <a:gd name="connsiteX506" fmla="*/ 325773 w 435261"/>
                <a:gd name="connsiteY506" fmla="*/ 568215 h 884189"/>
                <a:gd name="connsiteX507" fmla="*/ 329363 w 435261"/>
                <a:gd name="connsiteY507" fmla="*/ 564625 h 884189"/>
                <a:gd name="connsiteX508" fmla="*/ 332953 w 435261"/>
                <a:gd name="connsiteY508" fmla="*/ 570908 h 884189"/>
                <a:gd name="connsiteX509" fmla="*/ 293465 w 435261"/>
                <a:gd name="connsiteY509" fmla="*/ 599633 h 884189"/>
                <a:gd name="connsiteX510" fmla="*/ 293465 w 435261"/>
                <a:gd name="connsiteY510" fmla="*/ 605917 h 884189"/>
                <a:gd name="connsiteX511" fmla="*/ 313209 w 435261"/>
                <a:gd name="connsiteY511" fmla="*/ 618484 h 884189"/>
                <a:gd name="connsiteX512" fmla="*/ 290773 w 435261"/>
                <a:gd name="connsiteY512" fmla="*/ 622075 h 884189"/>
                <a:gd name="connsiteX513" fmla="*/ 290773 w 435261"/>
                <a:gd name="connsiteY513" fmla="*/ 625665 h 884189"/>
                <a:gd name="connsiteX514" fmla="*/ 306927 w 435261"/>
                <a:gd name="connsiteY514" fmla="*/ 629256 h 884189"/>
                <a:gd name="connsiteX515" fmla="*/ 300645 w 435261"/>
                <a:gd name="connsiteY515" fmla="*/ 649004 h 884189"/>
                <a:gd name="connsiteX516" fmla="*/ 304235 w 435261"/>
                <a:gd name="connsiteY516" fmla="*/ 649004 h 884189"/>
                <a:gd name="connsiteX517" fmla="*/ 320389 w 435261"/>
                <a:gd name="connsiteY517" fmla="*/ 632846 h 884189"/>
                <a:gd name="connsiteX518" fmla="*/ 333850 w 435261"/>
                <a:gd name="connsiteY518" fmla="*/ 641823 h 884189"/>
                <a:gd name="connsiteX519" fmla="*/ 336542 w 435261"/>
                <a:gd name="connsiteY519" fmla="*/ 641823 h 884189"/>
                <a:gd name="connsiteX520" fmla="*/ 366158 w 435261"/>
                <a:gd name="connsiteY520" fmla="*/ 606814 h 884189"/>
                <a:gd name="connsiteX521" fmla="*/ 362569 w 435261"/>
                <a:gd name="connsiteY521" fmla="*/ 600531 h 884189"/>
                <a:gd name="connsiteX522" fmla="*/ 346415 w 435261"/>
                <a:gd name="connsiteY522" fmla="*/ 604122 h 884189"/>
                <a:gd name="connsiteX523" fmla="*/ 342825 w 435261"/>
                <a:gd name="connsiteY523" fmla="*/ 604122 h 884189"/>
                <a:gd name="connsiteX524" fmla="*/ 336542 w 435261"/>
                <a:gd name="connsiteY524" fmla="*/ 600531 h 884189"/>
                <a:gd name="connsiteX525" fmla="*/ 330260 w 435261"/>
                <a:gd name="connsiteY525" fmla="*/ 606814 h 884189"/>
                <a:gd name="connsiteX526" fmla="*/ 323979 w 435261"/>
                <a:gd name="connsiteY526" fmla="*/ 606814 h 884189"/>
                <a:gd name="connsiteX527" fmla="*/ 315004 w 435261"/>
                <a:gd name="connsiteY527" fmla="*/ 596940 h 884189"/>
                <a:gd name="connsiteX528" fmla="*/ 334747 w 435261"/>
                <a:gd name="connsiteY528" fmla="*/ 590657 h 884189"/>
                <a:gd name="connsiteX529" fmla="*/ 350902 w 435261"/>
                <a:gd name="connsiteY529" fmla="*/ 596940 h 884189"/>
                <a:gd name="connsiteX530" fmla="*/ 363466 w 435261"/>
                <a:gd name="connsiteY530" fmla="*/ 590657 h 884189"/>
                <a:gd name="connsiteX531" fmla="*/ 363466 w 435261"/>
                <a:gd name="connsiteY531" fmla="*/ 580782 h 884189"/>
                <a:gd name="connsiteX532" fmla="*/ 347312 w 435261"/>
                <a:gd name="connsiteY532" fmla="*/ 571806 h 884189"/>
                <a:gd name="connsiteX533" fmla="*/ 369748 w 435261"/>
                <a:gd name="connsiteY533" fmla="*/ 516151 h 884189"/>
                <a:gd name="connsiteX534" fmla="*/ 354491 w 435261"/>
                <a:gd name="connsiteY534" fmla="*/ 516151 h 884189"/>
                <a:gd name="connsiteX535" fmla="*/ 335645 w 435261"/>
                <a:gd name="connsiteY535" fmla="*/ 645414 h 884189"/>
                <a:gd name="connsiteX536" fmla="*/ 313209 w 435261"/>
                <a:gd name="connsiteY536" fmla="*/ 671446 h 884189"/>
                <a:gd name="connsiteX537" fmla="*/ 309619 w 435261"/>
                <a:gd name="connsiteY537" fmla="*/ 671446 h 884189"/>
                <a:gd name="connsiteX538" fmla="*/ 306030 w 435261"/>
                <a:gd name="connsiteY538" fmla="*/ 661571 h 884189"/>
                <a:gd name="connsiteX539" fmla="*/ 289875 w 435261"/>
                <a:gd name="connsiteY539" fmla="*/ 677729 h 884189"/>
                <a:gd name="connsiteX540" fmla="*/ 309619 w 435261"/>
                <a:gd name="connsiteY540" fmla="*/ 677729 h 884189"/>
                <a:gd name="connsiteX541" fmla="*/ 309619 w 435261"/>
                <a:gd name="connsiteY541" fmla="*/ 687603 h 884189"/>
                <a:gd name="connsiteX542" fmla="*/ 322184 w 435261"/>
                <a:gd name="connsiteY542" fmla="*/ 687603 h 884189"/>
                <a:gd name="connsiteX543" fmla="*/ 357184 w 435261"/>
                <a:gd name="connsiteY543" fmla="*/ 661571 h 884189"/>
                <a:gd name="connsiteX544" fmla="*/ 357184 w 435261"/>
                <a:gd name="connsiteY544" fmla="*/ 655288 h 884189"/>
                <a:gd name="connsiteX545" fmla="*/ 335645 w 435261"/>
                <a:gd name="connsiteY545" fmla="*/ 645414 h 884189"/>
                <a:gd name="connsiteX546" fmla="*/ 306927 w 435261"/>
                <a:gd name="connsiteY546" fmla="*/ 384196 h 884189"/>
                <a:gd name="connsiteX547" fmla="*/ 306927 w 435261"/>
                <a:gd name="connsiteY547" fmla="*/ 387787 h 884189"/>
                <a:gd name="connsiteX548" fmla="*/ 313209 w 435261"/>
                <a:gd name="connsiteY548" fmla="*/ 387787 h 884189"/>
                <a:gd name="connsiteX549" fmla="*/ 313209 w 435261"/>
                <a:gd name="connsiteY549" fmla="*/ 384196 h 884189"/>
                <a:gd name="connsiteX550" fmla="*/ 306927 w 435261"/>
                <a:gd name="connsiteY550" fmla="*/ 384196 h 884189"/>
                <a:gd name="connsiteX551" fmla="*/ 315901 w 435261"/>
                <a:gd name="connsiteY551" fmla="*/ 448827 h 884189"/>
                <a:gd name="connsiteX552" fmla="*/ 332055 w 435261"/>
                <a:gd name="connsiteY552" fmla="*/ 461394 h 884189"/>
                <a:gd name="connsiteX553" fmla="*/ 332055 w 435261"/>
                <a:gd name="connsiteY553" fmla="*/ 464985 h 884189"/>
                <a:gd name="connsiteX554" fmla="*/ 325773 w 435261"/>
                <a:gd name="connsiteY554" fmla="*/ 471269 h 884189"/>
                <a:gd name="connsiteX555" fmla="*/ 306030 w 435261"/>
                <a:gd name="connsiteY555" fmla="*/ 451520 h 884189"/>
                <a:gd name="connsiteX556" fmla="*/ 315901 w 435261"/>
                <a:gd name="connsiteY556" fmla="*/ 448827 h 884189"/>
                <a:gd name="connsiteX557" fmla="*/ 325773 w 435261"/>
                <a:gd name="connsiteY557" fmla="*/ 696580 h 884189"/>
                <a:gd name="connsiteX558" fmla="*/ 329363 w 435261"/>
                <a:gd name="connsiteY558" fmla="*/ 710045 h 884189"/>
                <a:gd name="connsiteX559" fmla="*/ 315901 w 435261"/>
                <a:gd name="connsiteY559" fmla="*/ 729793 h 884189"/>
                <a:gd name="connsiteX560" fmla="*/ 315901 w 435261"/>
                <a:gd name="connsiteY560" fmla="*/ 733384 h 884189"/>
                <a:gd name="connsiteX561" fmla="*/ 322184 w 435261"/>
                <a:gd name="connsiteY561" fmla="*/ 739667 h 884189"/>
                <a:gd name="connsiteX562" fmla="*/ 344620 w 435261"/>
                <a:gd name="connsiteY562" fmla="*/ 723510 h 884189"/>
                <a:gd name="connsiteX563" fmla="*/ 350902 w 435261"/>
                <a:gd name="connsiteY563" fmla="*/ 703761 h 884189"/>
                <a:gd name="connsiteX564" fmla="*/ 350902 w 435261"/>
                <a:gd name="connsiteY564" fmla="*/ 700171 h 884189"/>
                <a:gd name="connsiteX565" fmla="*/ 337440 w 435261"/>
                <a:gd name="connsiteY565" fmla="*/ 687603 h 884189"/>
                <a:gd name="connsiteX566" fmla="*/ 331158 w 435261"/>
                <a:gd name="connsiteY566" fmla="*/ 687603 h 884189"/>
                <a:gd name="connsiteX567" fmla="*/ 325773 w 435261"/>
                <a:gd name="connsiteY567" fmla="*/ 696580 h 884189"/>
                <a:gd name="connsiteX568" fmla="*/ 329363 w 435261"/>
                <a:gd name="connsiteY568" fmla="*/ 329439 h 884189"/>
                <a:gd name="connsiteX569" fmla="*/ 345517 w 435261"/>
                <a:gd name="connsiteY569" fmla="*/ 342006 h 884189"/>
                <a:gd name="connsiteX570" fmla="*/ 349107 w 435261"/>
                <a:gd name="connsiteY570" fmla="*/ 338416 h 884189"/>
                <a:gd name="connsiteX571" fmla="*/ 342825 w 435261"/>
                <a:gd name="connsiteY571" fmla="*/ 322258 h 884189"/>
                <a:gd name="connsiteX572" fmla="*/ 336542 w 435261"/>
                <a:gd name="connsiteY572" fmla="*/ 322258 h 884189"/>
                <a:gd name="connsiteX573" fmla="*/ 329363 w 435261"/>
                <a:gd name="connsiteY573" fmla="*/ 329439 h 884189"/>
                <a:gd name="connsiteX574" fmla="*/ 329363 w 435261"/>
                <a:gd name="connsiteY574" fmla="*/ 780959 h 884189"/>
                <a:gd name="connsiteX575" fmla="*/ 329363 w 435261"/>
                <a:gd name="connsiteY575" fmla="*/ 784550 h 884189"/>
                <a:gd name="connsiteX576" fmla="*/ 335645 w 435261"/>
                <a:gd name="connsiteY576" fmla="*/ 784550 h 884189"/>
                <a:gd name="connsiteX577" fmla="*/ 335645 w 435261"/>
                <a:gd name="connsiteY577" fmla="*/ 780959 h 884189"/>
                <a:gd name="connsiteX578" fmla="*/ 329363 w 435261"/>
                <a:gd name="connsiteY578" fmla="*/ 780959 h 884189"/>
                <a:gd name="connsiteX579" fmla="*/ 332953 w 435261"/>
                <a:gd name="connsiteY579" fmla="*/ 542183 h 884189"/>
                <a:gd name="connsiteX580" fmla="*/ 335645 w 435261"/>
                <a:gd name="connsiteY580" fmla="*/ 542183 h 884189"/>
                <a:gd name="connsiteX581" fmla="*/ 335645 w 435261"/>
                <a:gd name="connsiteY581" fmla="*/ 548467 h 884189"/>
                <a:gd name="connsiteX582" fmla="*/ 332953 w 435261"/>
                <a:gd name="connsiteY582" fmla="*/ 548467 h 884189"/>
                <a:gd name="connsiteX583" fmla="*/ 332953 w 435261"/>
                <a:gd name="connsiteY583" fmla="*/ 542183 h 884189"/>
                <a:gd name="connsiteX584" fmla="*/ 332953 w 435261"/>
                <a:gd name="connsiteY584" fmla="*/ 754927 h 884189"/>
                <a:gd name="connsiteX585" fmla="*/ 361671 w 435261"/>
                <a:gd name="connsiteY585" fmla="*/ 774676 h 884189"/>
                <a:gd name="connsiteX586" fmla="*/ 365261 w 435261"/>
                <a:gd name="connsiteY586" fmla="*/ 768392 h 884189"/>
                <a:gd name="connsiteX587" fmla="*/ 365261 w 435261"/>
                <a:gd name="connsiteY587" fmla="*/ 762109 h 884189"/>
                <a:gd name="connsiteX588" fmla="*/ 358979 w 435261"/>
                <a:gd name="connsiteY588" fmla="*/ 753132 h 884189"/>
                <a:gd name="connsiteX589" fmla="*/ 332953 w 435261"/>
                <a:gd name="connsiteY589" fmla="*/ 754927 h 884189"/>
                <a:gd name="connsiteX590" fmla="*/ 345517 w 435261"/>
                <a:gd name="connsiteY590" fmla="*/ 361755 h 884189"/>
                <a:gd name="connsiteX591" fmla="*/ 339235 w 435261"/>
                <a:gd name="connsiteY591" fmla="*/ 387787 h 884189"/>
                <a:gd name="connsiteX592" fmla="*/ 345517 w 435261"/>
                <a:gd name="connsiteY592" fmla="*/ 391377 h 884189"/>
                <a:gd name="connsiteX593" fmla="*/ 361671 w 435261"/>
                <a:gd name="connsiteY593" fmla="*/ 387787 h 884189"/>
                <a:gd name="connsiteX594" fmla="*/ 361671 w 435261"/>
                <a:gd name="connsiteY594" fmla="*/ 384196 h 884189"/>
                <a:gd name="connsiteX595" fmla="*/ 349107 w 435261"/>
                <a:gd name="connsiteY595" fmla="*/ 361755 h 884189"/>
                <a:gd name="connsiteX596" fmla="*/ 345517 w 435261"/>
                <a:gd name="connsiteY596" fmla="*/ 361755 h 884189"/>
                <a:gd name="connsiteX597" fmla="*/ 341927 w 435261"/>
                <a:gd name="connsiteY597" fmla="*/ 729793 h 884189"/>
                <a:gd name="connsiteX598" fmla="*/ 341927 w 435261"/>
                <a:gd name="connsiteY598" fmla="*/ 738770 h 884189"/>
                <a:gd name="connsiteX599" fmla="*/ 348209 w 435261"/>
                <a:gd name="connsiteY599" fmla="*/ 745053 h 884189"/>
                <a:gd name="connsiteX600" fmla="*/ 354491 w 435261"/>
                <a:gd name="connsiteY600" fmla="*/ 738770 h 884189"/>
                <a:gd name="connsiteX601" fmla="*/ 341927 w 435261"/>
                <a:gd name="connsiteY601" fmla="*/ 729793 h 884189"/>
                <a:gd name="connsiteX602" fmla="*/ 358081 w 435261"/>
                <a:gd name="connsiteY602" fmla="*/ 473962 h 884189"/>
                <a:gd name="connsiteX603" fmla="*/ 345517 w 435261"/>
                <a:gd name="connsiteY603" fmla="*/ 490119 h 884189"/>
                <a:gd name="connsiteX604" fmla="*/ 351799 w 435261"/>
                <a:gd name="connsiteY604" fmla="*/ 499096 h 884189"/>
                <a:gd name="connsiteX605" fmla="*/ 360774 w 435261"/>
                <a:gd name="connsiteY605" fmla="*/ 499096 h 884189"/>
                <a:gd name="connsiteX606" fmla="*/ 374235 w 435261"/>
                <a:gd name="connsiteY606" fmla="*/ 486529 h 884189"/>
                <a:gd name="connsiteX607" fmla="*/ 358081 w 435261"/>
                <a:gd name="connsiteY607" fmla="*/ 473962 h 884189"/>
                <a:gd name="connsiteX608" fmla="*/ 351799 w 435261"/>
                <a:gd name="connsiteY608" fmla="*/ 87072 h 884189"/>
                <a:gd name="connsiteX609" fmla="*/ 351799 w 435261"/>
                <a:gd name="connsiteY609" fmla="*/ 93356 h 884189"/>
                <a:gd name="connsiteX610" fmla="*/ 358081 w 435261"/>
                <a:gd name="connsiteY610" fmla="*/ 93356 h 884189"/>
                <a:gd name="connsiteX611" fmla="*/ 358081 w 435261"/>
                <a:gd name="connsiteY611" fmla="*/ 87072 h 884189"/>
                <a:gd name="connsiteX612" fmla="*/ 351799 w 435261"/>
                <a:gd name="connsiteY612" fmla="*/ 87072 h 884189"/>
                <a:gd name="connsiteX613" fmla="*/ 354491 w 435261"/>
                <a:gd name="connsiteY613" fmla="*/ 96947 h 884189"/>
                <a:gd name="connsiteX614" fmla="*/ 354491 w 435261"/>
                <a:gd name="connsiteY614" fmla="*/ 103230 h 884189"/>
                <a:gd name="connsiteX615" fmla="*/ 358081 w 435261"/>
                <a:gd name="connsiteY615" fmla="*/ 103230 h 884189"/>
                <a:gd name="connsiteX616" fmla="*/ 358081 w 435261"/>
                <a:gd name="connsiteY616" fmla="*/ 96947 h 884189"/>
                <a:gd name="connsiteX617" fmla="*/ 354491 w 435261"/>
                <a:gd name="connsiteY617" fmla="*/ 96947 h 884189"/>
                <a:gd name="connsiteX618" fmla="*/ 354491 w 435261"/>
                <a:gd name="connsiteY618" fmla="*/ 632846 h 884189"/>
                <a:gd name="connsiteX619" fmla="*/ 354491 w 435261"/>
                <a:gd name="connsiteY619" fmla="*/ 639130 h 884189"/>
                <a:gd name="connsiteX620" fmla="*/ 380518 w 435261"/>
                <a:gd name="connsiteY620" fmla="*/ 639130 h 884189"/>
                <a:gd name="connsiteX621" fmla="*/ 380518 w 435261"/>
                <a:gd name="connsiteY621" fmla="*/ 635539 h 884189"/>
                <a:gd name="connsiteX622" fmla="*/ 371543 w 435261"/>
                <a:gd name="connsiteY622" fmla="*/ 626563 h 884189"/>
                <a:gd name="connsiteX623" fmla="*/ 361671 w 435261"/>
                <a:gd name="connsiteY623" fmla="*/ 626563 h 884189"/>
                <a:gd name="connsiteX624" fmla="*/ 354491 w 435261"/>
                <a:gd name="connsiteY624" fmla="*/ 632846 h 884189"/>
                <a:gd name="connsiteX625" fmla="*/ 354491 w 435261"/>
                <a:gd name="connsiteY625" fmla="*/ 700171 h 884189"/>
                <a:gd name="connsiteX626" fmla="*/ 364364 w 435261"/>
                <a:gd name="connsiteY626" fmla="*/ 706454 h 884189"/>
                <a:gd name="connsiteX627" fmla="*/ 370645 w 435261"/>
                <a:gd name="connsiteY627" fmla="*/ 706454 h 884189"/>
                <a:gd name="connsiteX628" fmla="*/ 370645 w 435261"/>
                <a:gd name="connsiteY628" fmla="*/ 691194 h 884189"/>
                <a:gd name="connsiteX629" fmla="*/ 367056 w 435261"/>
                <a:gd name="connsiteY629" fmla="*/ 691194 h 884189"/>
                <a:gd name="connsiteX630" fmla="*/ 354491 w 435261"/>
                <a:gd name="connsiteY630" fmla="*/ 700171 h 884189"/>
                <a:gd name="connsiteX631" fmla="*/ 354491 w 435261"/>
                <a:gd name="connsiteY631" fmla="*/ 790834 h 884189"/>
                <a:gd name="connsiteX632" fmla="*/ 354491 w 435261"/>
                <a:gd name="connsiteY632" fmla="*/ 797117 h 884189"/>
                <a:gd name="connsiteX633" fmla="*/ 358081 w 435261"/>
                <a:gd name="connsiteY633" fmla="*/ 797117 h 884189"/>
                <a:gd name="connsiteX634" fmla="*/ 358081 w 435261"/>
                <a:gd name="connsiteY634" fmla="*/ 790834 h 884189"/>
                <a:gd name="connsiteX635" fmla="*/ 354491 w 435261"/>
                <a:gd name="connsiteY635" fmla="*/ 790834 h 884189"/>
                <a:gd name="connsiteX636" fmla="*/ 358081 w 435261"/>
                <a:gd name="connsiteY636" fmla="*/ 200177 h 884189"/>
                <a:gd name="connsiteX637" fmla="*/ 358081 w 435261"/>
                <a:gd name="connsiteY637" fmla="*/ 206461 h 884189"/>
                <a:gd name="connsiteX638" fmla="*/ 361671 w 435261"/>
                <a:gd name="connsiteY638" fmla="*/ 206461 h 884189"/>
                <a:gd name="connsiteX639" fmla="*/ 361671 w 435261"/>
                <a:gd name="connsiteY639" fmla="*/ 200177 h 884189"/>
                <a:gd name="connsiteX640" fmla="*/ 358081 w 435261"/>
                <a:gd name="connsiteY640" fmla="*/ 200177 h 884189"/>
                <a:gd name="connsiteX641" fmla="*/ 361671 w 435261"/>
                <a:gd name="connsiteY641" fmla="*/ 455111 h 884189"/>
                <a:gd name="connsiteX642" fmla="*/ 361671 w 435261"/>
                <a:gd name="connsiteY642" fmla="*/ 464985 h 884189"/>
                <a:gd name="connsiteX643" fmla="*/ 367953 w 435261"/>
                <a:gd name="connsiteY643" fmla="*/ 464985 h 884189"/>
                <a:gd name="connsiteX644" fmla="*/ 367953 w 435261"/>
                <a:gd name="connsiteY644" fmla="*/ 455111 h 884189"/>
                <a:gd name="connsiteX645" fmla="*/ 361671 w 435261"/>
                <a:gd name="connsiteY645" fmla="*/ 455111 h 884189"/>
                <a:gd name="connsiteX646" fmla="*/ 364364 w 435261"/>
                <a:gd name="connsiteY646" fmla="*/ 677729 h 884189"/>
                <a:gd name="connsiteX647" fmla="*/ 364364 w 435261"/>
                <a:gd name="connsiteY647" fmla="*/ 687603 h 884189"/>
                <a:gd name="connsiteX648" fmla="*/ 367953 w 435261"/>
                <a:gd name="connsiteY648" fmla="*/ 687603 h 884189"/>
                <a:gd name="connsiteX649" fmla="*/ 367953 w 435261"/>
                <a:gd name="connsiteY649" fmla="*/ 677729 h 884189"/>
                <a:gd name="connsiteX650" fmla="*/ 364364 w 435261"/>
                <a:gd name="connsiteY650" fmla="*/ 677729 h 884189"/>
                <a:gd name="connsiteX651" fmla="*/ 367953 w 435261"/>
                <a:gd name="connsiteY651" fmla="*/ 571806 h 884189"/>
                <a:gd name="connsiteX652" fmla="*/ 367953 w 435261"/>
                <a:gd name="connsiteY652" fmla="*/ 578090 h 884189"/>
                <a:gd name="connsiteX653" fmla="*/ 376928 w 435261"/>
                <a:gd name="connsiteY653" fmla="*/ 587964 h 884189"/>
                <a:gd name="connsiteX654" fmla="*/ 380518 w 435261"/>
                <a:gd name="connsiteY654" fmla="*/ 587964 h 884189"/>
                <a:gd name="connsiteX655" fmla="*/ 386800 w 435261"/>
                <a:gd name="connsiteY655" fmla="*/ 581680 h 884189"/>
                <a:gd name="connsiteX656" fmla="*/ 386800 w 435261"/>
                <a:gd name="connsiteY656" fmla="*/ 578090 h 884189"/>
                <a:gd name="connsiteX657" fmla="*/ 380518 w 435261"/>
                <a:gd name="connsiteY657" fmla="*/ 571806 h 884189"/>
                <a:gd name="connsiteX658" fmla="*/ 367953 w 435261"/>
                <a:gd name="connsiteY658" fmla="*/ 571806 h 884189"/>
                <a:gd name="connsiteX659" fmla="*/ 367953 w 435261"/>
                <a:gd name="connsiteY659" fmla="*/ 593350 h 884189"/>
                <a:gd name="connsiteX660" fmla="*/ 367953 w 435261"/>
                <a:gd name="connsiteY660" fmla="*/ 603224 h 884189"/>
                <a:gd name="connsiteX661" fmla="*/ 380518 w 435261"/>
                <a:gd name="connsiteY661" fmla="*/ 603224 h 884189"/>
                <a:gd name="connsiteX662" fmla="*/ 380518 w 435261"/>
                <a:gd name="connsiteY662" fmla="*/ 590657 h 884189"/>
                <a:gd name="connsiteX663" fmla="*/ 367953 w 435261"/>
                <a:gd name="connsiteY663" fmla="*/ 593350 h 884189"/>
                <a:gd name="connsiteX664" fmla="*/ 367953 w 435261"/>
                <a:gd name="connsiteY664" fmla="*/ 713635 h 884189"/>
                <a:gd name="connsiteX665" fmla="*/ 367953 w 435261"/>
                <a:gd name="connsiteY665" fmla="*/ 726202 h 884189"/>
                <a:gd name="connsiteX666" fmla="*/ 371543 w 435261"/>
                <a:gd name="connsiteY666" fmla="*/ 726202 h 884189"/>
                <a:gd name="connsiteX667" fmla="*/ 371543 w 435261"/>
                <a:gd name="connsiteY667" fmla="*/ 713635 h 884189"/>
                <a:gd name="connsiteX668" fmla="*/ 367953 w 435261"/>
                <a:gd name="connsiteY668" fmla="*/ 713635 h 884189"/>
                <a:gd name="connsiteX669" fmla="*/ 371543 w 435261"/>
                <a:gd name="connsiteY669" fmla="*/ 287249 h 884189"/>
                <a:gd name="connsiteX670" fmla="*/ 371543 w 435261"/>
                <a:gd name="connsiteY670" fmla="*/ 293533 h 884189"/>
                <a:gd name="connsiteX671" fmla="*/ 375133 w 435261"/>
                <a:gd name="connsiteY671" fmla="*/ 293533 h 884189"/>
                <a:gd name="connsiteX672" fmla="*/ 375133 w 435261"/>
                <a:gd name="connsiteY672" fmla="*/ 287249 h 884189"/>
                <a:gd name="connsiteX673" fmla="*/ 371543 w 435261"/>
                <a:gd name="connsiteY673" fmla="*/ 287249 h 884189"/>
                <a:gd name="connsiteX674" fmla="*/ 371543 w 435261"/>
                <a:gd name="connsiteY674" fmla="*/ 471269 h 884189"/>
                <a:gd name="connsiteX675" fmla="*/ 371543 w 435261"/>
                <a:gd name="connsiteY675" fmla="*/ 477552 h 884189"/>
                <a:gd name="connsiteX676" fmla="*/ 375133 w 435261"/>
                <a:gd name="connsiteY676" fmla="*/ 477552 h 884189"/>
                <a:gd name="connsiteX677" fmla="*/ 381415 w 435261"/>
                <a:gd name="connsiteY677" fmla="*/ 471269 h 884189"/>
                <a:gd name="connsiteX678" fmla="*/ 371543 w 435261"/>
                <a:gd name="connsiteY678" fmla="*/ 471269 h 884189"/>
                <a:gd name="connsiteX679" fmla="*/ 374235 w 435261"/>
                <a:gd name="connsiteY679" fmla="*/ 84380 h 884189"/>
                <a:gd name="connsiteX680" fmla="*/ 374235 w 435261"/>
                <a:gd name="connsiteY680" fmla="*/ 90663 h 884189"/>
                <a:gd name="connsiteX681" fmla="*/ 376928 w 435261"/>
                <a:gd name="connsiteY681" fmla="*/ 90663 h 884189"/>
                <a:gd name="connsiteX682" fmla="*/ 376928 w 435261"/>
                <a:gd name="connsiteY682" fmla="*/ 84380 h 884189"/>
                <a:gd name="connsiteX683" fmla="*/ 374235 w 435261"/>
                <a:gd name="connsiteY683" fmla="*/ 84380 h 884189"/>
                <a:gd name="connsiteX684" fmla="*/ 374235 w 435261"/>
                <a:gd name="connsiteY684" fmla="*/ 671446 h 884189"/>
                <a:gd name="connsiteX685" fmla="*/ 374235 w 435261"/>
                <a:gd name="connsiteY685" fmla="*/ 674139 h 884189"/>
                <a:gd name="connsiteX686" fmla="*/ 380518 w 435261"/>
                <a:gd name="connsiteY686" fmla="*/ 680422 h 884189"/>
                <a:gd name="connsiteX687" fmla="*/ 384107 w 435261"/>
                <a:gd name="connsiteY687" fmla="*/ 674139 h 884189"/>
                <a:gd name="connsiteX688" fmla="*/ 377825 w 435261"/>
                <a:gd name="connsiteY688" fmla="*/ 671446 h 884189"/>
                <a:gd name="connsiteX689" fmla="*/ 374235 w 435261"/>
                <a:gd name="connsiteY689" fmla="*/ 671446 h 884189"/>
                <a:gd name="connsiteX690" fmla="*/ 374235 w 435261"/>
                <a:gd name="connsiteY690" fmla="*/ 742360 h 884189"/>
                <a:gd name="connsiteX691" fmla="*/ 374235 w 435261"/>
                <a:gd name="connsiteY691" fmla="*/ 752234 h 884189"/>
                <a:gd name="connsiteX692" fmla="*/ 380518 w 435261"/>
                <a:gd name="connsiteY692" fmla="*/ 745951 h 884189"/>
                <a:gd name="connsiteX693" fmla="*/ 380518 w 435261"/>
                <a:gd name="connsiteY693" fmla="*/ 742360 h 884189"/>
                <a:gd name="connsiteX694" fmla="*/ 374235 w 435261"/>
                <a:gd name="connsiteY694" fmla="*/ 742360 h 884189"/>
                <a:gd name="connsiteX695" fmla="*/ 380518 w 435261"/>
                <a:gd name="connsiteY695" fmla="*/ 131955 h 884189"/>
                <a:gd name="connsiteX696" fmla="*/ 376928 w 435261"/>
                <a:gd name="connsiteY696" fmla="*/ 148113 h 884189"/>
                <a:gd name="connsiteX697" fmla="*/ 383210 w 435261"/>
                <a:gd name="connsiteY697" fmla="*/ 150806 h 884189"/>
                <a:gd name="connsiteX698" fmla="*/ 389492 w 435261"/>
                <a:gd name="connsiteY698" fmla="*/ 144522 h 884189"/>
                <a:gd name="connsiteX699" fmla="*/ 389492 w 435261"/>
                <a:gd name="connsiteY699" fmla="*/ 131058 h 884189"/>
                <a:gd name="connsiteX700" fmla="*/ 380518 w 435261"/>
                <a:gd name="connsiteY700" fmla="*/ 131058 h 884189"/>
                <a:gd name="connsiteX701" fmla="*/ 380518 w 435261"/>
                <a:gd name="connsiteY701" fmla="*/ 403047 h 884189"/>
                <a:gd name="connsiteX702" fmla="*/ 386800 w 435261"/>
                <a:gd name="connsiteY702" fmla="*/ 409330 h 884189"/>
                <a:gd name="connsiteX703" fmla="*/ 386800 w 435261"/>
                <a:gd name="connsiteY703" fmla="*/ 403047 h 884189"/>
                <a:gd name="connsiteX704" fmla="*/ 380518 w 435261"/>
                <a:gd name="connsiteY704" fmla="*/ 403047 h 884189"/>
                <a:gd name="connsiteX705" fmla="*/ 384107 w 435261"/>
                <a:gd name="connsiteY705" fmla="*/ 606814 h 884189"/>
                <a:gd name="connsiteX706" fmla="*/ 384107 w 435261"/>
                <a:gd name="connsiteY706" fmla="*/ 610405 h 884189"/>
                <a:gd name="connsiteX707" fmla="*/ 390389 w 435261"/>
                <a:gd name="connsiteY707" fmla="*/ 610405 h 884189"/>
                <a:gd name="connsiteX708" fmla="*/ 390389 w 435261"/>
                <a:gd name="connsiteY708" fmla="*/ 606814 h 884189"/>
                <a:gd name="connsiteX709" fmla="*/ 384107 w 435261"/>
                <a:gd name="connsiteY709" fmla="*/ 606814 h 88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Lst>
              <a:rect l="l" t="t" r="r" b="b"/>
              <a:pathLst>
                <a:path w="435261" h="884189">
                  <a:moveTo>
                    <a:pt x="38590" y="0"/>
                  </a:moveTo>
                  <a:cubicBezTo>
                    <a:pt x="65513" y="1795"/>
                    <a:pt x="80770" y="3591"/>
                    <a:pt x="83462" y="3591"/>
                  </a:cubicBezTo>
                  <a:cubicBezTo>
                    <a:pt x="85257" y="3591"/>
                    <a:pt x="91540" y="2693"/>
                    <a:pt x="103206" y="0"/>
                  </a:cubicBezTo>
                  <a:cubicBezTo>
                    <a:pt x="140002" y="0"/>
                    <a:pt x="161540" y="17055"/>
                    <a:pt x="167823" y="51166"/>
                  </a:cubicBezTo>
                  <a:lnTo>
                    <a:pt x="280901" y="384196"/>
                  </a:lnTo>
                  <a:lnTo>
                    <a:pt x="284491" y="384196"/>
                  </a:lnTo>
                  <a:lnTo>
                    <a:pt x="290773" y="380606"/>
                  </a:lnTo>
                  <a:cubicBezTo>
                    <a:pt x="288978" y="376117"/>
                    <a:pt x="287183" y="373424"/>
                    <a:pt x="287183" y="371629"/>
                  </a:cubicBezTo>
                  <a:cubicBezTo>
                    <a:pt x="287183" y="369834"/>
                    <a:pt x="288081" y="363550"/>
                    <a:pt x="290773" y="351881"/>
                  </a:cubicBezTo>
                  <a:lnTo>
                    <a:pt x="287183" y="345597"/>
                  </a:lnTo>
                  <a:cubicBezTo>
                    <a:pt x="291670" y="335723"/>
                    <a:pt x="293465" y="322258"/>
                    <a:pt x="293465" y="303407"/>
                  </a:cubicBezTo>
                  <a:lnTo>
                    <a:pt x="293465" y="293533"/>
                  </a:lnTo>
                  <a:cubicBezTo>
                    <a:pt x="293465" y="250446"/>
                    <a:pt x="292568" y="221721"/>
                    <a:pt x="290773" y="206461"/>
                  </a:cubicBezTo>
                  <a:cubicBezTo>
                    <a:pt x="292568" y="182224"/>
                    <a:pt x="293465" y="150806"/>
                    <a:pt x="293465" y="112207"/>
                  </a:cubicBezTo>
                  <a:lnTo>
                    <a:pt x="293465" y="99640"/>
                  </a:lnTo>
                  <a:cubicBezTo>
                    <a:pt x="293465" y="82584"/>
                    <a:pt x="292568" y="61938"/>
                    <a:pt x="290773" y="38599"/>
                  </a:cubicBezTo>
                  <a:cubicBezTo>
                    <a:pt x="298850" y="12567"/>
                    <a:pt x="311414" y="0"/>
                    <a:pt x="329363" y="0"/>
                  </a:cubicBezTo>
                  <a:lnTo>
                    <a:pt x="393979" y="0"/>
                  </a:lnTo>
                  <a:cubicBezTo>
                    <a:pt x="412825" y="0"/>
                    <a:pt x="426287" y="7181"/>
                    <a:pt x="435262" y="22441"/>
                  </a:cubicBezTo>
                  <a:lnTo>
                    <a:pt x="435262" y="851874"/>
                  </a:lnTo>
                  <a:cubicBezTo>
                    <a:pt x="430774" y="873418"/>
                    <a:pt x="420903" y="884190"/>
                    <a:pt x="402954" y="884190"/>
                  </a:cubicBezTo>
                  <a:lnTo>
                    <a:pt x="322184" y="884190"/>
                  </a:lnTo>
                  <a:cubicBezTo>
                    <a:pt x="297952" y="884190"/>
                    <a:pt x="279106" y="844693"/>
                    <a:pt x="263850" y="764802"/>
                  </a:cubicBezTo>
                  <a:cubicBezTo>
                    <a:pt x="244106" y="721714"/>
                    <a:pt x="217182" y="646311"/>
                    <a:pt x="183079" y="538593"/>
                  </a:cubicBezTo>
                  <a:cubicBezTo>
                    <a:pt x="176797" y="538593"/>
                    <a:pt x="167823" y="520640"/>
                    <a:pt x="157053" y="483836"/>
                  </a:cubicBezTo>
                  <a:cubicBezTo>
                    <a:pt x="152566" y="483836"/>
                    <a:pt x="150771" y="479348"/>
                    <a:pt x="150771" y="471269"/>
                  </a:cubicBezTo>
                  <a:lnTo>
                    <a:pt x="147181" y="471269"/>
                  </a:lnTo>
                  <a:lnTo>
                    <a:pt x="147181" y="835716"/>
                  </a:lnTo>
                  <a:cubicBezTo>
                    <a:pt x="147181" y="841102"/>
                    <a:pt x="148079" y="845590"/>
                    <a:pt x="150771" y="849181"/>
                  </a:cubicBezTo>
                  <a:cubicBezTo>
                    <a:pt x="143591" y="872520"/>
                    <a:pt x="131925" y="884190"/>
                    <a:pt x="114873" y="884190"/>
                  </a:cubicBezTo>
                  <a:lnTo>
                    <a:pt x="27821" y="884190"/>
                  </a:lnTo>
                  <a:cubicBezTo>
                    <a:pt x="21539" y="883292"/>
                    <a:pt x="12564" y="873418"/>
                    <a:pt x="1795" y="854567"/>
                  </a:cubicBezTo>
                  <a:cubicBezTo>
                    <a:pt x="3590" y="833023"/>
                    <a:pt x="5385" y="816866"/>
                    <a:pt x="5385" y="806094"/>
                  </a:cubicBezTo>
                  <a:lnTo>
                    <a:pt x="5385" y="680422"/>
                  </a:lnTo>
                  <a:lnTo>
                    <a:pt x="8974" y="660674"/>
                  </a:lnTo>
                  <a:cubicBezTo>
                    <a:pt x="7179" y="660674"/>
                    <a:pt x="4487" y="624768"/>
                    <a:pt x="2692" y="553853"/>
                  </a:cubicBezTo>
                  <a:lnTo>
                    <a:pt x="6282" y="547569"/>
                  </a:lnTo>
                  <a:cubicBezTo>
                    <a:pt x="6282" y="544876"/>
                    <a:pt x="5385" y="541286"/>
                    <a:pt x="2692" y="537695"/>
                  </a:cubicBezTo>
                  <a:cubicBezTo>
                    <a:pt x="4487" y="501789"/>
                    <a:pt x="6282" y="473962"/>
                    <a:pt x="6282" y="453316"/>
                  </a:cubicBezTo>
                  <a:cubicBezTo>
                    <a:pt x="6282" y="421898"/>
                    <a:pt x="5385" y="391377"/>
                    <a:pt x="2692" y="363550"/>
                  </a:cubicBezTo>
                  <a:lnTo>
                    <a:pt x="8974" y="298919"/>
                  </a:lnTo>
                  <a:lnTo>
                    <a:pt x="2692" y="272887"/>
                  </a:lnTo>
                  <a:cubicBezTo>
                    <a:pt x="4487" y="254934"/>
                    <a:pt x="6282" y="239674"/>
                    <a:pt x="6282" y="228004"/>
                  </a:cubicBezTo>
                  <a:lnTo>
                    <a:pt x="6282" y="198382"/>
                  </a:lnTo>
                  <a:cubicBezTo>
                    <a:pt x="6282" y="193893"/>
                    <a:pt x="5385" y="189405"/>
                    <a:pt x="2692" y="185814"/>
                  </a:cubicBezTo>
                  <a:cubicBezTo>
                    <a:pt x="4487" y="181326"/>
                    <a:pt x="6282" y="177736"/>
                    <a:pt x="6282" y="175940"/>
                  </a:cubicBezTo>
                  <a:cubicBezTo>
                    <a:pt x="6282" y="144522"/>
                    <a:pt x="4487" y="101435"/>
                    <a:pt x="0" y="47576"/>
                  </a:cubicBezTo>
                  <a:cubicBezTo>
                    <a:pt x="7179" y="16158"/>
                    <a:pt x="19744" y="0"/>
                    <a:pt x="38590" y="0"/>
                  </a:cubicBezTo>
                  <a:close/>
                  <a:moveTo>
                    <a:pt x="54745" y="649004"/>
                  </a:moveTo>
                  <a:lnTo>
                    <a:pt x="54745" y="655288"/>
                  </a:lnTo>
                  <a:cubicBezTo>
                    <a:pt x="55642" y="659776"/>
                    <a:pt x="57437" y="661571"/>
                    <a:pt x="61026" y="661571"/>
                  </a:cubicBezTo>
                  <a:lnTo>
                    <a:pt x="64616" y="661571"/>
                  </a:lnTo>
                  <a:lnTo>
                    <a:pt x="64616" y="655288"/>
                  </a:lnTo>
                  <a:cubicBezTo>
                    <a:pt x="64616" y="650800"/>
                    <a:pt x="62821" y="649004"/>
                    <a:pt x="58334" y="649004"/>
                  </a:cubicBezTo>
                  <a:lnTo>
                    <a:pt x="54745" y="649004"/>
                  </a:lnTo>
                  <a:close/>
                  <a:moveTo>
                    <a:pt x="58334" y="416512"/>
                  </a:moveTo>
                  <a:lnTo>
                    <a:pt x="58334" y="420102"/>
                  </a:lnTo>
                  <a:lnTo>
                    <a:pt x="64616" y="420102"/>
                  </a:lnTo>
                  <a:lnTo>
                    <a:pt x="64616" y="416512"/>
                  </a:lnTo>
                  <a:lnTo>
                    <a:pt x="58334" y="416512"/>
                  </a:lnTo>
                  <a:close/>
                  <a:moveTo>
                    <a:pt x="61026" y="80789"/>
                  </a:moveTo>
                  <a:lnTo>
                    <a:pt x="61026" y="84380"/>
                  </a:lnTo>
                  <a:lnTo>
                    <a:pt x="64616" y="106821"/>
                  </a:lnTo>
                  <a:lnTo>
                    <a:pt x="73591" y="106821"/>
                  </a:lnTo>
                  <a:cubicBezTo>
                    <a:pt x="69103" y="98742"/>
                    <a:pt x="67308" y="89765"/>
                    <a:pt x="67308" y="80789"/>
                  </a:cubicBezTo>
                  <a:lnTo>
                    <a:pt x="61026" y="80789"/>
                  </a:lnTo>
                  <a:close/>
                  <a:moveTo>
                    <a:pt x="131925" y="338416"/>
                  </a:moveTo>
                  <a:cubicBezTo>
                    <a:pt x="128335" y="346495"/>
                    <a:pt x="121155" y="350983"/>
                    <a:pt x="109489" y="350983"/>
                  </a:cubicBezTo>
                  <a:lnTo>
                    <a:pt x="109489" y="367141"/>
                  </a:lnTo>
                  <a:lnTo>
                    <a:pt x="87052" y="392275"/>
                  </a:lnTo>
                  <a:lnTo>
                    <a:pt x="83462" y="392275"/>
                  </a:lnTo>
                  <a:lnTo>
                    <a:pt x="61026" y="389582"/>
                  </a:lnTo>
                  <a:lnTo>
                    <a:pt x="61026" y="398559"/>
                  </a:lnTo>
                  <a:cubicBezTo>
                    <a:pt x="69103" y="398559"/>
                    <a:pt x="73591" y="400354"/>
                    <a:pt x="73591" y="404842"/>
                  </a:cubicBezTo>
                  <a:lnTo>
                    <a:pt x="79873" y="401252"/>
                  </a:lnTo>
                  <a:lnTo>
                    <a:pt x="96027" y="410228"/>
                  </a:lnTo>
                  <a:lnTo>
                    <a:pt x="109489" y="401252"/>
                  </a:lnTo>
                  <a:cubicBezTo>
                    <a:pt x="113976" y="402149"/>
                    <a:pt x="115771" y="403945"/>
                    <a:pt x="115771" y="407535"/>
                  </a:cubicBezTo>
                  <a:lnTo>
                    <a:pt x="115771" y="410228"/>
                  </a:lnTo>
                  <a:cubicBezTo>
                    <a:pt x="115771" y="413819"/>
                    <a:pt x="113079" y="416512"/>
                    <a:pt x="106796" y="420102"/>
                  </a:cubicBezTo>
                  <a:lnTo>
                    <a:pt x="100514" y="420102"/>
                  </a:lnTo>
                  <a:lnTo>
                    <a:pt x="91540" y="413819"/>
                  </a:lnTo>
                  <a:lnTo>
                    <a:pt x="87950" y="413819"/>
                  </a:lnTo>
                  <a:lnTo>
                    <a:pt x="87950" y="443441"/>
                  </a:lnTo>
                  <a:lnTo>
                    <a:pt x="96924" y="456009"/>
                  </a:lnTo>
                  <a:lnTo>
                    <a:pt x="93335" y="456009"/>
                  </a:lnTo>
                  <a:cubicBezTo>
                    <a:pt x="96924" y="464985"/>
                    <a:pt x="99617" y="469473"/>
                    <a:pt x="103206" y="469473"/>
                  </a:cubicBezTo>
                  <a:cubicBezTo>
                    <a:pt x="103206" y="467678"/>
                    <a:pt x="104104" y="465883"/>
                    <a:pt x="106796" y="465883"/>
                  </a:cubicBezTo>
                  <a:lnTo>
                    <a:pt x="103206" y="449725"/>
                  </a:lnTo>
                  <a:lnTo>
                    <a:pt x="103206" y="448827"/>
                  </a:lnTo>
                  <a:lnTo>
                    <a:pt x="122950" y="461394"/>
                  </a:lnTo>
                  <a:lnTo>
                    <a:pt x="122950" y="455111"/>
                  </a:lnTo>
                  <a:cubicBezTo>
                    <a:pt x="122950" y="453316"/>
                    <a:pt x="121155" y="445237"/>
                    <a:pt x="116668" y="429977"/>
                  </a:cubicBezTo>
                  <a:lnTo>
                    <a:pt x="122950" y="426386"/>
                  </a:lnTo>
                  <a:cubicBezTo>
                    <a:pt x="122950" y="429977"/>
                    <a:pt x="127438" y="433567"/>
                    <a:pt x="135515" y="438953"/>
                  </a:cubicBezTo>
                  <a:lnTo>
                    <a:pt x="145386" y="438953"/>
                  </a:lnTo>
                  <a:lnTo>
                    <a:pt x="139104" y="429977"/>
                  </a:lnTo>
                  <a:lnTo>
                    <a:pt x="139104" y="426386"/>
                  </a:lnTo>
                  <a:cubicBezTo>
                    <a:pt x="151669" y="426386"/>
                    <a:pt x="158848" y="431772"/>
                    <a:pt x="158848" y="442544"/>
                  </a:cubicBezTo>
                  <a:lnTo>
                    <a:pt x="172310" y="442544"/>
                  </a:lnTo>
                  <a:cubicBezTo>
                    <a:pt x="176797" y="442544"/>
                    <a:pt x="179489" y="433567"/>
                    <a:pt x="181284" y="416512"/>
                  </a:cubicBezTo>
                  <a:cubicBezTo>
                    <a:pt x="166925" y="410228"/>
                    <a:pt x="157053" y="407535"/>
                    <a:pt x="152566" y="407535"/>
                  </a:cubicBezTo>
                  <a:lnTo>
                    <a:pt x="132822" y="411126"/>
                  </a:lnTo>
                  <a:lnTo>
                    <a:pt x="126540" y="401252"/>
                  </a:lnTo>
                  <a:cubicBezTo>
                    <a:pt x="143591" y="394968"/>
                    <a:pt x="153464" y="392275"/>
                    <a:pt x="155258" y="392275"/>
                  </a:cubicBezTo>
                  <a:cubicBezTo>
                    <a:pt x="157053" y="396763"/>
                    <a:pt x="158848" y="399456"/>
                    <a:pt x="158848" y="401252"/>
                  </a:cubicBezTo>
                  <a:lnTo>
                    <a:pt x="162438" y="401252"/>
                  </a:lnTo>
                  <a:cubicBezTo>
                    <a:pt x="162438" y="394968"/>
                    <a:pt x="166028" y="392275"/>
                    <a:pt x="172310" y="392275"/>
                  </a:cubicBezTo>
                  <a:lnTo>
                    <a:pt x="172310" y="388684"/>
                  </a:lnTo>
                  <a:cubicBezTo>
                    <a:pt x="159745" y="386889"/>
                    <a:pt x="152566" y="383298"/>
                    <a:pt x="152566" y="378810"/>
                  </a:cubicBezTo>
                  <a:lnTo>
                    <a:pt x="152566" y="369834"/>
                  </a:lnTo>
                  <a:cubicBezTo>
                    <a:pt x="152566" y="365345"/>
                    <a:pt x="155258" y="363550"/>
                    <a:pt x="161540" y="363550"/>
                  </a:cubicBezTo>
                  <a:lnTo>
                    <a:pt x="161540" y="359959"/>
                  </a:lnTo>
                  <a:cubicBezTo>
                    <a:pt x="153464" y="358164"/>
                    <a:pt x="145386" y="356369"/>
                    <a:pt x="139104" y="356369"/>
                  </a:cubicBezTo>
                  <a:lnTo>
                    <a:pt x="139104" y="347392"/>
                  </a:lnTo>
                  <a:lnTo>
                    <a:pt x="148976" y="347392"/>
                  </a:lnTo>
                  <a:lnTo>
                    <a:pt x="148976" y="343802"/>
                  </a:lnTo>
                  <a:lnTo>
                    <a:pt x="131925" y="338416"/>
                  </a:lnTo>
                  <a:close/>
                  <a:moveTo>
                    <a:pt x="61026" y="552058"/>
                  </a:moveTo>
                  <a:lnTo>
                    <a:pt x="61026" y="558341"/>
                  </a:lnTo>
                  <a:lnTo>
                    <a:pt x="67308" y="558341"/>
                  </a:lnTo>
                  <a:cubicBezTo>
                    <a:pt x="68206" y="553853"/>
                    <a:pt x="65513" y="552058"/>
                    <a:pt x="61026" y="552058"/>
                  </a:cubicBezTo>
                  <a:close/>
                  <a:moveTo>
                    <a:pt x="61026" y="790834"/>
                  </a:moveTo>
                  <a:lnTo>
                    <a:pt x="61026" y="797117"/>
                  </a:lnTo>
                  <a:lnTo>
                    <a:pt x="64616" y="797117"/>
                  </a:lnTo>
                  <a:lnTo>
                    <a:pt x="64616" y="790834"/>
                  </a:lnTo>
                  <a:lnTo>
                    <a:pt x="61026" y="790834"/>
                  </a:lnTo>
                  <a:close/>
                  <a:moveTo>
                    <a:pt x="64616" y="161578"/>
                  </a:moveTo>
                  <a:lnTo>
                    <a:pt x="64616" y="165168"/>
                  </a:lnTo>
                  <a:cubicBezTo>
                    <a:pt x="65513" y="169657"/>
                    <a:pt x="67308" y="171452"/>
                    <a:pt x="70899" y="171452"/>
                  </a:cubicBezTo>
                  <a:lnTo>
                    <a:pt x="70899" y="162475"/>
                  </a:lnTo>
                  <a:lnTo>
                    <a:pt x="64616" y="162475"/>
                  </a:lnTo>
                  <a:close/>
                  <a:moveTo>
                    <a:pt x="64616" y="325849"/>
                  </a:moveTo>
                  <a:lnTo>
                    <a:pt x="64616" y="338416"/>
                  </a:lnTo>
                  <a:lnTo>
                    <a:pt x="68206" y="338416"/>
                  </a:lnTo>
                  <a:lnTo>
                    <a:pt x="68206" y="325849"/>
                  </a:lnTo>
                  <a:lnTo>
                    <a:pt x="64616" y="325849"/>
                  </a:lnTo>
                  <a:close/>
                  <a:moveTo>
                    <a:pt x="64616" y="619382"/>
                  </a:moveTo>
                  <a:cubicBezTo>
                    <a:pt x="65513" y="623870"/>
                    <a:pt x="67308" y="625665"/>
                    <a:pt x="70899" y="625665"/>
                  </a:cubicBezTo>
                  <a:lnTo>
                    <a:pt x="74488" y="625665"/>
                  </a:lnTo>
                  <a:lnTo>
                    <a:pt x="74488" y="619382"/>
                  </a:lnTo>
                  <a:lnTo>
                    <a:pt x="64616" y="619382"/>
                  </a:lnTo>
                  <a:close/>
                  <a:moveTo>
                    <a:pt x="70899" y="74505"/>
                  </a:moveTo>
                  <a:lnTo>
                    <a:pt x="77181" y="74505"/>
                  </a:lnTo>
                  <a:lnTo>
                    <a:pt x="77181" y="68222"/>
                  </a:lnTo>
                  <a:cubicBezTo>
                    <a:pt x="72694" y="68222"/>
                    <a:pt x="70899" y="70017"/>
                    <a:pt x="70899" y="74505"/>
                  </a:cubicBezTo>
                  <a:close/>
                  <a:moveTo>
                    <a:pt x="93335" y="99640"/>
                  </a:moveTo>
                  <a:lnTo>
                    <a:pt x="84360" y="119388"/>
                  </a:lnTo>
                  <a:lnTo>
                    <a:pt x="78078" y="115797"/>
                  </a:lnTo>
                  <a:lnTo>
                    <a:pt x="71796" y="115797"/>
                  </a:lnTo>
                  <a:cubicBezTo>
                    <a:pt x="74488" y="126569"/>
                    <a:pt x="78078" y="131955"/>
                    <a:pt x="81668" y="131955"/>
                  </a:cubicBezTo>
                  <a:lnTo>
                    <a:pt x="107694" y="131955"/>
                  </a:lnTo>
                  <a:lnTo>
                    <a:pt x="101411" y="122979"/>
                  </a:lnTo>
                  <a:lnTo>
                    <a:pt x="101411" y="119388"/>
                  </a:lnTo>
                  <a:cubicBezTo>
                    <a:pt x="105899" y="111309"/>
                    <a:pt x="111284" y="106821"/>
                    <a:pt x="117566" y="106821"/>
                  </a:cubicBezTo>
                  <a:lnTo>
                    <a:pt x="117566" y="103230"/>
                  </a:lnTo>
                  <a:cubicBezTo>
                    <a:pt x="113079" y="103230"/>
                    <a:pt x="111284" y="102333"/>
                    <a:pt x="111284" y="99640"/>
                  </a:cubicBezTo>
                  <a:lnTo>
                    <a:pt x="105001" y="103230"/>
                  </a:lnTo>
                  <a:cubicBezTo>
                    <a:pt x="98719" y="101435"/>
                    <a:pt x="96027" y="99640"/>
                    <a:pt x="93335" y="99640"/>
                  </a:cubicBezTo>
                  <a:close/>
                  <a:moveTo>
                    <a:pt x="70899" y="235185"/>
                  </a:moveTo>
                  <a:lnTo>
                    <a:pt x="70899" y="242367"/>
                  </a:lnTo>
                  <a:lnTo>
                    <a:pt x="77181" y="242367"/>
                  </a:lnTo>
                  <a:lnTo>
                    <a:pt x="77181" y="236083"/>
                  </a:lnTo>
                  <a:lnTo>
                    <a:pt x="70899" y="236083"/>
                  </a:lnTo>
                  <a:close/>
                  <a:moveTo>
                    <a:pt x="70899" y="273785"/>
                  </a:moveTo>
                  <a:lnTo>
                    <a:pt x="84360" y="273785"/>
                  </a:lnTo>
                  <a:lnTo>
                    <a:pt x="87950" y="257627"/>
                  </a:lnTo>
                  <a:lnTo>
                    <a:pt x="87950" y="251343"/>
                  </a:lnTo>
                  <a:cubicBezTo>
                    <a:pt x="76283" y="255832"/>
                    <a:pt x="70899" y="263013"/>
                    <a:pt x="70899" y="273785"/>
                  </a:cubicBezTo>
                  <a:close/>
                  <a:moveTo>
                    <a:pt x="70899" y="464985"/>
                  </a:moveTo>
                  <a:lnTo>
                    <a:pt x="70899" y="468576"/>
                  </a:lnTo>
                  <a:cubicBezTo>
                    <a:pt x="71796" y="473064"/>
                    <a:pt x="73591" y="474859"/>
                    <a:pt x="77181" y="474859"/>
                  </a:cubicBezTo>
                  <a:lnTo>
                    <a:pt x="80770" y="468576"/>
                  </a:lnTo>
                  <a:lnTo>
                    <a:pt x="80770" y="464985"/>
                  </a:lnTo>
                  <a:lnTo>
                    <a:pt x="70899" y="464985"/>
                  </a:lnTo>
                  <a:close/>
                  <a:moveTo>
                    <a:pt x="80770" y="780959"/>
                  </a:moveTo>
                  <a:cubicBezTo>
                    <a:pt x="80770" y="785448"/>
                    <a:pt x="77181" y="787243"/>
                    <a:pt x="70899" y="787243"/>
                  </a:cubicBezTo>
                  <a:lnTo>
                    <a:pt x="70899" y="790834"/>
                  </a:lnTo>
                  <a:cubicBezTo>
                    <a:pt x="70899" y="793527"/>
                    <a:pt x="77181" y="798015"/>
                    <a:pt x="90642" y="803401"/>
                  </a:cubicBezTo>
                  <a:cubicBezTo>
                    <a:pt x="90642" y="801605"/>
                    <a:pt x="91540" y="799810"/>
                    <a:pt x="93335" y="799810"/>
                  </a:cubicBezTo>
                  <a:cubicBezTo>
                    <a:pt x="88847" y="787243"/>
                    <a:pt x="84360" y="780959"/>
                    <a:pt x="80770" y="780959"/>
                  </a:cubicBezTo>
                  <a:close/>
                  <a:moveTo>
                    <a:pt x="73591" y="748644"/>
                  </a:moveTo>
                  <a:lnTo>
                    <a:pt x="73591" y="752234"/>
                  </a:lnTo>
                  <a:cubicBezTo>
                    <a:pt x="74488" y="756723"/>
                    <a:pt x="76283" y="758518"/>
                    <a:pt x="79873" y="758518"/>
                  </a:cubicBezTo>
                  <a:lnTo>
                    <a:pt x="83462" y="752234"/>
                  </a:lnTo>
                  <a:cubicBezTo>
                    <a:pt x="81668" y="747746"/>
                    <a:pt x="79873" y="744156"/>
                    <a:pt x="79873" y="742360"/>
                  </a:cubicBezTo>
                  <a:cubicBezTo>
                    <a:pt x="76283" y="743258"/>
                    <a:pt x="73591" y="745053"/>
                    <a:pt x="73591" y="748644"/>
                  </a:cubicBezTo>
                  <a:close/>
                  <a:moveTo>
                    <a:pt x="80770" y="519742"/>
                  </a:moveTo>
                  <a:lnTo>
                    <a:pt x="80770" y="523333"/>
                  </a:lnTo>
                  <a:cubicBezTo>
                    <a:pt x="86155" y="523333"/>
                    <a:pt x="94232" y="527821"/>
                    <a:pt x="106796" y="535900"/>
                  </a:cubicBezTo>
                  <a:cubicBezTo>
                    <a:pt x="106796" y="531411"/>
                    <a:pt x="109489" y="529616"/>
                    <a:pt x="115771" y="529616"/>
                  </a:cubicBezTo>
                  <a:lnTo>
                    <a:pt x="115771" y="519742"/>
                  </a:lnTo>
                  <a:lnTo>
                    <a:pt x="109489" y="523333"/>
                  </a:lnTo>
                  <a:lnTo>
                    <a:pt x="99617" y="523333"/>
                  </a:lnTo>
                  <a:lnTo>
                    <a:pt x="90642" y="517049"/>
                  </a:lnTo>
                  <a:cubicBezTo>
                    <a:pt x="86155" y="517947"/>
                    <a:pt x="82565" y="519742"/>
                    <a:pt x="80770" y="519742"/>
                  </a:cubicBezTo>
                  <a:close/>
                  <a:moveTo>
                    <a:pt x="83462" y="306998"/>
                  </a:moveTo>
                  <a:lnTo>
                    <a:pt x="87052" y="306998"/>
                  </a:lnTo>
                  <a:cubicBezTo>
                    <a:pt x="102309" y="306998"/>
                    <a:pt x="109489" y="297124"/>
                    <a:pt x="109489" y="277375"/>
                  </a:cubicBezTo>
                  <a:cubicBezTo>
                    <a:pt x="105001" y="275580"/>
                    <a:pt x="101411" y="273785"/>
                    <a:pt x="99617" y="273785"/>
                  </a:cubicBezTo>
                  <a:cubicBezTo>
                    <a:pt x="94232" y="273785"/>
                    <a:pt x="88847" y="284556"/>
                    <a:pt x="83462" y="306998"/>
                  </a:cubicBezTo>
                  <a:close/>
                  <a:moveTo>
                    <a:pt x="83462" y="606814"/>
                  </a:moveTo>
                  <a:lnTo>
                    <a:pt x="83462" y="613098"/>
                  </a:lnTo>
                  <a:lnTo>
                    <a:pt x="89745" y="613098"/>
                  </a:lnTo>
                  <a:cubicBezTo>
                    <a:pt x="90642" y="608610"/>
                    <a:pt x="87950" y="606814"/>
                    <a:pt x="83462" y="606814"/>
                  </a:cubicBezTo>
                  <a:close/>
                  <a:moveTo>
                    <a:pt x="87052" y="164271"/>
                  </a:moveTo>
                  <a:lnTo>
                    <a:pt x="87052" y="173247"/>
                  </a:lnTo>
                  <a:lnTo>
                    <a:pt x="93335" y="173247"/>
                  </a:lnTo>
                  <a:lnTo>
                    <a:pt x="93335" y="164271"/>
                  </a:lnTo>
                  <a:lnTo>
                    <a:pt x="87052" y="164271"/>
                  </a:lnTo>
                  <a:close/>
                  <a:moveTo>
                    <a:pt x="90642" y="319565"/>
                  </a:moveTo>
                  <a:cubicBezTo>
                    <a:pt x="90642" y="329439"/>
                    <a:pt x="89745" y="335723"/>
                    <a:pt x="87052" y="339313"/>
                  </a:cubicBezTo>
                  <a:cubicBezTo>
                    <a:pt x="91540" y="339313"/>
                    <a:pt x="93335" y="342904"/>
                    <a:pt x="93335" y="349188"/>
                  </a:cubicBezTo>
                  <a:lnTo>
                    <a:pt x="99617" y="349188"/>
                  </a:lnTo>
                  <a:cubicBezTo>
                    <a:pt x="104104" y="349188"/>
                    <a:pt x="105899" y="342904"/>
                    <a:pt x="105899" y="329439"/>
                  </a:cubicBezTo>
                  <a:lnTo>
                    <a:pt x="92437" y="319565"/>
                  </a:lnTo>
                  <a:lnTo>
                    <a:pt x="90642" y="319565"/>
                  </a:lnTo>
                  <a:close/>
                  <a:moveTo>
                    <a:pt x="87052" y="487426"/>
                  </a:moveTo>
                  <a:lnTo>
                    <a:pt x="87052" y="491017"/>
                  </a:lnTo>
                  <a:cubicBezTo>
                    <a:pt x="91540" y="491017"/>
                    <a:pt x="96027" y="495505"/>
                    <a:pt x="103206" y="503584"/>
                  </a:cubicBezTo>
                  <a:lnTo>
                    <a:pt x="112181" y="491017"/>
                  </a:lnTo>
                  <a:lnTo>
                    <a:pt x="112181" y="481143"/>
                  </a:lnTo>
                  <a:cubicBezTo>
                    <a:pt x="110386" y="481143"/>
                    <a:pt x="102309" y="482938"/>
                    <a:pt x="87052" y="487426"/>
                  </a:cubicBezTo>
                  <a:close/>
                  <a:moveTo>
                    <a:pt x="93335" y="580782"/>
                  </a:moveTo>
                  <a:lnTo>
                    <a:pt x="93335" y="587066"/>
                  </a:lnTo>
                  <a:lnTo>
                    <a:pt x="109489" y="590657"/>
                  </a:lnTo>
                  <a:lnTo>
                    <a:pt x="109489" y="574499"/>
                  </a:lnTo>
                  <a:cubicBezTo>
                    <a:pt x="104104" y="578987"/>
                    <a:pt x="98719" y="580782"/>
                    <a:pt x="93335" y="580782"/>
                  </a:cubicBezTo>
                  <a:close/>
                  <a:moveTo>
                    <a:pt x="99617" y="203768"/>
                  </a:moveTo>
                  <a:lnTo>
                    <a:pt x="96027" y="216335"/>
                  </a:lnTo>
                  <a:lnTo>
                    <a:pt x="109489" y="226209"/>
                  </a:lnTo>
                  <a:lnTo>
                    <a:pt x="112181" y="219925"/>
                  </a:lnTo>
                  <a:lnTo>
                    <a:pt x="112181" y="203768"/>
                  </a:lnTo>
                  <a:lnTo>
                    <a:pt x="105899" y="207358"/>
                  </a:lnTo>
                  <a:lnTo>
                    <a:pt x="99617" y="203768"/>
                  </a:lnTo>
                  <a:close/>
                  <a:moveTo>
                    <a:pt x="125643" y="219028"/>
                  </a:moveTo>
                  <a:cubicBezTo>
                    <a:pt x="125643" y="229800"/>
                    <a:pt x="122053" y="235185"/>
                    <a:pt x="115771" y="235185"/>
                  </a:cubicBezTo>
                  <a:cubicBezTo>
                    <a:pt x="115771" y="230697"/>
                    <a:pt x="113976" y="228902"/>
                    <a:pt x="109489" y="228902"/>
                  </a:cubicBezTo>
                  <a:cubicBezTo>
                    <a:pt x="105001" y="230697"/>
                    <a:pt x="101411" y="231595"/>
                    <a:pt x="96027" y="231595"/>
                  </a:cubicBezTo>
                  <a:lnTo>
                    <a:pt x="96027" y="237878"/>
                  </a:lnTo>
                  <a:cubicBezTo>
                    <a:pt x="101411" y="237878"/>
                    <a:pt x="106796" y="239674"/>
                    <a:pt x="112181" y="244162"/>
                  </a:cubicBezTo>
                  <a:lnTo>
                    <a:pt x="118463" y="244162"/>
                  </a:lnTo>
                  <a:cubicBezTo>
                    <a:pt x="131028" y="236083"/>
                    <a:pt x="138207" y="230697"/>
                    <a:pt x="138207" y="228004"/>
                  </a:cubicBezTo>
                  <a:lnTo>
                    <a:pt x="138207" y="224414"/>
                  </a:lnTo>
                  <a:cubicBezTo>
                    <a:pt x="138207" y="219925"/>
                    <a:pt x="136412" y="218130"/>
                    <a:pt x="131925" y="218130"/>
                  </a:cubicBezTo>
                  <a:lnTo>
                    <a:pt x="125643" y="218130"/>
                  </a:lnTo>
                  <a:close/>
                  <a:moveTo>
                    <a:pt x="96924" y="254934"/>
                  </a:moveTo>
                  <a:lnTo>
                    <a:pt x="96924" y="258525"/>
                  </a:lnTo>
                  <a:cubicBezTo>
                    <a:pt x="100514" y="267501"/>
                    <a:pt x="103206" y="271989"/>
                    <a:pt x="106796" y="271989"/>
                  </a:cubicBezTo>
                  <a:lnTo>
                    <a:pt x="119360" y="271989"/>
                  </a:lnTo>
                  <a:lnTo>
                    <a:pt x="119360" y="262115"/>
                  </a:lnTo>
                  <a:cubicBezTo>
                    <a:pt x="119360" y="257627"/>
                    <a:pt x="117566" y="255832"/>
                    <a:pt x="113079" y="255832"/>
                  </a:cubicBezTo>
                  <a:lnTo>
                    <a:pt x="96924" y="255832"/>
                  </a:lnTo>
                  <a:close/>
                  <a:moveTo>
                    <a:pt x="103206" y="184019"/>
                  </a:moveTo>
                  <a:cubicBezTo>
                    <a:pt x="107694" y="189405"/>
                    <a:pt x="109489" y="192996"/>
                    <a:pt x="109489" y="196586"/>
                  </a:cubicBezTo>
                  <a:cubicBezTo>
                    <a:pt x="115771" y="185814"/>
                    <a:pt x="121155" y="180429"/>
                    <a:pt x="125643" y="180429"/>
                  </a:cubicBezTo>
                  <a:cubicBezTo>
                    <a:pt x="125643" y="175940"/>
                    <a:pt x="123848" y="174145"/>
                    <a:pt x="119360" y="174145"/>
                  </a:cubicBezTo>
                  <a:lnTo>
                    <a:pt x="113079" y="174145"/>
                  </a:lnTo>
                  <a:cubicBezTo>
                    <a:pt x="109489" y="174145"/>
                    <a:pt x="106796" y="177736"/>
                    <a:pt x="103206" y="184019"/>
                  </a:cubicBezTo>
                  <a:close/>
                  <a:moveTo>
                    <a:pt x="141796" y="248650"/>
                  </a:moveTo>
                  <a:cubicBezTo>
                    <a:pt x="141796" y="259422"/>
                    <a:pt x="136412" y="264808"/>
                    <a:pt x="125643" y="264808"/>
                  </a:cubicBezTo>
                  <a:lnTo>
                    <a:pt x="125643" y="271092"/>
                  </a:lnTo>
                  <a:lnTo>
                    <a:pt x="122053" y="293533"/>
                  </a:lnTo>
                  <a:cubicBezTo>
                    <a:pt x="123848" y="293533"/>
                    <a:pt x="125643" y="294431"/>
                    <a:pt x="125643" y="297124"/>
                  </a:cubicBezTo>
                  <a:cubicBezTo>
                    <a:pt x="116668" y="300714"/>
                    <a:pt x="112181" y="303407"/>
                    <a:pt x="112181" y="306998"/>
                  </a:cubicBezTo>
                  <a:cubicBezTo>
                    <a:pt x="113976" y="311486"/>
                    <a:pt x="115771" y="314179"/>
                    <a:pt x="115771" y="315974"/>
                  </a:cubicBezTo>
                  <a:cubicBezTo>
                    <a:pt x="113976" y="320463"/>
                    <a:pt x="112181" y="324053"/>
                    <a:pt x="112181" y="325849"/>
                  </a:cubicBezTo>
                  <a:lnTo>
                    <a:pt x="125643" y="325849"/>
                  </a:lnTo>
                  <a:cubicBezTo>
                    <a:pt x="128335" y="325849"/>
                    <a:pt x="131925" y="322258"/>
                    <a:pt x="134617" y="315974"/>
                  </a:cubicBezTo>
                  <a:lnTo>
                    <a:pt x="128335" y="299817"/>
                  </a:lnTo>
                  <a:lnTo>
                    <a:pt x="131028" y="299817"/>
                  </a:lnTo>
                  <a:lnTo>
                    <a:pt x="144489" y="306100"/>
                  </a:lnTo>
                  <a:lnTo>
                    <a:pt x="140899" y="312384"/>
                  </a:lnTo>
                  <a:lnTo>
                    <a:pt x="140899" y="323156"/>
                  </a:lnTo>
                  <a:cubicBezTo>
                    <a:pt x="146284" y="333927"/>
                    <a:pt x="150771" y="339313"/>
                    <a:pt x="153464" y="339313"/>
                  </a:cubicBezTo>
                  <a:lnTo>
                    <a:pt x="169618" y="335723"/>
                  </a:lnTo>
                  <a:lnTo>
                    <a:pt x="169618" y="332132"/>
                  </a:lnTo>
                  <a:cubicBezTo>
                    <a:pt x="158848" y="332132"/>
                    <a:pt x="153464" y="330337"/>
                    <a:pt x="153464" y="325849"/>
                  </a:cubicBezTo>
                  <a:lnTo>
                    <a:pt x="163335" y="290840"/>
                  </a:lnTo>
                  <a:lnTo>
                    <a:pt x="153464" y="297124"/>
                  </a:lnTo>
                  <a:lnTo>
                    <a:pt x="147181" y="297124"/>
                  </a:lnTo>
                  <a:lnTo>
                    <a:pt x="140899" y="293533"/>
                  </a:lnTo>
                  <a:cubicBezTo>
                    <a:pt x="147181" y="280966"/>
                    <a:pt x="150771" y="272887"/>
                    <a:pt x="150771" y="271092"/>
                  </a:cubicBezTo>
                  <a:lnTo>
                    <a:pt x="147181" y="248650"/>
                  </a:lnTo>
                  <a:lnTo>
                    <a:pt x="141796" y="248650"/>
                  </a:lnTo>
                  <a:close/>
                  <a:moveTo>
                    <a:pt x="129233" y="374322"/>
                  </a:moveTo>
                  <a:lnTo>
                    <a:pt x="131925" y="380606"/>
                  </a:lnTo>
                  <a:lnTo>
                    <a:pt x="125643" y="384196"/>
                  </a:lnTo>
                  <a:lnTo>
                    <a:pt x="122053" y="377913"/>
                  </a:lnTo>
                  <a:lnTo>
                    <a:pt x="129233" y="374322"/>
                  </a:lnTo>
                  <a:close/>
                  <a:moveTo>
                    <a:pt x="122950" y="487426"/>
                  </a:moveTo>
                  <a:lnTo>
                    <a:pt x="122950" y="499994"/>
                  </a:lnTo>
                  <a:lnTo>
                    <a:pt x="126540" y="499994"/>
                  </a:lnTo>
                  <a:cubicBezTo>
                    <a:pt x="130130" y="499994"/>
                    <a:pt x="132822" y="495505"/>
                    <a:pt x="135515" y="487426"/>
                  </a:cubicBezTo>
                  <a:lnTo>
                    <a:pt x="122950" y="487426"/>
                  </a:lnTo>
                  <a:close/>
                  <a:moveTo>
                    <a:pt x="125643" y="167861"/>
                  </a:moveTo>
                  <a:lnTo>
                    <a:pt x="125643" y="174145"/>
                  </a:lnTo>
                  <a:lnTo>
                    <a:pt x="129233" y="174145"/>
                  </a:lnTo>
                  <a:cubicBezTo>
                    <a:pt x="131925" y="174145"/>
                    <a:pt x="135515" y="171452"/>
                    <a:pt x="138207" y="165168"/>
                  </a:cubicBezTo>
                  <a:lnTo>
                    <a:pt x="138207" y="158885"/>
                  </a:lnTo>
                  <a:lnTo>
                    <a:pt x="134617" y="158885"/>
                  </a:lnTo>
                  <a:cubicBezTo>
                    <a:pt x="131925" y="157987"/>
                    <a:pt x="129233" y="161578"/>
                    <a:pt x="125643" y="167861"/>
                  </a:cubicBezTo>
                  <a:close/>
                  <a:moveTo>
                    <a:pt x="129233" y="184019"/>
                  </a:moveTo>
                  <a:lnTo>
                    <a:pt x="129233" y="187610"/>
                  </a:lnTo>
                  <a:cubicBezTo>
                    <a:pt x="129233" y="192098"/>
                    <a:pt x="131925" y="193893"/>
                    <a:pt x="135515" y="193893"/>
                  </a:cubicBezTo>
                  <a:lnTo>
                    <a:pt x="139104" y="193893"/>
                  </a:lnTo>
                  <a:cubicBezTo>
                    <a:pt x="143591" y="193893"/>
                    <a:pt x="145386" y="192098"/>
                    <a:pt x="145386" y="187610"/>
                  </a:cubicBezTo>
                  <a:lnTo>
                    <a:pt x="145386" y="184019"/>
                  </a:lnTo>
                  <a:cubicBezTo>
                    <a:pt x="145386" y="179531"/>
                    <a:pt x="143591" y="177736"/>
                    <a:pt x="139104" y="177736"/>
                  </a:cubicBezTo>
                  <a:lnTo>
                    <a:pt x="135515" y="177736"/>
                  </a:lnTo>
                  <a:cubicBezTo>
                    <a:pt x="131028" y="177736"/>
                    <a:pt x="129233" y="180429"/>
                    <a:pt x="129233" y="184019"/>
                  </a:cubicBezTo>
                  <a:close/>
                  <a:moveTo>
                    <a:pt x="145386" y="445237"/>
                  </a:moveTo>
                  <a:lnTo>
                    <a:pt x="145386" y="454213"/>
                  </a:lnTo>
                  <a:cubicBezTo>
                    <a:pt x="149874" y="454213"/>
                    <a:pt x="151669" y="452418"/>
                    <a:pt x="151669" y="447930"/>
                  </a:cubicBezTo>
                  <a:lnTo>
                    <a:pt x="151669" y="444339"/>
                  </a:lnTo>
                  <a:lnTo>
                    <a:pt x="145386" y="444339"/>
                  </a:lnTo>
                  <a:close/>
                  <a:moveTo>
                    <a:pt x="157951" y="271092"/>
                  </a:moveTo>
                  <a:lnTo>
                    <a:pt x="161540" y="287249"/>
                  </a:lnTo>
                  <a:lnTo>
                    <a:pt x="174105" y="287249"/>
                  </a:lnTo>
                  <a:lnTo>
                    <a:pt x="174105" y="273785"/>
                  </a:lnTo>
                  <a:lnTo>
                    <a:pt x="157951" y="271092"/>
                  </a:lnTo>
                  <a:close/>
                  <a:moveTo>
                    <a:pt x="164233" y="361755"/>
                  </a:moveTo>
                  <a:lnTo>
                    <a:pt x="164233" y="371629"/>
                  </a:lnTo>
                  <a:cubicBezTo>
                    <a:pt x="164233" y="374322"/>
                    <a:pt x="166925" y="377913"/>
                    <a:pt x="173207" y="380606"/>
                  </a:cubicBezTo>
                  <a:lnTo>
                    <a:pt x="176797" y="380606"/>
                  </a:lnTo>
                  <a:lnTo>
                    <a:pt x="183079" y="350983"/>
                  </a:lnTo>
                  <a:lnTo>
                    <a:pt x="183079" y="344699"/>
                  </a:lnTo>
                  <a:lnTo>
                    <a:pt x="179489" y="344699"/>
                  </a:lnTo>
                  <a:cubicBezTo>
                    <a:pt x="177694" y="345597"/>
                    <a:pt x="172310" y="350983"/>
                    <a:pt x="164233" y="361755"/>
                  </a:cubicBezTo>
                  <a:close/>
                  <a:moveTo>
                    <a:pt x="174105" y="338416"/>
                  </a:moveTo>
                  <a:lnTo>
                    <a:pt x="174105" y="342006"/>
                  </a:lnTo>
                  <a:lnTo>
                    <a:pt x="180387" y="342006"/>
                  </a:lnTo>
                  <a:lnTo>
                    <a:pt x="180387" y="338416"/>
                  </a:lnTo>
                  <a:lnTo>
                    <a:pt x="174105" y="338416"/>
                  </a:lnTo>
                  <a:close/>
                  <a:moveTo>
                    <a:pt x="206413" y="380606"/>
                  </a:moveTo>
                  <a:cubicBezTo>
                    <a:pt x="206413" y="384196"/>
                    <a:pt x="202823" y="389582"/>
                    <a:pt x="196541" y="396763"/>
                  </a:cubicBezTo>
                  <a:cubicBezTo>
                    <a:pt x="207310" y="396763"/>
                    <a:pt x="212695" y="398559"/>
                    <a:pt x="212695" y="403047"/>
                  </a:cubicBezTo>
                  <a:lnTo>
                    <a:pt x="212695" y="406638"/>
                  </a:lnTo>
                  <a:lnTo>
                    <a:pt x="196541" y="403047"/>
                  </a:lnTo>
                  <a:cubicBezTo>
                    <a:pt x="196541" y="404842"/>
                    <a:pt x="197438" y="406638"/>
                    <a:pt x="200130" y="406638"/>
                  </a:cubicBezTo>
                  <a:lnTo>
                    <a:pt x="196541" y="422795"/>
                  </a:lnTo>
                  <a:lnTo>
                    <a:pt x="196541" y="429079"/>
                  </a:lnTo>
                  <a:lnTo>
                    <a:pt x="202823" y="438055"/>
                  </a:lnTo>
                  <a:cubicBezTo>
                    <a:pt x="201028" y="438055"/>
                    <a:pt x="199233" y="438953"/>
                    <a:pt x="199233" y="441646"/>
                  </a:cubicBezTo>
                  <a:lnTo>
                    <a:pt x="192951" y="438055"/>
                  </a:lnTo>
                  <a:cubicBezTo>
                    <a:pt x="189362" y="438055"/>
                    <a:pt x="183079" y="445237"/>
                    <a:pt x="173207" y="460497"/>
                  </a:cubicBezTo>
                  <a:cubicBezTo>
                    <a:pt x="175002" y="466780"/>
                    <a:pt x="177694" y="470371"/>
                    <a:pt x="179489" y="470371"/>
                  </a:cubicBezTo>
                  <a:cubicBezTo>
                    <a:pt x="181284" y="470371"/>
                    <a:pt x="192951" y="463190"/>
                    <a:pt x="214490" y="447930"/>
                  </a:cubicBezTo>
                  <a:lnTo>
                    <a:pt x="214490" y="451520"/>
                  </a:lnTo>
                  <a:lnTo>
                    <a:pt x="210900" y="467678"/>
                  </a:lnTo>
                  <a:cubicBezTo>
                    <a:pt x="212695" y="467678"/>
                    <a:pt x="214490" y="468576"/>
                    <a:pt x="214490" y="471269"/>
                  </a:cubicBezTo>
                  <a:lnTo>
                    <a:pt x="230644" y="467678"/>
                  </a:lnTo>
                  <a:lnTo>
                    <a:pt x="233336" y="467678"/>
                  </a:lnTo>
                  <a:lnTo>
                    <a:pt x="239618" y="471269"/>
                  </a:lnTo>
                  <a:lnTo>
                    <a:pt x="249490" y="457804"/>
                  </a:lnTo>
                  <a:cubicBezTo>
                    <a:pt x="236926" y="453316"/>
                    <a:pt x="229747" y="448827"/>
                    <a:pt x="229747" y="441646"/>
                  </a:cubicBezTo>
                  <a:lnTo>
                    <a:pt x="226157" y="441646"/>
                  </a:lnTo>
                  <a:lnTo>
                    <a:pt x="219874" y="445237"/>
                  </a:lnTo>
                  <a:cubicBezTo>
                    <a:pt x="219874" y="441646"/>
                    <a:pt x="216285" y="436260"/>
                    <a:pt x="210003" y="429079"/>
                  </a:cubicBezTo>
                  <a:cubicBezTo>
                    <a:pt x="210003" y="420102"/>
                    <a:pt x="215387" y="409330"/>
                    <a:pt x="226157" y="396763"/>
                  </a:cubicBezTo>
                  <a:cubicBezTo>
                    <a:pt x="228849" y="393173"/>
                    <a:pt x="221669" y="387787"/>
                    <a:pt x="206413" y="380606"/>
                  </a:cubicBezTo>
                  <a:close/>
                  <a:moveTo>
                    <a:pt x="177694" y="393173"/>
                  </a:moveTo>
                  <a:lnTo>
                    <a:pt x="177694" y="399456"/>
                  </a:lnTo>
                  <a:lnTo>
                    <a:pt x="183977" y="399456"/>
                  </a:lnTo>
                  <a:cubicBezTo>
                    <a:pt x="183977" y="395866"/>
                    <a:pt x="181284" y="393173"/>
                    <a:pt x="177694" y="393173"/>
                  </a:cubicBezTo>
                  <a:close/>
                  <a:moveTo>
                    <a:pt x="177694" y="487426"/>
                  </a:moveTo>
                  <a:lnTo>
                    <a:pt x="177694" y="493710"/>
                  </a:lnTo>
                  <a:lnTo>
                    <a:pt x="181284" y="493710"/>
                  </a:lnTo>
                  <a:lnTo>
                    <a:pt x="181284" y="487426"/>
                  </a:lnTo>
                  <a:lnTo>
                    <a:pt x="177694" y="487426"/>
                  </a:lnTo>
                  <a:close/>
                  <a:moveTo>
                    <a:pt x="187567" y="290840"/>
                  </a:moveTo>
                  <a:lnTo>
                    <a:pt x="187567" y="293533"/>
                  </a:lnTo>
                  <a:lnTo>
                    <a:pt x="193849" y="293533"/>
                  </a:lnTo>
                  <a:lnTo>
                    <a:pt x="193849" y="290840"/>
                  </a:lnTo>
                  <a:lnTo>
                    <a:pt x="187567" y="290840"/>
                  </a:lnTo>
                  <a:close/>
                  <a:moveTo>
                    <a:pt x="187567" y="380606"/>
                  </a:moveTo>
                  <a:lnTo>
                    <a:pt x="187567" y="393173"/>
                  </a:lnTo>
                  <a:cubicBezTo>
                    <a:pt x="195643" y="390480"/>
                    <a:pt x="200130" y="386889"/>
                    <a:pt x="200130" y="384196"/>
                  </a:cubicBezTo>
                  <a:cubicBezTo>
                    <a:pt x="194746" y="384196"/>
                    <a:pt x="191156" y="383298"/>
                    <a:pt x="187567" y="380606"/>
                  </a:cubicBezTo>
                  <a:close/>
                  <a:moveTo>
                    <a:pt x="212695" y="491017"/>
                  </a:moveTo>
                  <a:lnTo>
                    <a:pt x="212695" y="507175"/>
                  </a:lnTo>
                  <a:lnTo>
                    <a:pt x="216285" y="507175"/>
                  </a:lnTo>
                  <a:cubicBezTo>
                    <a:pt x="216285" y="503584"/>
                    <a:pt x="218079" y="499096"/>
                    <a:pt x="222567" y="493710"/>
                  </a:cubicBezTo>
                  <a:lnTo>
                    <a:pt x="216285" y="491017"/>
                  </a:lnTo>
                  <a:lnTo>
                    <a:pt x="212695" y="491017"/>
                  </a:lnTo>
                  <a:close/>
                  <a:moveTo>
                    <a:pt x="226157" y="516151"/>
                  </a:moveTo>
                  <a:lnTo>
                    <a:pt x="226157" y="522435"/>
                  </a:lnTo>
                  <a:cubicBezTo>
                    <a:pt x="227054" y="526923"/>
                    <a:pt x="228849" y="528719"/>
                    <a:pt x="232439" y="528719"/>
                  </a:cubicBezTo>
                  <a:lnTo>
                    <a:pt x="241413" y="528719"/>
                  </a:lnTo>
                  <a:lnTo>
                    <a:pt x="241413" y="522435"/>
                  </a:lnTo>
                  <a:cubicBezTo>
                    <a:pt x="237823" y="522435"/>
                    <a:pt x="232439" y="520640"/>
                    <a:pt x="226157" y="516151"/>
                  </a:cubicBezTo>
                  <a:close/>
                  <a:moveTo>
                    <a:pt x="228849" y="364448"/>
                  </a:moveTo>
                  <a:lnTo>
                    <a:pt x="228849" y="370731"/>
                  </a:lnTo>
                  <a:lnTo>
                    <a:pt x="232439" y="370731"/>
                  </a:lnTo>
                  <a:lnTo>
                    <a:pt x="232439" y="364448"/>
                  </a:lnTo>
                  <a:lnTo>
                    <a:pt x="228849" y="364448"/>
                  </a:lnTo>
                  <a:close/>
                  <a:moveTo>
                    <a:pt x="238721" y="483836"/>
                  </a:moveTo>
                  <a:lnTo>
                    <a:pt x="235131" y="490119"/>
                  </a:lnTo>
                  <a:cubicBezTo>
                    <a:pt x="236028" y="494608"/>
                    <a:pt x="237823" y="496403"/>
                    <a:pt x="241413" y="496403"/>
                  </a:cubicBezTo>
                  <a:lnTo>
                    <a:pt x="245003" y="490119"/>
                  </a:lnTo>
                  <a:cubicBezTo>
                    <a:pt x="245003" y="486529"/>
                    <a:pt x="243208" y="483836"/>
                    <a:pt x="238721" y="483836"/>
                  </a:cubicBezTo>
                  <a:close/>
                  <a:moveTo>
                    <a:pt x="235131" y="548467"/>
                  </a:moveTo>
                  <a:cubicBezTo>
                    <a:pt x="236028" y="552955"/>
                    <a:pt x="237823" y="554751"/>
                    <a:pt x="241413" y="554751"/>
                  </a:cubicBezTo>
                  <a:lnTo>
                    <a:pt x="241413" y="548467"/>
                  </a:lnTo>
                  <a:lnTo>
                    <a:pt x="235131" y="548467"/>
                  </a:lnTo>
                  <a:close/>
                  <a:moveTo>
                    <a:pt x="238721" y="371629"/>
                  </a:moveTo>
                  <a:lnTo>
                    <a:pt x="245003" y="371629"/>
                  </a:lnTo>
                  <a:lnTo>
                    <a:pt x="245003" y="365345"/>
                  </a:lnTo>
                  <a:cubicBezTo>
                    <a:pt x="240516" y="365345"/>
                    <a:pt x="238721" y="368038"/>
                    <a:pt x="238721" y="371629"/>
                  </a:cubicBezTo>
                  <a:close/>
                  <a:moveTo>
                    <a:pt x="245003" y="380606"/>
                  </a:moveTo>
                  <a:cubicBezTo>
                    <a:pt x="240516" y="387787"/>
                    <a:pt x="238721" y="394070"/>
                    <a:pt x="238721" y="400354"/>
                  </a:cubicBezTo>
                  <a:lnTo>
                    <a:pt x="238721" y="403945"/>
                  </a:lnTo>
                  <a:cubicBezTo>
                    <a:pt x="238721" y="406638"/>
                    <a:pt x="242311" y="410228"/>
                    <a:pt x="248593" y="412921"/>
                  </a:cubicBezTo>
                  <a:lnTo>
                    <a:pt x="252183" y="412921"/>
                  </a:lnTo>
                  <a:cubicBezTo>
                    <a:pt x="252183" y="407535"/>
                    <a:pt x="253080" y="399456"/>
                    <a:pt x="254875" y="387787"/>
                  </a:cubicBezTo>
                  <a:lnTo>
                    <a:pt x="245003" y="380606"/>
                  </a:lnTo>
                  <a:close/>
                  <a:moveTo>
                    <a:pt x="299747" y="410228"/>
                  </a:moveTo>
                  <a:lnTo>
                    <a:pt x="299747" y="419205"/>
                  </a:lnTo>
                  <a:lnTo>
                    <a:pt x="306030" y="429079"/>
                  </a:lnTo>
                  <a:lnTo>
                    <a:pt x="306030" y="435362"/>
                  </a:lnTo>
                  <a:cubicBezTo>
                    <a:pt x="306030" y="438055"/>
                    <a:pt x="296157" y="443441"/>
                    <a:pt x="276413" y="451520"/>
                  </a:cubicBezTo>
                  <a:lnTo>
                    <a:pt x="272824" y="445237"/>
                  </a:lnTo>
                  <a:lnTo>
                    <a:pt x="272824" y="441646"/>
                  </a:lnTo>
                  <a:cubicBezTo>
                    <a:pt x="272824" y="437158"/>
                    <a:pt x="277311" y="435362"/>
                    <a:pt x="286286" y="435362"/>
                  </a:cubicBezTo>
                  <a:lnTo>
                    <a:pt x="286286" y="426386"/>
                  </a:lnTo>
                  <a:lnTo>
                    <a:pt x="282696" y="426386"/>
                  </a:lnTo>
                  <a:cubicBezTo>
                    <a:pt x="275516" y="430874"/>
                    <a:pt x="270132" y="432669"/>
                    <a:pt x="266542" y="432669"/>
                  </a:cubicBezTo>
                  <a:lnTo>
                    <a:pt x="262952" y="426386"/>
                  </a:lnTo>
                  <a:cubicBezTo>
                    <a:pt x="267439" y="426386"/>
                    <a:pt x="269234" y="424591"/>
                    <a:pt x="269234" y="420102"/>
                  </a:cubicBezTo>
                  <a:lnTo>
                    <a:pt x="269234" y="416512"/>
                  </a:lnTo>
                  <a:lnTo>
                    <a:pt x="253080" y="416512"/>
                  </a:lnTo>
                  <a:cubicBezTo>
                    <a:pt x="253080" y="421898"/>
                    <a:pt x="251285" y="427284"/>
                    <a:pt x="246798" y="432669"/>
                  </a:cubicBezTo>
                  <a:lnTo>
                    <a:pt x="246798" y="436260"/>
                  </a:lnTo>
                  <a:cubicBezTo>
                    <a:pt x="272824" y="456009"/>
                    <a:pt x="285388" y="474859"/>
                    <a:pt x="285388" y="491915"/>
                  </a:cubicBezTo>
                  <a:lnTo>
                    <a:pt x="285388" y="498198"/>
                  </a:lnTo>
                  <a:cubicBezTo>
                    <a:pt x="285388" y="502687"/>
                    <a:pt x="283593" y="504482"/>
                    <a:pt x="279106" y="504482"/>
                  </a:cubicBezTo>
                  <a:cubicBezTo>
                    <a:pt x="274619" y="504482"/>
                    <a:pt x="271029" y="499096"/>
                    <a:pt x="270132" y="488324"/>
                  </a:cubicBezTo>
                  <a:lnTo>
                    <a:pt x="266542" y="488324"/>
                  </a:lnTo>
                  <a:lnTo>
                    <a:pt x="266542" y="497301"/>
                  </a:lnTo>
                  <a:cubicBezTo>
                    <a:pt x="268337" y="501789"/>
                    <a:pt x="270132" y="505380"/>
                    <a:pt x="270132" y="507175"/>
                  </a:cubicBezTo>
                  <a:cubicBezTo>
                    <a:pt x="266542" y="507175"/>
                    <a:pt x="262055" y="511663"/>
                    <a:pt x="256670" y="519742"/>
                  </a:cubicBezTo>
                  <a:lnTo>
                    <a:pt x="256670" y="523333"/>
                  </a:lnTo>
                  <a:cubicBezTo>
                    <a:pt x="262952" y="534104"/>
                    <a:pt x="266542" y="539490"/>
                    <a:pt x="270132" y="539490"/>
                  </a:cubicBezTo>
                  <a:lnTo>
                    <a:pt x="266542" y="545774"/>
                  </a:lnTo>
                  <a:lnTo>
                    <a:pt x="266542" y="549365"/>
                  </a:lnTo>
                  <a:lnTo>
                    <a:pt x="291670" y="549365"/>
                  </a:lnTo>
                  <a:cubicBezTo>
                    <a:pt x="294362" y="549365"/>
                    <a:pt x="298850" y="540388"/>
                    <a:pt x="305132" y="523333"/>
                  </a:cubicBezTo>
                  <a:lnTo>
                    <a:pt x="305132" y="519742"/>
                  </a:lnTo>
                  <a:lnTo>
                    <a:pt x="295260" y="519742"/>
                  </a:lnTo>
                  <a:cubicBezTo>
                    <a:pt x="285388" y="530514"/>
                    <a:pt x="279106" y="535900"/>
                    <a:pt x="275516" y="535900"/>
                  </a:cubicBezTo>
                  <a:lnTo>
                    <a:pt x="269234" y="526923"/>
                  </a:lnTo>
                  <a:cubicBezTo>
                    <a:pt x="269234" y="520640"/>
                    <a:pt x="276413" y="514356"/>
                    <a:pt x="291670" y="507175"/>
                  </a:cubicBezTo>
                  <a:lnTo>
                    <a:pt x="297952" y="507175"/>
                  </a:lnTo>
                  <a:lnTo>
                    <a:pt x="307824" y="513458"/>
                  </a:lnTo>
                  <a:lnTo>
                    <a:pt x="314106" y="513458"/>
                  </a:lnTo>
                  <a:lnTo>
                    <a:pt x="314106" y="510765"/>
                  </a:lnTo>
                  <a:cubicBezTo>
                    <a:pt x="307824" y="502687"/>
                    <a:pt x="305132" y="495505"/>
                    <a:pt x="305132" y="488324"/>
                  </a:cubicBezTo>
                  <a:lnTo>
                    <a:pt x="305132" y="484733"/>
                  </a:lnTo>
                  <a:lnTo>
                    <a:pt x="311414" y="484733"/>
                  </a:lnTo>
                  <a:cubicBezTo>
                    <a:pt x="311414" y="491915"/>
                    <a:pt x="317696" y="498198"/>
                    <a:pt x="331158" y="504482"/>
                  </a:cubicBezTo>
                  <a:lnTo>
                    <a:pt x="333850" y="504482"/>
                  </a:lnTo>
                  <a:lnTo>
                    <a:pt x="333850" y="484733"/>
                  </a:lnTo>
                  <a:cubicBezTo>
                    <a:pt x="344620" y="472166"/>
                    <a:pt x="350004" y="458701"/>
                    <a:pt x="350004" y="442544"/>
                  </a:cubicBezTo>
                  <a:lnTo>
                    <a:pt x="346415" y="442544"/>
                  </a:lnTo>
                  <a:lnTo>
                    <a:pt x="340132" y="446134"/>
                  </a:lnTo>
                  <a:cubicBezTo>
                    <a:pt x="327568" y="440748"/>
                    <a:pt x="320389" y="436260"/>
                    <a:pt x="320389" y="432669"/>
                  </a:cubicBezTo>
                  <a:cubicBezTo>
                    <a:pt x="323081" y="426386"/>
                    <a:pt x="333850" y="419205"/>
                    <a:pt x="352696" y="412921"/>
                  </a:cubicBezTo>
                  <a:cubicBezTo>
                    <a:pt x="352696" y="408433"/>
                    <a:pt x="356286" y="406638"/>
                    <a:pt x="362569" y="406638"/>
                  </a:cubicBezTo>
                  <a:lnTo>
                    <a:pt x="362569" y="403047"/>
                  </a:lnTo>
                  <a:cubicBezTo>
                    <a:pt x="349107" y="403047"/>
                    <a:pt x="339235" y="399456"/>
                    <a:pt x="332953" y="393173"/>
                  </a:cubicBezTo>
                  <a:lnTo>
                    <a:pt x="330260" y="393173"/>
                  </a:lnTo>
                  <a:lnTo>
                    <a:pt x="316799" y="412921"/>
                  </a:lnTo>
                  <a:lnTo>
                    <a:pt x="307824" y="412921"/>
                  </a:lnTo>
                  <a:lnTo>
                    <a:pt x="311414" y="396763"/>
                  </a:lnTo>
                  <a:lnTo>
                    <a:pt x="311414" y="390480"/>
                  </a:lnTo>
                  <a:cubicBezTo>
                    <a:pt x="310517" y="390480"/>
                    <a:pt x="306030" y="396763"/>
                    <a:pt x="299747" y="410228"/>
                  </a:cubicBezTo>
                  <a:close/>
                  <a:moveTo>
                    <a:pt x="257567" y="467678"/>
                  </a:moveTo>
                  <a:lnTo>
                    <a:pt x="257567" y="473962"/>
                  </a:lnTo>
                  <a:lnTo>
                    <a:pt x="261157" y="473962"/>
                  </a:lnTo>
                  <a:lnTo>
                    <a:pt x="261157" y="467678"/>
                  </a:lnTo>
                  <a:lnTo>
                    <a:pt x="257567" y="467678"/>
                  </a:lnTo>
                  <a:close/>
                  <a:moveTo>
                    <a:pt x="271029" y="571806"/>
                  </a:moveTo>
                  <a:lnTo>
                    <a:pt x="267439" y="587964"/>
                  </a:lnTo>
                  <a:lnTo>
                    <a:pt x="273721" y="591554"/>
                  </a:lnTo>
                  <a:lnTo>
                    <a:pt x="277311" y="585271"/>
                  </a:lnTo>
                  <a:lnTo>
                    <a:pt x="277311" y="578987"/>
                  </a:lnTo>
                  <a:cubicBezTo>
                    <a:pt x="277311" y="573601"/>
                    <a:pt x="275516" y="571806"/>
                    <a:pt x="271029" y="571806"/>
                  </a:cubicBezTo>
                  <a:close/>
                  <a:moveTo>
                    <a:pt x="271029" y="641823"/>
                  </a:moveTo>
                  <a:lnTo>
                    <a:pt x="283593" y="654390"/>
                  </a:lnTo>
                  <a:cubicBezTo>
                    <a:pt x="291670" y="651697"/>
                    <a:pt x="296157" y="648107"/>
                    <a:pt x="296157" y="645414"/>
                  </a:cubicBezTo>
                  <a:cubicBezTo>
                    <a:pt x="291670" y="645414"/>
                    <a:pt x="282696" y="644516"/>
                    <a:pt x="271029" y="641823"/>
                  </a:cubicBezTo>
                  <a:close/>
                  <a:moveTo>
                    <a:pt x="280901" y="577192"/>
                  </a:moveTo>
                  <a:lnTo>
                    <a:pt x="287183" y="580782"/>
                  </a:lnTo>
                  <a:lnTo>
                    <a:pt x="299747" y="580782"/>
                  </a:lnTo>
                  <a:lnTo>
                    <a:pt x="299747" y="568215"/>
                  </a:lnTo>
                  <a:lnTo>
                    <a:pt x="290773" y="568215"/>
                  </a:lnTo>
                  <a:cubicBezTo>
                    <a:pt x="287183" y="568215"/>
                    <a:pt x="283593" y="570908"/>
                    <a:pt x="280901" y="577192"/>
                  </a:cubicBezTo>
                  <a:close/>
                  <a:moveTo>
                    <a:pt x="354491" y="516151"/>
                  </a:moveTo>
                  <a:cubicBezTo>
                    <a:pt x="354491" y="525128"/>
                    <a:pt x="352696" y="529616"/>
                    <a:pt x="348209" y="529616"/>
                  </a:cubicBezTo>
                  <a:cubicBezTo>
                    <a:pt x="343722" y="527821"/>
                    <a:pt x="340132" y="526026"/>
                    <a:pt x="338337" y="526026"/>
                  </a:cubicBezTo>
                  <a:lnTo>
                    <a:pt x="332055" y="529616"/>
                  </a:lnTo>
                  <a:cubicBezTo>
                    <a:pt x="327568" y="527821"/>
                    <a:pt x="323979" y="526026"/>
                    <a:pt x="318594" y="526026"/>
                  </a:cubicBezTo>
                  <a:lnTo>
                    <a:pt x="306030" y="545774"/>
                  </a:lnTo>
                  <a:cubicBezTo>
                    <a:pt x="301542" y="546672"/>
                    <a:pt x="299747" y="548467"/>
                    <a:pt x="299747" y="552058"/>
                  </a:cubicBezTo>
                  <a:cubicBezTo>
                    <a:pt x="308722" y="556546"/>
                    <a:pt x="313209" y="561932"/>
                    <a:pt x="313209" y="568215"/>
                  </a:cubicBezTo>
                  <a:lnTo>
                    <a:pt x="319491" y="564625"/>
                  </a:lnTo>
                  <a:lnTo>
                    <a:pt x="325773" y="568215"/>
                  </a:lnTo>
                  <a:cubicBezTo>
                    <a:pt x="325773" y="566420"/>
                    <a:pt x="326671" y="564625"/>
                    <a:pt x="329363" y="564625"/>
                  </a:cubicBezTo>
                  <a:lnTo>
                    <a:pt x="332953" y="570908"/>
                  </a:lnTo>
                  <a:cubicBezTo>
                    <a:pt x="309619" y="589759"/>
                    <a:pt x="297055" y="599633"/>
                    <a:pt x="293465" y="599633"/>
                  </a:cubicBezTo>
                  <a:lnTo>
                    <a:pt x="293465" y="605917"/>
                  </a:lnTo>
                  <a:cubicBezTo>
                    <a:pt x="303337" y="605917"/>
                    <a:pt x="310517" y="610405"/>
                    <a:pt x="313209" y="618484"/>
                  </a:cubicBezTo>
                  <a:cubicBezTo>
                    <a:pt x="310517" y="620279"/>
                    <a:pt x="302440" y="622075"/>
                    <a:pt x="290773" y="622075"/>
                  </a:cubicBezTo>
                  <a:lnTo>
                    <a:pt x="290773" y="625665"/>
                  </a:lnTo>
                  <a:cubicBezTo>
                    <a:pt x="297952" y="625665"/>
                    <a:pt x="303337" y="626563"/>
                    <a:pt x="306927" y="629256"/>
                  </a:cubicBezTo>
                  <a:cubicBezTo>
                    <a:pt x="302440" y="638232"/>
                    <a:pt x="300645" y="644516"/>
                    <a:pt x="300645" y="649004"/>
                  </a:cubicBezTo>
                  <a:lnTo>
                    <a:pt x="304235" y="649004"/>
                  </a:lnTo>
                  <a:lnTo>
                    <a:pt x="320389" y="632846"/>
                  </a:lnTo>
                  <a:lnTo>
                    <a:pt x="333850" y="641823"/>
                  </a:lnTo>
                  <a:lnTo>
                    <a:pt x="336542" y="641823"/>
                  </a:lnTo>
                  <a:cubicBezTo>
                    <a:pt x="336542" y="629256"/>
                    <a:pt x="346415" y="617586"/>
                    <a:pt x="366158" y="606814"/>
                  </a:cubicBezTo>
                  <a:lnTo>
                    <a:pt x="362569" y="600531"/>
                  </a:lnTo>
                  <a:lnTo>
                    <a:pt x="346415" y="604122"/>
                  </a:lnTo>
                  <a:lnTo>
                    <a:pt x="342825" y="604122"/>
                  </a:lnTo>
                  <a:lnTo>
                    <a:pt x="336542" y="600531"/>
                  </a:lnTo>
                  <a:cubicBezTo>
                    <a:pt x="336542" y="605019"/>
                    <a:pt x="334747" y="606814"/>
                    <a:pt x="330260" y="606814"/>
                  </a:cubicBezTo>
                  <a:lnTo>
                    <a:pt x="323979" y="606814"/>
                  </a:lnTo>
                  <a:cubicBezTo>
                    <a:pt x="321286" y="606814"/>
                    <a:pt x="317696" y="603224"/>
                    <a:pt x="315004" y="596940"/>
                  </a:cubicBezTo>
                  <a:cubicBezTo>
                    <a:pt x="315004" y="592452"/>
                    <a:pt x="321286" y="590657"/>
                    <a:pt x="334747" y="590657"/>
                  </a:cubicBezTo>
                  <a:cubicBezTo>
                    <a:pt x="334747" y="595145"/>
                    <a:pt x="340132" y="596940"/>
                    <a:pt x="350902" y="596940"/>
                  </a:cubicBezTo>
                  <a:cubicBezTo>
                    <a:pt x="350902" y="592452"/>
                    <a:pt x="355389" y="590657"/>
                    <a:pt x="363466" y="590657"/>
                  </a:cubicBezTo>
                  <a:lnTo>
                    <a:pt x="363466" y="580782"/>
                  </a:lnTo>
                  <a:cubicBezTo>
                    <a:pt x="352696" y="580782"/>
                    <a:pt x="347312" y="578090"/>
                    <a:pt x="347312" y="571806"/>
                  </a:cubicBezTo>
                  <a:cubicBezTo>
                    <a:pt x="347312" y="553853"/>
                    <a:pt x="354491" y="535900"/>
                    <a:pt x="369748" y="516151"/>
                  </a:cubicBezTo>
                  <a:lnTo>
                    <a:pt x="354491" y="516151"/>
                  </a:lnTo>
                  <a:close/>
                  <a:moveTo>
                    <a:pt x="335645" y="645414"/>
                  </a:moveTo>
                  <a:cubicBezTo>
                    <a:pt x="335645" y="657981"/>
                    <a:pt x="328466" y="666060"/>
                    <a:pt x="313209" y="671446"/>
                  </a:cubicBezTo>
                  <a:lnTo>
                    <a:pt x="309619" y="671446"/>
                  </a:lnTo>
                  <a:cubicBezTo>
                    <a:pt x="307824" y="666957"/>
                    <a:pt x="306030" y="663367"/>
                    <a:pt x="306030" y="661571"/>
                  </a:cubicBezTo>
                  <a:cubicBezTo>
                    <a:pt x="303337" y="661571"/>
                    <a:pt x="297952" y="666957"/>
                    <a:pt x="289875" y="677729"/>
                  </a:cubicBezTo>
                  <a:lnTo>
                    <a:pt x="309619" y="677729"/>
                  </a:lnTo>
                  <a:lnTo>
                    <a:pt x="309619" y="687603"/>
                  </a:lnTo>
                  <a:lnTo>
                    <a:pt x="322184" y="687603"/>
                  </a:lnTo>
                  <a:cubicBezTo>
                    <a:pt x="327568" y="681320"/>
                    <a:pt x="339235" y="672343"/>
                    <a:pt x="357184" y="661571"/>
                  </a:cubicBezTo>
                  <a:lnTo>
                    <a:pt x="357184" y="655288"/>
                  </a:lnTo>
                  <a:lnTo>
                    <a:pt x="335645" y="645414"/>
                  </a:lnTo>
                  <a:close/>
                  <a:moveTo>
                    <a:pt x="306927" y="384196"/>
                  </a:moveTo>
                  <a:lnTo>
                    <a:pt x="306927" y="387787"/>
                  </a:lnTo>
                  <a:lnTo>
                    <a:pt x="313209" y="387787"/>
                  </a:lnTo>
                  <a:lnTo>
                    <a:pt x="313209" y="384196"/>
                  </a:lnTo>
                  <a:lnTo>
                    <a:pt x="306927" y="384196"/>
                  </a:lnTo>
                  <a:close/>
                  <a:moveTo>
                    <a:pt x="315901" y="448827"/>
                  </a:moveTo>
                  <a:cubicBezTo>
                    <a:pt x="325773" y="453316"/>
                    <a:pt x="331158" y="456906"/>
                    <a:pt x="332055" y="461394"/>
                  </a:cubicBezTo>
                  <a:lnTo>
                    <a:pt x="332055" y="464985"/>
                  </a:lnTo>
                  <a:cubicBezTo>
                    <a:pt x="332055" y="469473"/>
                    <a:pt x="330260" y="471269"/>
                    <a:pt x="325773" y="471269"/>
                  </a:cubicBezTo>
                  <a:cubicBezTo>
                    <a:pt x="323979" y="471269"/>
                    <a:pt x="317696" y="464985"/>
                    <a:pt x="306030" y="451520"/>
                  </a:cubicBezTo>
                  <a:cubicBezTo>
                    <a:pt x="310517" y="449725"/>
                    <a:pt x="314106" y="448827"/>
                    <a:pt x="315901" y="448827"/>
                  </a:cubicBezTo>
                  <a:close/>
                  <a:moveTo>
                    <a:pt x="325773" y="696580"/>
                  </a:moveTo>
                  <a:lnTo>
                    <a:pt x="329363" y="710045"/>
                  </a:lnTo>
                  <a:cubicBezTo>
                    <a:pt x="329363" y="711840"/>
                    <a:pt x="324876" y="718124"/>
                    <a:pt x="315901" y="729793"/>
                  </a:cubicBezTo>
                  <a:lnTo>
                    <a:pt x="315901" y="733384"/>
                  </a:lnTo>
                  <a:cubicBezTo>
                    <a:pt x="316799" y="737872"/>
                    <a:pt x="318594" y="739667"/>
                    <a:pt x="322184" y="739667"/>
                  </a:cubicBezTo>
                  <a:cubicBezTo>
                    <a:pt x="322184" y="736077"/>
                    <a:pt x="329363" y="730691"/>
                    <a:pt x="344620" y="723510"/>
                  </a:cubicBezTo>
                  <a:cubicBezTo>
                    <a:pt x="349107" y="716328"/>
                    <a:pt x="350902" y="710045"/>
                    <a:pt x="350902" y="703761"/>
                  </a:cubicBezTo>
                  <a:lnTo>
                    <a:pt x="350902" y="700171"/>
                  </a:lnTo>
                  <a:cubicBezTo>
                    <a:pt x="350902" y="696580"/>
                    <a:pt x="346415" y="692989"/>
                    <a:pt x="337440" y="687603"/>
                  </a:cubicBezTo>
                  <a:lnTo>
                    <a:pt x="331158" y="687603"/>
                  </a:lnTo>
                  <a:cubicBezTo>
                    <a:pt x="328466" y="687603"/>
                    <a:pt x="325773" y="690296"/>
                    <a:pt x="325773" y="696580"/>
                  </a:cubicBezTo>
                  <a:close/>
                  <a:moveTo>
                    <a:pt x="329363" y="329439"/>
                  </a:moveTo>
                  <a:lnTo>
                    <a:pt x="345517" y="342006"/>
                  </a:lnTo>
                  <a:cubicBezTo>
                    <a:pt x="345517" y="340211"/>
                    <a:pt x="346415" y="338416"/>
                    <a:pt x="349107" y="338416"/>
                  </a:cubicBezTo>
                  <a:cubicBezTo>
                    <a:pt x="344620" y="331235"/>
                    <a:pt x="342825" y="325849"/>
                    <a:pt x="342825" y="322258"/>
                  </a:cubicBezTo>
                  <a:lnTo>
                    <a:pt x="336542" y="322258"/>
                  </a:lnTo>
                  <a:cubicBezTo>
                    <a:pt x="331158" y="323156"/>
                    <a:pt x="329363" y="325849"/>
                    <a:pt x="329363" y="329439"/>
                  </a:cubicBezTo>
                  <a:close/>
                  <a:moveTo>
                    <a:pt x="329363" y="780959"/>
                  </a:moveTo>
                  <a:lnTo>
                    <a:pt x="329363" y="784550"/>
                  </a:lnTo>
                  <a:lnTo>
                    <a:pt x="335645" y="784550"/>
                  </a:lnTo>
                  <a:lnTo>
                    <a:pt x="335645" y="780959"/>
                  </a:lnTo>
                  <a:lnTo>
                    <a:pt x="329363" y="780959"/>
                  </a:lnTo>
                  <a:close/>
                  <a:moveTo>
                    <a:pt x="332953" y="542183"/>
                  </a:moveTo>
                  <a:lnTo>
                    <a:pt x="335645" y="542183"/>
                  </a:lnTo>
                  <a:lnTo>
                    <a:pt x="335645" y="548467"/>
                  </a:lnTo>
                  <a:lnTo>
                    <a:pt x="332953" y="548467"/>
                  </a:lnTo>
                  <a:lnTo>
                    <a:pt x="332953" y="542183"/>
                  </a:lnTo>
                  <a:close/>
                  <a:moveTo>
                    <a:pt x="332953" y="754927"/>
                  </a:moveTo>
                  <a:cubicBezTo>
                    <a:pt x="332953" y="757620"/>
                    <a:pt x="342825" y="763904"/>
                    <a:pt x="361671" y="774676"/>
                  </a:cubicBezTo>
                  <a:lnTo>
                    <a:pt x="365261" y="768392"/>
                  </a:lnTo>
                  <a:lnTo>
                    <a:pt x="365261" y="762109"/>
                  </a:lnTo>
                  <a:lnTo>
                    <a:pt x="358979" y="753132"/>
                  </a:lnTo>
                  <a:cubicBezTo>
                    <a:pt x="350004" y="754030"/>
                    <a:pt x="341030" y="754927"/>
                    <a:pt x="332953" y="754927"/>
                  </a:cubicBezTo>
                  <a:close/>
                  <a:moveTo>
                    <a:pt x="345517" y="361755"/>
                  </a:moveTo>
                  <a:cubicBezTo>
                    <a:pt x="341030" y="375220"/>
                    <a:pt x="339235" y="383298"/>
                    <a:pt x="339235" y="387787"/>
                  </a:cubicBezTo>
                  <a:lnTo>
                    <a:pt x="345517" y="391377"/>
                  </a:lnTo>
                  <a:lnTo>
                    <a:pt x="361671" y="387787"/>
                  </a:lnTo>
                  <a:lnTo>
                    <a:pt x="361671" y="384196"/>
                  </a:lnTo>
                  <a:cubicBezTo>
                    <a:pt x="354491" y="384196"/>
                    <a:pt x="350004" y="377015"/>
                    <a:pt x="349107" y="361755"/>
                  </a:cubicBezTo>
                  <a:lnTo>
                    <a:pt x="345517" y="361755"/>
                  </a:lnTo>
                  <a:close/>
                  <a:moveTo>
                    <a:pt x="341927" y="729793"/>
                  </a:moveTo>
                  <a:lnTo>
                    <a:pt x="341927" y="738770"/>
                  </a:lnTo>
                  <a:cubicBezTo>
                    <a:pt x="342825" y="743258"/>
                    <a:pt x="344620" y="745053"/>
                    <a:pt x="348209" y="745053"/>
                  </a:cubicBezTo>
                  <a:cubicBezTo>
                    <a:pt x="352696" y="745053"/>
                    <a:pt x="354491" y="743258"/>
                    <a:pt x="354491" y="738770"/>
                  </a:cubicBezTo>
                  <a:lnTo>
                    <a:pt x="341927" y="729793"/>
                  </a:lnTo>
                  <a:close/>
                  <a:moveTo>
                    <a:pt x="358081" y="473962"/>
                  </a:moveTo>
                  <a:lnTo>
                    <a:pt x="345517" y="490119"/>
                  </a:lnTo>
                  <a:cubicBezTo>
                    <a:pt x="350004" y="490119"/>
                    <a:pt x="351799" y="492812"/>
                    <a:pt x="351799" y="499096"/>
                  </a:cubicBezTo>
                  <a:lnTo>
                    <a:pt x="360774" y="499096"/>
                  </a:lnTo>
                  <a:cubicBezTo>
                    <a:pt x="360774" y="491017"/>
                    <a:pt x="365261" y="486529"/>
                    <a:pt x="374235" y="486529"/>
                  </a:cubicBezTo>
                  <a:cubicBezTo>
                    <a:pt x="374235" y="484733"/>
                    <a:pt x="368851" y="480245"/>
                    <a:pt x="358081" y="473962"/>
                  </a:cubicBezTo>
                  <a:close/>
                  <a:moveTo>
                    <a:pt x="351799" y="87072"/>
                  </a:moveTo>
                  <a:lnTo>
                    <a:pt x="351799" y="93356"/>
                  </a:lnTo>
                  <a:lnTo>
                    <a:pt x="358081" y="93356"/>
                  </a:lnTo>
                  <a:lnTo>
                    <a:pt x="358081" y="87072"/>
                  </a:lnTo>
                  <a:lnTo>
                    <a:pt x="351799" y="87072"/>
                  </a:lnTo>
                  <a:close/>
                  <a:moveTo>
                    <a:pt x="354491" y="96947"/>
                  </a:moveTo>
                  <a:lnTo>
                    <a:pt x="354491" y="103230"/>
                  </a:lnTo>
                  <a:lnTo>
                    <a:pt x="358081" y="103230"/>
                  </a:lnTo>
                  <a:lnTo>
                    <a:pt x="358081" y="96947"/>
                  </a:lnTo>
                  <a:lnTo>
                    <a:pt x="354491" y="96947"/>
                  </a:lnTo>
                  <a:close/>
                  <a:moveTo>
                    <a:pt x="354491" y="632846"/>
                  </a:moveTo>
                  <a:lnTo>
                    <a:pt x="354491" y="639130"/>
                  </a:lnTo>
                  <a:lnTo>
                    <a:pt x="380518" y="639130"/>
                  </a:lnTo>
                  <a:lnTo>
                    <a:pt x="380518" y="635539"/>
                  </a:lnTo>
                  <a:cubicBezTo>
                    <a:pt x="380518" y="632846"/>
                    <a:pt x="377825" y="629256"/>
                    <a:pt x="371543" y="626563"/>
                  </a:cubicBezTo>
                  <a:lnTo>
                    <a:pt x="361671" y="626563"/>
                  </a:lnTo>
                  <a:cubicBezTo>
                    <a:pt x="357184" y="626563"/>
                    <a:pt x="354491" y="629256"/>
                    <a:pt x="354491" y="632846"/>
                  </a:cubicBezTo>
                  <a:close/>
                  <a:moveTo>
                    <a:pt x="354491" y="700171"/>
                  </a:moveTo>
                  <a:lnTo>
                    <a:pt x="364364" y="706454"/>
                  </a:lnTo>
                  <a:lnTo>
                    <a:pt x="370645" y="706454"/>
                  </a:lnTo>
                  <a:lnTo>
                    <a:pt x="370645" y="691194"/>
                  </a:lnTo>
                  <a:lnTo>
                    <a:pt x="367056" y="691194"/>
                  </a:lnTo>
                  <a:cubicBezTo>
                    <a:pt x="358979" y="693887"/>
                    <a:pt x="354491" y="696580"/>
                    <a:pt x="354491" y="700171"/>
                  </a:cubicBezTo>
                  <a:close/>
                  <a:moveTo>
                    <a:pt x="354491" y="790834"/>
                  </a:moveTo>
                  <a:lnTo>
                    <a:pt x="354491" y="797117"/>
                  </a:lnTo>
                  <a:lnTo>
                    <a:pt x="358081" y="797117"/>
                  </a:lnTo>
                  <a:lnTo>
                    <a:pt x="358081" y="790834"/>
                  </a:lnTo>
                  <a:lnTo>
                    <a:pt x="354491" y="790834"/>
                  </a:lnTo>
                  <a:close/>
                  <a:moveTo>
                    <a:pt x="358081" y="200177"/>
                  </a:moveTo>
                  <a:lnTo>
                    <a:pt x="358081" y="206461"/>
                  </a:lnTo>
                  <a:lnTo>
                    <a:pt x="361671" y="206461"/>
                  </a:lnTo>
                  <a:lnTo>
                    <a:pt x="361671" y="200177"/>
                  </a:lnTo>
                  <a:lnTo>
                    <a:pt x="358081" y="200177"/>
                  </a:lnTo>
                  <a:close/>
                  <a:moveTo>
                    <a:pt x="361671" y="455111"/>
                  </a:moveTo>
                  <a:lnTo>
                    <a:pt x="361671" y="464985"/>
                  </a:lnTo>
                  <a:lnTo>
                    <a:pt x="367953" y="464985"/>
                  </a:lnTo>
                  <a:lnTo>
                    <a:pt x="367953" y="455111"/>
                  </a:lnTo>
                  <a:lnTo>
                    <a:pt x="361671" y="455111"/>
                  </a:lnTo>
                  <a:close/>
                  <a:moveTo>
                    <a:pt x="364364" y="677729"/>
                  </a:moveTo>
                  <a:lnTo>
                    <a:pt x="364364" y="687603"/>
                  </a:lnTo>
                  <a:lnTo>
                    <a:pt x="367953" y="687603"/>
                  </a:lnTo>
                  <a:lnTo>
                    <a:pt x="367953" y="677729"/>
                  </a:lnTo>
                  <a:lnTo>
                    <a:pt x="364364" y="677729"/>
                  </a:lnTo>
                  <a:close/>
                  <a:moveTo>
                    <a:pt x="367953" y="571806"/>
                  </a:moveTo>
                  <a:lnTo>
                    <a:pt x="367953" y="578090"/>
                  </a:lnTo>
                  <a:cubicBezTo>
                    <a:pt x="374235" y="578090"/>
                    <a:pt x="376928" y="581680"/>
                    <a:pt x="376928" y="587964"/>
                  </a:cubicBezTo>
                  <a:lnTo>
                    <a:pt x="380518" y="587964"/>
                  </a:lnTo>
                  <a:cubicBezTo>
                    <a:pt x="385005" y="587964"/>
                    <a:pt x="386800" y="586168"/>
                    <a:pt x="386800" y="581680"/>
                  </a:cubicBezTo>
                  <a:lnTo>
                    <a:pt x="386800" y="578090"/>
                  </a:lnTo>
                  <a:cubicBezTo>
                    <a:pt x="386800" y="573601"/>
                    <a:pt x="385005" y="571806"/>
                    <a:pt x="380518" y="571806"/>
                  </a:cubicBezTo>
                  <a:lnTo>
                    <a:pt x="367953" y="571806"/>
                  </a:lnTo>
                  <a:close/>
                  <a:moveTo>
                    <a:pt x="367953" y="593350"/>
                  </a:moveTo>
                  <a:lnTo>
                    <a:pt x="367953" y="603224"/>
                  </a:lnTo>
                  <a:lnTo>
                    <a:pt x="380518" y="603224"/>
                  </a:lnTo>
                  <a:lnTo>
                    <a:pt x="380518" y="590657"/>
                  </a:lnTo>
                  <a:cubicBezTo>
                    <a:pt x="376928" y="592452"/>
                    <a:pt x="372440" y="593350"/>
                    <a:pt x="367953" y="593350"/>
                  </a:cubicBezTo>
                  <a:close/>
                  <a:moveTo>
                    <a:pt x="367953" y="713635"/>
                  </a:moveTo>
                  <a:lnTo>
                    <a:pt x="367953" y="726202"/>
                  </a:lnTo>
                  <a:lnTo>
                    <a:pt x="371543" y="726202"/>
                  </a:lnTo>
                  <a:lnTo>
                    <a:pt x="371543" y="713635"/>
                  </a:lnTo>
                  <a:lnTo>
                    <a:pt x="367953" y="713635"/>
                  </a:lnTo>
                  <a:close/>
                  <a:moveTo>
                    <a:pt x="371543" y="287249"/>
                  </a:moveTo>
                  <a:lnTo>
                    <a:pt x="371543" y="293533"/>
                  </a:lnTo>
                  <a:lnTo>
                    <a:pt x="375133" y="293533"/>
                  </a:lnTo>
                  <a:lnTo>
                    <a:pt x="375133" y="287249"/>
                  </a:lnTo>
                  <a:lnTo>
                    <a:pt x="371543" y="287249"/>
                  </a:lnTo>
                  <a:close/>
                  <a:moveTo>
                    <a:pt x="371543" y="471269"/>
                  </a:moveTo>
                  <a:lnTo>
                    <a:pt x="371543" y="477552"/>
                  </a:lnTo>
                  <a:lnTo>
                    <a:pt x="375133" y="477552"/>
                  </a:lnTo>
                  <a:cubicBezTo>
                    <a:pt x="379620" y="477552"/>
                    <a:pt x="381415" y="475757"/>
                    <a:pt x="381415" y="471269"/>
                  </a:cubicBezTo>
                  <a:lnTo>
                    <a:pt x="371543" y="471269"/>
                  </a:lnTo>
                  <a:close/>
                  <a:moveTo>
                    <a:pt x="374235" y="84380"/>
                  </a:moveTo>
                  <a:lnTo>
                    <a:pt x="374235" y="90663"/>
                  </a:lnTo>
                  <a:lnTo>
                    <a:pt x="376928" y="90663"/>
                  </a:lnTo>
                  <a:lnTo>
                    <a:pt x="376928" y="84380"/>
                  </a:lnTo>
                  <a:lnTo>
                    <a:pt x="374235" y="84380"/>
                  </a:lnTo>
                  <a:close/>
                  <a:moveTo>
                    <a:pt x="374235" y="671446"/>
                  </a:moveTo>
                  <a:lnTo>
                    <a:pt x="374235" y="674139"/>
                  </a:lnTo>
                  <a:cubicBezTo>
                    <a:pt x="374235" y="678627"/>
                    <a:pt x="376928" y="680422"/>
                    <a:pt x="380518" y="680422"/>
                  </a:cubicBezTo>
                  <a:lnTo>
                    <a:pt x="384107" y="674139"/>
                  </a:lnTo>
                  <a:lnTo>
                    <a:pt x="377825" y="671446"/>
                  </a:lnTo>
                  <a:lnTo>
                    <a:pt x="374235" y="671446"/>
                  </a:lnTo>
                  <a:close/>
                  <a:moveTo>
                    <a:pt x="374235" y="742360"/>
                  </a:moveTo>
                  <a:lnTo>
                    <a:pt x="374235" y="752234"/>
                  </a:lnTo>
                  <a:cubicBezTo>
                    <a:pt x="378723" y="752234"/>
                    <a:pt x="380518" y="750439"/>
                    <a:pt x="380518" y="745951"/>
                  </a:cubicBezTo>
                  <a:lnTo>
                    <a:pt x="380518" y="742360"/>
                  </a:lnTo>
                  <a:lnTo>
                    <a:pt x="374235" y="742360"/>
                  </a:lnTo>
                  <a:close/>
                  <a:moveTo>
                    <a:pt x="380518" y="131955"/>
                  </a:moveTo>
                  <a:cubicBezTo>
                    <a:pt x="380518" y="139136"/>
                    <a:pt x="379620" y="144522"/>
                    <a:pt x="376928" y="148113"/>
                  </a:cubicBezTo>
                  <a:lnTo>
                    <a:pt x="383210" y="150806"/>
                  </a:lnTo>
                  <a:cubicBezTo>
                    <a:pt x="387697" y="150806"/>
                    <a:pt x="389492" y="149011"/>
                    <a:pt x="389492" y="144522"/>
                  </a:cubicBezTo>
                  <a:lnTo>
                    <a:pt x="389492" y="131058"/>
                  </a:lnTo>
                  <a:lnTo>
                    <a:pt x="380518" y="131058"/>
                  </a:lnTo>
                  <a:close/>
                  <a:moveTo>
                    <a:pt x="380518" y="403047"/>
                  </a:moveTo>
                  <a:cubicBezTo>
                    <a:pt x="381415" y="407535"/>
                    <a:pt x="383210" y="409330"/>
                    <a:pt x="386800" y="409330"/>
                  </a:cubicBezTo>
                  <a:lnTo>
                    <a:pt x="386800" y="403047"/>
                  </a:lnTo>
                  <a:lnTo>
                    <a:pt x="380518" y="403047"/>
                  </a:lnTo>
                  <a:close/>
                  <a:moveTo>
                    <a:pt x="384107" y="606814"/>
                  </a:moveTo>
                  <a:lnTo>
                    <a:pt x="384107" y="610405"/>
                  </a:lnTo>
                  <a:lnTo>
                    <a:pt x="390389" y="610405"/>
                  </a:lnTo>
                  <a:lnTo>
                    <a:pt x="390389" y="606814"/>
                  </a:lnTo>
                  <a:lnTo>
                    <a:pt x="384107" y="606814"/>
                  </a:lnTo>
                  <a:close/>
                </a:path>
              </a:pathLst>
            </a:custGeom>
            <a:solidFill>
              <a:srgbClr val="65B24C"/>
            </a:solidFill>
            <a:ln w="8971"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1B81473-CE8B-CBD7-3BD0-F243815F4F0A}"/>
                </a:ext>
              </a:extLst>
            </p:cNvPr>
            <p:cNvSpPr/>
            <p:nvPr/>
          </p:nvSpPr>
          <p:spPr>
            <a:xfrm>
              <a:off x="5255446" y="3229964"/>
              <a:ext cx="149873" cy="880599"/>
            </a:xfrm>
            <a:custGeom>
              <a:avLst/>
              <a:gdLst>
                <a:gd name="connsiteX0" fmla="*/ 50257 w 149873"/>
                <a:gd name="connsiteY0" fmla="*/ 0 h 880599"/>
                <a:gd name="connsiteX1" fmla="*/ 147181 w 149873"/>
                <a:gd name="connsiteY1" fmla="*/ 19748 h 880599"/>
                <a:gd name="connsiteX2" fmla="*/ 147181 w 149873"/>
                <a:gd name="connsiteY2" fmla="*/ 833023 h 880599"/>
                <a:gd name="connsiteX3" fmla="*/ 149874 w 149873"/>
                <a:gd name="connsiteY3" fmla="*/ 845591 h 880599"/>
                <a:gd name="connsiteX4" fmla="*/ 114874 w 149873"/>
                <a:gd name="connsiteY4" fmla="*/ 880599 h 880599"/>
                <a:gd name="connsiteX5" fmla="*/ 35001 w 149873"/>
                <a:gd name="connsiteY5" fmla="*/ 880599 h 880599"/>
                <a:gd name="connsiteX6" fmla="*/ 2693 w 149873"/>
                <a:gd name="connsiteY6" fmla="*/ 851874 h 880599"/>
                <a:gd name="connsiteX7" fmla="*/ 6282 w 149873"/>
                <a:gd name="connsiteY7" fmla="*/ 771085 h 880599"/>
                <a:gd name="connsiteX8" fmla="*/ 2693 w 149873"/>
                <a:gd name="connsiteY8" fmla="*/ 677729 h 880599"/>
                <a:gd name="connsiteX9" fmla="*/ 8974 w 149873"/>
                <a:gd name="connsiteY9" fmla="*/ 640028 h 880599"/>
                <a:gd name="connsiteX10" fmla="*/ 2693 w 149873"/>
                <a:gd name="connsiteY10" fmla="*/ 569113 h 880599"/>
                <a:gd name="connsiteX11" fmla="*/ 6282 w 149873"/>
                <a:gd name="connsiteY11" fmla="*/ 543081 h 880599"/>
                <a:gd name="connsiteX12" fmla="*/ 2693 w 149873"/>
                <a:gd name="connsiteY12" fmla="*/ 484733 h 880599"/>
                <a:gd name="connsiteX13" fmla="*/ 6282 w 149873"/>
                <a:gd name="connsiteY13" fmla="*/ 472166 h 880599"/>
                <a:gd name="connsiteX14" fmla="*/ 2693 w 149873"/>
                <a:gd name="connsiteY14" fmla="*/ 447032 h 880599"/>
                <a:gd name="connsiteX15" fmla="*/ 6282 w 149873"/>
                <a:gd name="connsiteY15" fmla="*/ 430874 h 880599"/>
                <a:gd name="connsiteX16" fmla="*/ 0 w 149873"/>
                <a:gd name="connsiteY16" fmla="*/ 382401 h 880599"/>
                <a:gd name="connsiteX17" fmla="*/ 6282 w 149873"/>
                <a:gd name="connsiteY17" fmla="*/ 341109 h 880599"/>
                <a:gd name="connsiteX18" fmla="*/ 2693 w 149873"/>
                <a:gd name="connsiteY18" fmla="*/ 302510 h 880599"/>
                <a:gd name="connsiteX19" fmla="*/ 6282 w 149873"/>
                <a:gd name="connsiteY19" fmla="*/ 228902 h 880599"/>
                <a:gd name="connsiteX20" fmla="*/ 2693 w 149873"/>
                <a:gd name="connsiteY20" fmla="*/ 202870 h 880599"/>
                <a:gd name="connsiteX21" fmla="*/ 6282 w 149873"/>
                <a:gd name="connsiteY21" fmla="*/ 186712 h 880599"/>
                <a:gd name="connsiteX22" fmla="*/ 2693 w 149873"/>
                <a:gd name="connsiteY22" fmla="*/ 170554 h 880599"/>
                <a:gd name="connsiteX23" fmla="*/ 6282 w 149873"/>
                <a:gd name="connsiteY23" fmla="*/ 161578 h 880599"/>
                <a:gd name="connsiteX24" fmla="*/ 2693 w 149873"/>
                <a:gd name="connsiteY24" fmla="*/ 135546 h 880599"/>
                <a:gd name="connsiteX25" fmla="*/ 27821 w 149873"/>
                <a:gd name="connsiteY25" fmla="*/ 3591 h 880599"/>
                <a:gd name="connsiteX26" fmla="*/ 50257 w 149873"/>
                <a:gd name="connsiteY26" fmla="*/ 0 h 880599"/>
                <a:gd name="connsiteX27" fmla="*/ 47565 w 149873"/>
                <a:gd name="connsiteY27" fmla="*/ 270194 h 880599"/>
                <a:gd name="connsiteX28" fmla="*/ 47565 w 149873"/>
                <a:gd name="connsiteY28" fmla="*/ 276478 h 880599"/>
                <a:gd name="connsiteX29" fmla="*/ 51155 w 149873"/>
                <a:gd name="connsiteY29" fmla="*/ 276478 h 880599"/>
                <a:gd name="connsiteX30" fmla="*/ 51155 w 149873"/>
                <a:gd name="connsiteY30" fmla="*/ 270194 h 880599"/>
                <a:gd name="connsiteX31" fmla="*/ 47565 w 149873"/>
                <a:gd name="connsiteY31" fmla="*/ 270194 h 880599"/>
                <a:gd name="connsiteX32" fmla="*/ 47565 w 149873"/>
                <a:gd name="connsiteY32" fmla="*/ 468576 h 880599"/>
                <a:gd name="connsiteX33" fmla="*/ 53847 w 149873"/>
                <a:gd name="connsiteY33" fmla="*/ 472166 h 880599"/>
                <a:gd name="connsiteX34" fmla="*/ 62821 w 149873"/>
                <a:gd name="connsiteY34" fmla="*/ 472166 h 880599"/>
                <a:gd name="connsiteX35" fmla="*/ 62821 w 149873"/>
                <a:gd name="connsiteY35" fmla="*/ 459599 h 880599"/>
                <a:gd name="connsiteX36" fmla="*/ 57437 w 149873"/>
                <a:gd name="connsiteY36" fmla="*/ 459599 h 880599"/>
                <a:gd name="connsiteX37" fmla="*/ 47565 w 149873"/>
                <a:gd name="connsiteY37" fmla="*/ 468576 h 880599"/>
                <a:gd name="connsiteX38" fmla="*/ 53847 w 149873"/>
                <a:gd name="connsiteY38" fmla="*/ 176838 h 880599"/>
                <a:gd name="connsiteX39" fmla="*/ 53847 w 149873"/>
                <a:gd name="connsiteY39" fmla="*/ 180429 h 880599"/>
                <a:gd name="connsiteX40" fmla="*/ 62821 w 149873"/>
                <a:gd name="connsiteY40" fmla="*/ 200177 h 880599"/>
                <a:gd name="connsiteX41" fmla="*/ 66411 w 149873"/>
                <a:gd name="connsiteY41" fmla="*/ 200177 h 880599"/>
                <a:gd name="connsiteX42" fmla="*/ 66411 w 149873"/>
                <a:gd name="connsiteY42" fmla="*/ 196586 h 880599"/>
                <a:gd name="connsiteX43" fmla="*/ 60129 w 149873"/>
                <a:gd name="connsiteY43" fmla="*/ 176838 h 880599"/>
                <a:gd name="connsiteX44" fmla="*/ 53847 w 149873"/>
                <a:gd name="connsiteY44" fmla="*/ 176838 h 880599"/>
                <a:gd name="connsiteX45" fmla="*/ 60129 w 149873"/>
                <a:gd name="connsiteY45" fmla="*/ 114900 h 880599"/>
                <a:gd name="connsiteX46" fmla="*/ 69103 w 149873"/>
                <a:gd name="connsiteY46" fmla="*/ 121183 h 880599"/>
                <a:gd name="connsiteX47" fmla="*/ 75386 w 149873"/>
                <a:gd name="connsiteY47" fmla="*/ 121183 h 880599"/>
                <a:gd name="connsiteX48" fmla="*/ 69103 w 149873"/>
                <a:gd name="connsiteY48" fmla="*/ 108616 h 880599"/>
                <a:gd name="connsiteX49" fmla="*/ 66411 w 149873"/>
                <a:gd name="connsiteY49" fmla="*/ 108616 h 880599"/>
                <a:gd name="connsiteX50" fmla="*/ 60129 w 149873"/>
                <a:gd name="connsiteY50" fmla="*/ 114900 h 880599"/>
                <a:gd name="connsiteX51" fmla="*/ 70001 w 149873"/>
                <a:gd name="connsiteY51" fmla="*/ 665162 h 880599"/>
                <a:gd name="connsiteX52" fmla="*/ 70001 w 149873"/>
                <a:gd name="connsiteY52" fmla="*/ 668753 h 880599"/>
                <a:gd name="connsiteX53" fmla="*/ 76283 w 149873"/>
                <a:gd name="connsiteY53" fmla="*/ 668753 h 880599"/>
                <a:gd name="connsiteX54" fmla="*/ 76283 w 149873"/>
                <a:gd name="connsiteY54" fmla="*/ 665162 h 880599"/>
                <a:gd name="connsiteX55" fmla="*/ 70001 w 149873"/>
                <a:gd name="connsiteY55" fmla="*/ 665162 h 880599"/>
                <a:gd name="connsiteX56" fmla="*/ 73591 w 149873"/>
                <a:gd name="connsiteY56" fmla="*/ 201972 h 880599"/>
                <a:gd name="connsiteX57" fmla="*/ 73591 w 149873"/>
                <a:gd name="connsiteY57" fmla="*/ 208256 h 880599"/>
                <a:gd name="connsiteX58" fmla="*/ 77181 w 149873"/>
                <a:gd name="connsiteY58" fmla="*/ 208256 h 880599"/>
                <a:gd name="connsiteX59" fmla="*/ 77181 w 149873"/>
                <a:gd name="connsiteY59" fmla="*/ 201972 h 880599"/>
                <a:gd name="connsiteX60" fmla="*/ 73591 w 149873"/>
                <a:gd name="connsiteY60" fmla="*/ 201972 h 880599"/>
                <a:gd name="connsiteX61" fmla="*/ 73591 w 149873"/>
                <a:gd name="connsiteY61" fmla="*/ 266603 h 880599"/>
                <a:gd name="connsiteX62" fmla="*/ 73591 w 149873"/>
                <a:gd name="connsiteY62" fmla="*/ 272887 h 880599"/>
                <a:gd name="connsiteX63" fmla="*/ 77181 w 149873"/>
                <a:gd name="connsiteY63" fmla="*/ 272887 h 880599"/>
                <a:gd name="connsiteX64" fmla="*/ 77181 w 149873"/>
                <a:gd name="connsiteY64" fmla="*/ 266603 h 880599"/>
                <a:gd name="connsiteX65" fmla="*/ 73591 w 149873"/>
                <a:gd name="connsiteY65" fmla="*/ 266603 h 880599"/>
                <a:gd name="connsiteX66" fmla="*/ 76283 w 149873"/>
                <a:gd name="connsiteY66" fmla="*/ 385094 h 880599"/>
                <a:gd name="connsiteX67" fmla="*/ 76283 w 149873"/>
                <a:gd name="connsiteY67" fmla="*/ 391377 h 880599"/>
                <a:gd name="connsiteX68" fmla="*/ 88847 w 149873"/>
                <a:gd name="connsiteY68" fmla="*/ 391377 h 880599"/>
                <a:gd name="connsiteX69" fmla="*/ 92437 w 149873"/>
                <a:gd name="connsiteY69" fmla="*/ 375220 h 880599"/>
                <a:gd name="connsiteX70" fmla="*/ 88847 w 149873"/>
                <a:gd name="connsiteY70" fmla="*/ 365345 h 880599"/>
                <a:gd name="connsiteX71" fmla="*/ 85257 w 149873"/>
                <a:gd name="connsiteY71" fmla="*/ 365345 h 880599"/>
                <a:gd name="connsiteX72" fmla="*/ 76283 w 149873"/>
                <a:gd name="connsiteY72" fmla="*/ 385094 h 880599"/>
                <a:gd name="connsiteX73" fmla="*/ 76283 w 149873"/>
                <a:gd name="connsiteY73" fmla="*/ 482040 h 880599"/>
                <a:gd name="connsiteX74" fmla="*/ 76283 w 149873"/>
                <a:gd name="connsiteY74" fmla="*/ 491017 h 880599"/>
                <a:gd name="connsiteX75" fmla="*/ 96027 w 149873"/>
                <a:gd name="connsiteY75" fmla="*/ 487426 h 880599"/>
                <a:gd name="connsiteX76" fmla="*/ 96027 w 149873"/>
                <a:gd name="connsiteY76" fmla="*/ 483836 h 880599"/>
                <a:gd name="connsiteX77" fmla="*/ 76283 w 149873"/>
                <a:gd name="connsiteY77" fmla="*/ 482040 h 880599"/>
                <a:gd name="connsiteX78" fmla="*/ 78976 w 149873"/>
                <a:gd name="connsiteY78" fmla="*/ 463190 h 880599"/>
                <a:gd name="connsiteX79" fmla="*/ 78976 w 149873"/>
                <a:gd name="connsiteY79" fmla="*/ 465883 h 880599"/>
                <a:gd name="connsiteX80" fmla="*/ 85257 w 149873"/>
                <a:gd name="connsiteY80" fmla="*/ 465883 h 880599"/>
                <a:gd name="connsiteX81" fmla="*/ 85257 w 149873"/>
                <a:gd name="connsiteY81" fmla="*/ 463190 h 880599"/>
                <a:gd name="connsiteX82" fmla="*/ 78976 w 149873"/>
                <a:gd name="connsiteY82" fmla="*/ 463190 h 880599"/>
                <a:gd name="connsiteX83" fmla="*/ 92437 w 149873"/>
                <a:gd name="connsiteY83" fmla="*/ 105923 h 880599"/>
                <a:gd name="connsiteX84" fmla="*/ 92437 w 149873"/>
                <a:gd name="connsiteY84" fmla="*/ 114900 h 880599"/>
                <a:gd name="connsiteX85" fmla="*/ 98719 w 149873"/>
                <a:gd name="connsiteY85" fmla="*/ 114900 h 880599"/>
                <a:gd name="connsiteX86" fmla="*/ 98719 w 149873"/>
                <a:gd name="connsiteY86" fmla="*/ 111309 h 880599"/>
                <a:gd name="connsiteX87" fmla="*/ 92437 w 149873"/>
                <a:gd name="connsiteY87" fmla="*/ 105923 h 880599"/>
                <a:gd name="connsiteX88" fmla="*/ 96027 w 149873"/>
                <a:gd name="connsiteY88" fmla="*/ 266603 h 880599"/>
                <a:gd name="connsiteX89" fmla="*/ 92437 w 149873"/>
                <a:gd name="connsiteY89" fmla="*/ 272887 h 880599"/>
                <a:gd name="connsiteX90" fmla="*/ 101412 w 149873"/>
                <a:gd name="connsiteY90" fmla="*/ 272887 h 880599"/>
                <a:gd name="connsiteX91" fmla="*/ 96027 w 149873"/>
                <a:gd name="connsiteY91" fmla="*/ 266603 h 880599"/>
                <a:gd name="connsiteX92" fmla="*/ 92437 w 149873"/>
                <a:gd name="connsiteY92" fmla="*/ 771085 h 880599"/>
                <a:gd name="connsiteX93" fmla="*/ 92437 w 149873"/>
                <a:gd name="connsiteY93" fmla="*/ 774676 h 880599"/>
                <a:gd name="connsiteX94" fmla="*/ 98719 w 149873"/>
                <a:gd name="connsiteY94" fmla="*/ 780959 h 880599"/>
                <a:gd name="connsiteX95" fmla="*/ 98719 w 149873"/>
                <a:gd name="connsiteY95" fmla="*/ 771085 h 880599"/>
                <a:gd name="connsiteX96" fmla="*/ 92437 w 149873"/>
                <a:gd name="connsiteY96" fmla="*/ 771085 h 880599"/>
                <a:gd name="connsiteX97" fmla="*/ 96027 w 149873"/>
                <a:gd name="connsiteY97" fmla="*/ 716328 h 880599"/>
                <a:gd name="connsiteX98" fmla="*/ 96027 w 149873"/>
                <a:gd name="connsiteY98" fmla="*/ 719919 h 880599"/>
                <a:gd name="connsiteX99" fmla="*/ 102309 w 149873"/>
                <a:gd name="connsiteY99" fmla="*/ 719919 h 880599"/>
                <a:gd name="connsiteX100" fmla="*/ 102309 w 149873"/>
                <a:gd name="connsiteY100" fmla="*/ 716328 h 880599"/>
                <a:gd name="connsiteX101" fmla="*/ 96027 w 149873"/>
                <a:gd name="connsiteY101" fmla="*/ 716328 h 880599"/>
                <a:gd name="connsiteX102" fmla="*/ 98719 w 149873"/>
                <a:gd name="connsiteY102" fmla="*/ 93356 h 880599"/>
                <a:gd name="connsiteX103" fmla="*/ 98719 w 149873"/>
                <a:gd name="connsiteY103" fmla="*/ 96049 h 880599"/>
                <a:gd name="connsiteX104" fmla="*/ 108591 w 149873"/>
                <a:gd name="connsiteY104" fmla="*/ 105923 h 880599"/>
                <a:gd name="connsiteX105" fmla="*/ 108591 w 149873"/>
                <a:gd name="connsiteY105" fmla="*/ 99640 h 880599"/>
                <a:gd name="connsiteX106" fmla="*/ 102309 w 149873"/>
                <a:gd name="connsiteY106" fmla="*/ 93356 h 880599"/>
                <a:gd name="connsiteX107" fmla="*/ 98719 w 149873"/>
                <a:gd name="connsiteY107" fmla="*/ 93356 h 880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49873" h="880599">
                  <a:moveTo>
                    <a:pt x="50257" y="0"/>
                  </a:moveTo>
                  <a:cubicBezTo>
                    <a:pt x="114874" y="0"/>
                    <a:pt x="147181" y="6284"/>
                    <a:pt x="147181" y="19748"/>
                  </a:cubicBezTo>
                  <a:lnTo>
                    <a:pt x="147181" y="833023"/>
                  </a:lnTo>
                  <a:cubicBezTo>
                    <a:pt x="147181" y="837512"/>
                    <a:pt x="148079" y="842000"/>
                    <a:pt x="149874" y="845591"/>
                  </a:cubicBezTo>
                  <a:cubicBezTo>
                    <a:pt x="143591" y="868930"/>
                    <a:pt x="131028" y="880599"/>
                    <a:pt x="114874" y="880599"/>
                  </a:cubicBezTo>
                  <a:lnTo>
                    <a:pt x="35001" y="880599"/>
                  </a:lnTo>
                  <a:cubicBezTo>
                    <a:pt x="20642" y="880599"/>
                    <a:pt x="9872" y="870725"/>
                    <a:pt x="2693" y="851874"/>
                  </a:cubicBezTo>
                  <a:cubicBezTo>
                    <a:pt x="2693" y="839307"/>
                    <a:pt x="3590" y="812377"/>
                    <a:pt x="6282" y="771085"/>
                  </a:cubicBezTo>
                  <a:cubicBezTo>
                    <a:pt x="4487" y="723510"/>
                    <a:pt x="2693" y="692989"/>
                    <a:pt x="2693" y="677729"/>
                  </a:cubicBezTo>
                  <a:cubicBezTo>
                    <a:pt x="4487" y="656185"/>
                    <a:pt x="7180" y="643618"/>
                    <a:pt x="8974" y="640028"/>
                  </a:cubicBezTo>
                  <a:lnTo>
                    <a:pt x="2693" y="569113"/>
                  </a:lnTo>
                  <a:cubicBezTo>
                    <a:pt x="4487" y="557443"/>
                    <a:pt x="6282" y="548467"/>
                    <a:pt x="6282" y="543081"/>
                  </a:cubicBezTo>
                  <a:cubicBezTo>
                    <a:pt x="4487" y="513458"/>
                    <a:pt x="2693" y="493710"/>
                    <a:pt x="2693" y="484733"/>
                  </a:cubicBezTo>
                  <a:lnTo>
                    <a:pt x="6282" y="472166"/>
                  </a:lnTo>
                  <a:cubicBezTo>
                    <a:pt x="4487" y="464087"/>
                    <a:pt x="2693" y="456008"/>
                    <a:pt x="2693" y="447032"/>
                  </a:cubicBezTo>
                  <a:cubicBezTo>
                    <a:pt x="2693" y="439851"/>
                    <a:pt x="3590" y="434465"/>
                    <a:pt x="6282" y="430874"/>
                  </a:cubicBezTo>
                  <a:lnTo>
                    <a:pt x="0" y="382401"/>
                  </a:lnTo>
                  <a:lnTo>
                    <a:pt x="6282" y="341109"/>
                  </a:lnTo>
                  <a:cubicBezTo>
                    <a:pt x="6282" y="337518"/>
                    <a:pt x="5385" y="324951"/>
                    <a:pt x="2693" y="302510"/>
                  </a:cubicBezTo>
                  <a:cubicBezTo>
                    <a:pt x="4487" y="263013"/>
                    <a:pt x="6282" y="238776"/>
                    <a:pt x="6282" y="228902"/>
                  </a:cubicBezTo>
                  <a:cubicBezTo>
                    <a:pt x="6282" y="227107"/>
                    <a:pt x="5385" y="218130"/>
                    <a:pt x="2693" y="202870"/>
                  </a:cubicBezTo>
                  <a:lnTo>
                    <a:pt x="6282" y="186712"/>
                  </a:lnTo>
                  <a:lnTo>
                    <a:pt x="2693" y="170554"/>
                  </a:lnTo>
                  <a:cubicBezTo>
                    <a:pt x="2693" y="168759"/>
                    <a:pt x="3590" y="165168"/>
                    <a:pt x="6282" y="161578"/>
                  </a:cubicBezTo>
                  <a:cubicBezTo>
                    <a:pt x="6282" y="159782"/>
                    <a:pt x="5385" y="150806"/>
                    <a:pt x="2693" y="135546"/>
                  </a:cubicBezTo>
                  <a:cubicBezTo>
                    <a:pt x="2693" y="47576"/>
                    <a:pt x="10769" y="3591"/>
                    <a:pt x="27821" y="3591"/>
                  </a:cubicBezTo>
                  <a:lnTo>
                    <a:pt x="50257" y="0"/>
                  </a:lnTo>
                  <a:close/>
                  <a:moveTo>
                    <a:pt x="47565" y="270194"/>
                  </a:moveTo>
                  <a:lnTo>
                    <a:pt x="47565" y="276478"/>
                  </a:lnTo>
                  <a:lnTo>
                    <a:pt x="51155" y="276478"/>
                  </a:lnTo>
                  <a:lnTo>
                    <a:pt x="51155" y="270194"/>
                  </a:lnTo>
                  <a:lnTo>
                    <a:pt x="47565" y="270194"/>
                  </a:lnTo>
                  <a:close/>
                  <a:moveTo>
                    <a:pt x="47565" y="468576"/>
                  </a:moveTo>
                  <a:lnTo>
                    <a:pt x="53847" y="472166"/>
                  </a:lnTo>
                  <a:lnTo>
                    <a:pt x="62821" y="472166"/>
                  </a:lnTo>
                  <a:lnTo>
                    <a:pt x="62821" y="459599"/>
                  </a:lnTo>
                  <a:lnTo>
                    <a:pt x="57437" y="459599"/>
                  </a:lnTo>
                  <a:cubicBezTo>
                    <a:pt x="53847" y="459599"/>
                    <a:pt x="50257" y="462292"/>
                    <a:pt x="47565" y="468576"/>
                  </a:cubicBezTo>
                  <a:close/>
                  <a:moveTo>
                    <a:pt x="53847" y="176838"/>
                  </a:moveTo>
                  <a:lnTo>
                    <a:pt x="53847" y="180429"/>
                  </a:lnTo>
                  <a:cubicBezTo>
                    <a:pt x="55642" y="192996"/>
                    <a:pt x="58334" y="200177"/>
                    <a:pt x="62821" y="200177"/>
                  </a:cubicBezTo>
                  <a:lnTo>
                    <a:pt x="66411" y="200177"/>
                  </a:lnTo>
                  <a:lnTo>
                    <a:pt x="66411" y="196586"/>
                  </a:lnTo>
                  <a:cubicBezTo>
                    <a:pt x="61924" y="191200"/>
                    <a:pt x="60129" y="184917"/>
                    <a:pt x="60129" y="176838"/>
                  </a:cubicBezTo>
                  <a:lnTo>
                    <a:pt x="53847" y="176838"/>
                  </a:lnTo>
                  <a:close/>
                  <a:moveTo>
                    <a:pt x="60129" y="114900"/>
                  </a:moveTo>
                  <a:lnTo>
                    <a:pt x="69103" y="121183"/>
                  </a:lnTo>
                  <a:lnTo>
                    <a:pt x="75386" y="121183"/>
                  </a:lnTo>
                  <a:cubicBezTo>
                    <a:pt x="70899" y="115797"/>
                    <a:pt x="69103" y="112207"/>
                    <a:pt x="69103" y="108616"/>
                  </a:cubicBezTo>
                  <a:lnTo>
                    <a:pt x="66411" y="108616"/>
                  </a:lnTo>
                  <a:cubicBezTo>
                    <a:pt x="62821" y="109514"/>
                    <a:pt x="60129" y="111309"/>
                    <a:pt x="60129" y="114900"/>
                  </a:cubicBezTo>
                  <a:close/>
                  <a:moveTo>
                    <a:pt x="70001" y="665162"/>
                  </a:moveTo>
                  <a:lnTo>
                    <a:pt x="70001" y="668753"/>
                  </a:lnTo>
                  <a:lnTo>
                    <a:pt x="76283" y="668753"/>
                  </a:lnTo>
                  <a:lnTo>
                    <a:pt x="76283" y="665162"/>
                  </a:lnTo>
                  <a:lnTo>
                    <a:pt x="70001" y="665162"/>
                  </a:lnTo>
                  <a:close/>
                  <a:moveTo>
                    <a:pt x="73591" y="201972"/>
                  </a:moveTo>
                  <a:lnTo>
                    <a:pt x="73591" y="208256"/>
                  </a:lnTo>
                  <a:lnTo>
                    <a:pt x="77181" y="208256"/>
                  </a:lnTo>
                  <a:lnTo>
                    <a:pt x="77181" y="201972"/>
                  </a:lnTo>
                  <a:lnTo>
                    <a:pt x="73591" y="201972"/>
                  </a:lnTo>
                  <a:close/>
                  <a:moveTo>
                    <a:pt x="73591" y="266603"/>
                  </a:moveTo>
                  <a:lnTo>
                    <a:pt x="73591" y="272887"/>
                  </a:lnTo>
                  <a:lnTo>
                    <a:pt x="77181" y="272887"/>
                  </a:lnTo>
                  <a:lnTo>
                    <a:pt x="77181" y="266603"/>
                  </a:lnTo>
                  <a:lnTo>
                    <a:pt x="73591" y="266603"/>
                  </a:lnTo>
                  <a:close/>
                  <a:moveTo>
                    <a:pt x="76283" y="385094"/>
                  </a:moveTo>
                  <a:lnTo>
                    <a:pt x="76283" y="391377"/>
                  </a:lnTo>
                  <a:lnTo>
                    <a:pt x="88847" y="391377"/>
                  </a:lnTo>
                  <a:lnTo>
                    <a:pt x="92437" y="375220"/>
                  </a:lnTo>
                  <a:cubicBezTo>
                    <a:pt x="90642" y="370731"/>
                    <a:pt x="88847" y="367141"/>
                    <a:pt x="88847" y="365345"/>
                  </a:cubicBezTo>
                  <a:lnTo>
                    <a:pt x="85257" y="365345"/>
                  </a:lnTo>
                  <a:cubicBezTo>
                    <a:pt x="79873" y="368038"/>
                    <a:pt x="76283" y="375220"/>
                    <a:pt x="76283" y="385094"/>
                  </a:cubicBezTo>
                  <a:close/>
                  <a:moveTo>
                    <a:pt x="76283" y="482040"/>
                  </a:moveTo>
                  <a:lnTo>
                    <a:pt x="76283" y="491017"/>
                  </a:lnTo>
                  <a:cubicBezTo>
                    <a:pt x="78976" y="489222"/>
                    <a:pt x="85257" y="487426"/>
                    <a:pt x="96027" y="487426"/>
                  </a:cubicBezTo>
                  <a:lnTo>
                    <a:pt x="96027" y="483836"/>
                  </a:lnTo>
                  <a:cubicBezTo>
                    <a:pt x="86155" y="484733"/>
                    <a:pt x="79873" y="483836"/>
                    <a:pt x="76283" y="482040"/>
                  </a:cubicBezTo>
                  <a:close/>
                  <a:moveTo>
                    <a:pt x="78976" y="463190"/>
                  </a:moveTo>
                  <a:lnTo>
                    <a:pt x="78976" y="465883"/>
                  </a:lnTo>
                  <a:lnTo>
                    <a:pt x="85257" y="465883"/>
                  </a:lnTo>
                  <a:lnTo>
                    <a:pt x="85257" y="463190"/>
                  </a:lnTo>
                  <a:lnTo>
                    <a:pt x="78976" y="463190"/>
                  </a:lnTo>
                  <a:close/>
                  <a:moveTo>
                    <a:pt x="92437" y="105923"/>
                  </a:moveTo>
                  <a:lnTo>
                    <a:pt x="92437" y="114900"/>
                  </a:lnTo>
                  <a:lnTo>
                    <a:pt x="98719" y="114900"/>
                  </a:lnTo>
                  <a:lnTo>
                    <a:pt x="98719" y="111309"/>
                  </a:lnTo>
                  <a:cubicBezTo>
                    <a:pt x="98719" y="107719"/>
                    <a:pt x="96925" y="105923"/>
                    <a:pt x="92437" y="105923"/>
                  </a:cubicBezTo>
                  <a:close/>
                  <a:moveTo>
                    <a:pt x="96027" y="266603"/>
                  </a:moveTo>
                  <a:lnTo>
                    <a:pt x="92437" y="272887"/>
                  </a:lnTo>
                  <a:lnTo>
                    <a:pt x="101412" y="272887"/>
                  </a:lnTo>
                  <a:cubicBezTo>
                    <a:pt x="102309" y="268399"/>
                    <a:pt x="99617" y="266603"/>
                    <a:pt x="96027" y="266603"/>
                  </a:cubicBezTo>
                  <a:close/>
                  <a:moveTo>
                    <a:pt x="92437" y="771085"/>
                  </a:moveTo>
                  <a:lnTo>
                    <a:pt x="92437" y="774676"/>
                  </a:lnTo>
                  <a:cubicBezTo>
                    <a:pt x="93335" y="779164"/>
                    <a:pt x="95130" y="780959"/>
                    <a:pt x="98719" y="780959"/>
                  </a:cubicBezTo>
                  <a:lnTo>
                    <a:pt x="98719" y="771085"/>
                  </a:lnTo>
                  <a:lnTo>
                    <a:pt x="92437" y="771085"/>
                  </a:lnTo>
                  <a:close/>
                  <a:moveTo>
                    <a:pt x="96027" y="716328"/>
                  </a:moveTo>
                  <a:lnTo>
                    <a:pt x="96027" y="719919"/>
                  </a:lnTo>
                  <a:lnTo>
                    <a:pt x="102309" y="719919"/>
                  </a:lnTo>
                  <a:lnTo>
                    <a:pt x="102309" y="716328"/>
                  </a:lnTo>
                  <a:lnTo>
                    <a:pt x="96027" y="716328"/>
                  </a:lnTo>
                  <a:close/>
                  <a:moveTo>
                    <a:pt x="98719" y="93356"/>
                  </a:moveTo>
                  <a:lnTo>
                    <a:pt x="98719" y="96049"/>
                  </a:lnTo>
                  <a:cubicBezTo>
                    <a:pt x="98719" y="99640"/>
                    <a:pt x="102309" y="102333"/>
                    <a:pt x="108591" y="105923"/>
                  </a:cubicBezTo>
                  <a:lnTo>
                    <a:pt x="108591" y="99640"/>
                  </a:lnTo>
                  <a:cubicBezTo>
                    <a:pt x="108591" y="95151"/>
                    <a:pt x="106796" y="93356"/>
                    <a:pt x="102309" y="93356"/>
                  </a:cubicBezTo>
                  <a:lnTo>
                    <a:pt x="98719" y="93356"/>
                  </a:lnTo>
                  <a:close/>
                </a:path>
              </a:pathLst>
            </a:custGeom>
            <a:solidFill>
              <a:srgbClr val="65B24C"/>
            </a:solidFill>
            <a:ln w="8971"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5605D41-F6D6-D122-05FB-9C28564A1C3D}"/>
                </a:ext>
              </a:extLst>
            </p:cNvPr>
            <p:cNvSpPr/>
            <p:nvPr/>
          </p:nvSpPr>
          <p:spPr>
            <a:xfrm>
              <a:off x="5459167" y="3226373"/>
              <a:ext cx="391287" cy="881496"/>
            </a:xfrm>
            <a:custGeom>
              <a:avLst/>
              <a:gdLst>
                <a:gd name="connsiteX0" fmla="*/ 38590 w 391287"/>
                <a:gd name="connsiteY0" fmla="*/ 0 h 881496"/>
                <a:gd name="connsiteX1" fmla="*/ 70899 w 391287"/>
                <a:gd name="connsiteY1" fmla="*/ 3591 h 881496"/>
                <a:gd name="connsiteX2" fmla="*/ 109489 w 391287"/>
                <a:gd name="connsiteY2" fmla="*/ 3591 h 881496"/>
                <a:gd name="connsiteX3" fmla="*/ 170515 w 391287"/>
                <a:gd name="connsiteY3" fmla="*/ 0 h 881496"/>
                <a:gd name="connsiteX4" fmla="*/ 180387 w 391287"/>
                <a:gd name="connsiteY4" fmla="*/ 3591 h 881496"/>
                <a:gd name="connsiteX5" fmla="*/ 192951 w 391287"/>
                <a:gd name="connsiteY5" fmla="*/ 0 h 881496"/>
                <a:gd name="connsiteX6" fmla="*/ 286286 w 391287"/>
                <a:gd name="connsiteY6" fmla="*/ 3591 h 881496"/>
                <a:gd name="connsiteX7" fmla="*/ 321286 w 391287"/>
                <a:gd name="connsiteY7" fmla="*/ 3591 h 881496"/>
                <a:gd name="connsiteX8" fmla="*/ 356286 w 391287"/>
                <a:gd name="connsiteY8" fmla="*/ 0 h 881496"/>
                <a:gd name="connsiteX9" fmla="*/ 391287 w 391287"/>
                <a:gd name="connsiteY9" fmla="*/ 32316 h 881496"/>
                <a:gd name="connsiteX10" fmla="*/ 391287 w 391287"/>
                <a:gd name="connsiteY10" fmla="*/ 115797 h 881496"/>
                <a:gd name="connsiteX11" fmla="*/ 340132 w 391287"/>
                <a:gd name="connsiteY11" fmla="*/ 148113 h 881496"/>
                <a:gd name="connsiteX12" fmla="*/ 269234 w 391287"/>
                <a:gd name="connsiteY12" fmla="*/ 148113 h 881496"/>
                <a:gd name="connsiteX13" fmla="*/ 269234 w 391287"/>
                <a:gd name="connsiteY13" fmla="*/ 849181 h 881496"/>
                <a:gd name="connsiteX14" fmla="*/ 236926 w 391287"/>
                <a:gd name="connsiteY14" fmla="*/ 881497 h 881496"/>
                <a:gd name="connsiteX15" fmla="*/ 147181 w 391287"/>
                <a:gd name="connsiteY15" fmla="*/ 881497 h 881496"/>
                <a:gd name="connsiteX16" fmla="*/ 124745 w 391287"/>
                <a:gd name="connsiteY16" fmla="*/ 852772 h 881496"/>
                <a:gd name="connsiteX17" fmla="*/ 128335 w 391287"/>
                <a:gd name="connsiteY17" fmla="*/ 823149 h 881496"/>
                <a:gd name="connsiteX18" fmla="*/ 124745 w 391287"/>
                <a:gd name="connsiteY18" fmla="*/ 752234 h 881496"/>
                <a:gd name="connsiteX19" fmla="*/ 128335 w 391287"/>
                <a:gd name="connsiteY19" fmla="*/ 678627 h 881496"/>
                <a:gd name="connsiteX20" fmla="*/ 124745 w 391287"/>
                <a:gd name="connsiteY20" fmla="*/ 578987 h 881496"/>
                <a:gd name="connsiteX21" fmla="*/ 128335 w 391287"/>
                <a:gd name="connsiteY21" fmla="*/ 428181 h 881496"/>
                <a:gd name="connsiteX22" fmla="*/ 124745 w 391287"/>
                <a:gd name="connsiteY22" fmla="*/ 369834 h 881496"/>
                <a:gd name="connsiteX23" fmla="*/ 128335 w 391287"/>
                <a:gd name="connsiteY23" fmla="*/ 337518 h 881496"/>
                <a:gd name="connsiteX24" fmla="*/ 124745 w 391287"/>
                <a:gd name="connsiteY24" fmla="*/ 324951 h 881496"/>
                <a:gd name="connsiteX25" fmla="*/ 128335 w 391287"/>
                <a:gd name="connsiteY25" fmla="*/ 280068 h 881496"/>
                <a:gd name="connsiteX26" fmla="*/ 128335 w 391287"/>
                <a:gd name="connsiteY26" fmla="*/ 190303 h 881496"/>
                <a:gd name="connsiteX27" fmla="*/ 118463 w 391287"/>
                <a:gd name="connsiteY27" fmla="*/ 149011 h 881496"/>
                <a:gd name="connsiteX28" fmla="*/ 42180 w 391287"/>
                <a:gd name="connsiteY28" fmla="*/ 149011 h 881496"/>
                <a:gd name="connsiteX29" fmla="*/ 3590 w 391287"/>
                <a:gd name="connsiteY29" fmla="*/ 122979 h 881496"/>
                <a:gd name="connsiteX30" fmla="*/ 7179 w 391287"/>
                <a:gd name="connsiteY30" fmla="*/ 116695 h 881496"/>
                <a:gd name="connsiteX31" fmla="*/ 3590 w 391287"/>
                <a:gd name="connsiteY31" fmla="*/ 107719 h 881496"/>
                <a:gd name="connsiteX32" fmla="*/ 6282 w 391287"/>
                <a:gd name="connsiteY32" fmla="*/ 89765 h 881496"/>
                <a:gd name="connsiteX33" fmla="*/ 0 w 391287"/>
                <a:gd name="connsiteY33" fmla="*/ 35009 h 881496"/>
                <a:gd name="connsiteX34" fmla="*/ 38590 w 391287"/>
                <a:gd name="connsiteY34" fmla="*/ 0 h 881496"/>
                <a:gd name="connsiteX35" fmla="*/ 86155 w 391287"/>
                <a:gd name="connsiteY35" fmla="*/ 96947 h 881496"/>
                <a:gd name="connsiteX36" fmla="*/ 86155 w 391287"/>
                <a:gd name="connsiteY36" fmla="*/ 99640 h 881496"/>
                <a:gd name="connsiteX37" fmla="*/ 92437 w 391287"/>
                <a:gd name="connsiteY37" fmla="*/ 105923 h 881496"/>
                <a:gd name="connsiteX38" fmla="*/ 92437 w 391287"/>
                <a:gd name="connsiteY38" fmla="*/ 96947 h 881496"/>
                <a:gd name="connsiteX39" fmla="*/ 86155 w 391287"/>
                <a:gd name="connsiteY39" fmla="*/ 96947 h 881496"/>
                <a:gd name="connsiteX40" fmla="*/ 122053 w 391287"/>
                <a:gd name="connsiteY40" fmla="*/ 61041 h 881496"/>
                <a:gd name="connsiteX41" fmla="*/ 113079 w 391287"/>
                <a:gd name="connsiteY41" fmla="*/ 77198 h 881496"/>
                <a:gd name="connsiteX42" fmla="*/ 129233 w 391287"/>
                <a:gd name="connsiteY42" fmla="*/ 77198 h 881496"/>
                <a:gd name="connsiteX43" fmla="*/ 129233 w 391287"/>
                <a:gd name="connsiteY43" fmla="*/ 67324 h 881496"/>
                <a:gd name="connsiteX44" fmla="*/ 122053 w 391287"/>
                <a:gd name="connsiteY44" fmla="*/ 61041 h 881496"/>
                <a:gd name="connsiteX45" fmla="*/ 134617 w 391287"/>
                <a:gd name="connsiteY45" fmla="*/ 113104 h 881496"/>
                <a:gd name="connsiteX46" fmla="*/ 144489 w 391287"/>
                <a:gd name="connsiteY46" fmla="*/ 132853 h 881496"/>
                <a:gd name="connsiteX47" fmla="*/ 150771 w 391287"/>
                <a:gd name="connsiteY47" fmla="*/ 132853 h 881496"/>
                <a:gd name="connsiteX48" fmla="*/ 154361 w 391287"/>
                <a:gd name="connsiteY48" fmla="*/ 116695 h 881496"/>
                <a:gd name="connsiteX49" fmla="*/ 154361 w 391287"/>
                <a:gd name="connsiteY49" fmla="*/ 110412 h 881496"/>
                <a:gd name="connsiteX50" fmla="*/ 150771 w 391287"/>
                <a:gd name="connsiteY50" fmla="*/ 104128 h 881496"/>
                <a:gd name="connsiteX51" fmla="*/ 134617 w 391287"/>
                <a:gd name="connsiteY51" fmla="*/ 113104 h 881496"/>
                <a:gd name="connsiteX52" fmla="*/ 166925 w 391287"/>
                <a:gd name="connsiteY52" fmla="*/ 99640 h 881496"/>
                <a:gd name="connsiteX53" fmla="*/ 166925 w 391287"/>
                <a:gd name="connsiteY53" fmla="*/ 103230 h 881496"/>
                <a:gd name="connsiteX54" fmla="*/ 169618 w 391287"/>
                <a:gd name="connsiteY54" fmla="*/ 103230 h 881496"/>
                <a:gd name="connsiteX55" fmla="*/ 195643 w 391287"/>
                <a:gd name="connsiteY55" fmla="*/ 94254 h 881496"/>
                <a:gd name="connsiteX56" fmla="*/ 195643 w 391287"/>
                <a:gd name="connsiteY56" fmla="*/ 89765 h 881496"/>
                <a:gd name="connsiteX57" fmla="*/ 166925 w 391287"/>
                <a:gd name="connsiteY57" fmla="*/ 99640 h 881496"/>
                <a:gd name="connsiteX58" fmla="*/ 169618 w 391287"/>
                <a:gd name="connsiteY58" fmla="*/ 521537 h 881496"/>
                <a:gd name="connsiteX59" fmla="*/ 169618 w 391287"/>
                <a:gd name="connsiteY59" fmla="*/ 527821 h 881496"/>
                <a:gd name="connsiteX60" fmla="*/ 183079 w 391287"/>
                <a:gd name="connsiteY60" fmla="*/ 527821 h 881496"/>
                <a:gd name="connsiteX61" fmla="*/ 183079 w 391287"/>
                <a:gd name="connsiteY61" fmla="*/ 521537 h 881496"/>
                <a:gd name="connsiteX62" fmla="*/ 169618 w 391287"/>
                <a:gd name="connsiteY62" fmla="*/ 521537 h 881496"/>
                <a:gd name="connsiteX63" fmla="*/ 180387 w 391287"/>
                <a:gd name="connsiteY63" fmla="*/ 479348 h 881496"/>
                <a:gd name="connsiteX64" fmla="*/ 176797 w 391287"/>
                <a:gd name="connsiteY64" fmla="*/ 495505 h 881496"/>
                <a:gd name="connsiteX65" fmla="*/ 176797 w 391287"/>
                <a:gd name="connsiteY65" fmla="*/ 499096 h 881496"/>
                <a:gd name="connsiteX66" fmla="*/ 185772 w 391287"/>
                <a:gd name="connsiteY66" fmla="*/ 489222 h 881496"/>
                <a:gd name="connsiteX67" fmla="*/ 183079 w 391287"/>
                <a:gd name="connsiteY67" fmla="*/ 480245 h 881496"/>
                <a:gd name="connsiteX68" fmla="*/ 180387 w 391287"/>
                <a:gd name="connsiteY68" fmla="*/ 480245 h 881496"/>
                <a:gd name="connsiteX69" fmla="*/ 180387 w 391287"/>
                <a:gd name="connsiteY69" fmla="*/ 150806 h 881496"/>
                <a:gd name="connsiteX70" fmla="*/ 180387 w 391287"/>
                <a:gd name="connsiteY70" fmla="*/ 154397 h 881496"/>
                <a:gd name="connsiteX71" fmla="*/ 202823 w 391287"/>
                <a:gd name="connsiteY71" fmla="*/ 157987 h 881496"/>
                <a:gd name="connsiteX72" fmla="*/ 189362 w 391287"/>
                <a:gd name="connsiteY72" fmla="*/ 145420 h 881496"/>
                <a:gd name="connsiteX73" fmla="*/ 185772 w 391287"/>
                <a:gd name="connsiteY73" fmla="*/ 145420 h 881496"/>
                <a:gd name="connsiteX74" fmla="*/ 180387 w 391287"/>
                <a:gd name="connsiteY74" fmla="*/ 150806 h 881496"/>
                <a:gd name="connsiteX75" fmla="*/ 185772 w 391287"/>
                <a:gd name="connsiteY75" fmla="*/ 225311 h 881496"/>
                <a:gd name="connsiteX76" fmla="*/ 185772 w 391287"/>
                <a:gd name="connsiteY76" fmla="*/ 228902 h 881496"/>
                <a:gd name="connsiteX77" fmla="*/ 199233 w 391287"/>
                <a:gd name="connsiteY77" fmla="*/ 228902 h 881496"/>
                <a:gd name="connsiteX78" fmla="*/ 199233 w 391287"/>
                <a:gd name="connsiteY78" fmla="*/ 225311 h 881496"/>
                <a:gd name="connsiteX79" fmla="*/ 185772 w 391287"/>
                <a:gd name="connsiteY79" fmla="*/ 225311 h 881496"/>
                <a:gd name="connsiteX80" fmla="*/ 189362 w 391287"/>
                <a:gd name="connsiteY80" fmla="*/ 588861 h 881496"/>
                <a:gd name="connsiteX81" fmla="*/ 189362 w 391287"/>
                <a:gd name="connsiteY81" fmla="*/ 592452 h 881496"/>
                <a:gd name="connsiteX82" fmla="*/ 202823 w 391287"/>
                <a:gd name="connsiteY82" fmla="*/ 592452 h 881496"/>
                <a:gd name="connsiteX83" fmla="*/ 202823 w 391287"/>
                <a:gd name="connsiteY83" fmla="*/ 582578 h 881496"/>
                <a:gd name="connsiteX84" fmla="*/ 189362 w 391287"/>
                <a:gd name="connsiteY84" fmla="*/ 588861 h 881496"/>
                <a:gd name="connsiteX85" fmla="*/ 192951 w 391287"/>
                <a:gd name="connsiteY85" fmla="*/ 382401 h 881496"/>
                <a:gd name="connsiteX86" fmla="*/ 192951 w 391287"/>
                <a:gd name="connsiteY86" fmla="*/ 392275 h 881496"/>
                <a:gd name="connsiteX87" fmla="*/ 196541 w 391287"/>
                <a:gd name="connsiteY87" fmla="*/ 392275 h 881496"/>
                <a:gd name="connsiteX88" fmla="*/ 202823 w 391287"/>
                <a:gd name="connsiteY88" fmla="*/ 385991 h 881496"/>
                <a:gd name="connsiteX89" fmla="*/ 202823 w 391287"/>
                <a:gd name="connsiteY89" fmla="*/ 377015 h 881496"/>
                <a:gd name="connsiteX90" fmla="*/ 199233 w 391287"/>
                <a:gd name="connsiteY90" fmla="*/ 377015 h 881496"/>
                <a:gd name="connsiteX91" fmla="*/ 192951 w 391287"/>
                <a:gd name="connsiteY91" fmla="*/ 382401 h 881496"/>
                <a:gd name="connsiteX92" fmla="*/ 202823 w 391287"/>
                <a:gd name="connsiteY92" fmla="*/ 93356 h 881496"/>
                <a:gd name="connsiteX93" fmla="*/ 202823 w 391287"/>
                <a:gd name="connsiteY93" fmla="*/ 109514 h 881496"/>
                <a:gd name="connsiteX94" fmla="*/ 205515 w 391287"/>
                <a:gd name="connsiteY94" fmla="*/ 109514 h 881496"/>
                <a:gd name="connsiteX95" fmla="*/ 205515 w 391287"/>
                <a:gd name="connsiteY95" fmla="*/ 93356 h 881496"/>
                <a:gd name="connsiteX96" fmla="*/ 202823 w 391287"/>
                <a:gd name="connsiteY96" fmla="*/ 93356 h 881496"/>
                <a:gd name="connsiteX97" fmla="*/ 202823 w 391287"/>
                <a:gd name="connsiteY97" fmla="*/ 219028 h 881496"/>
                <a:gd name="connsiteX98" fmla="*/ 202823 w 391287"/>
                <a:gd name="connsiteY98" fmla="*/ 221721 h 881496"/>
                <a:gd name="connsiteX99" fmla="*/ 209105 w 391287"/>
                <a:gd name="connsiteY99" fmla="*/ 228004 h 881496"/>
                <a:gd name="connsiteX100" fmla="*/ 209105 w 391287"/>
                <a:gd name="connsiteY100" fmla="*/ 219028 h 881496"/>
                <a:gd name="connsiteX101" fmla="*/ 202823 w 391287"/>
                <a:gd name="connsiteY101" fmla="*/ 219028 h 881496"/>
                <a:gd name="connsiteX102" fmla="*/ 202823 w 391287"/>
                <a:gd name="connsiteY102" fmla="*/ 787243 h 881496"/>
                <a:gd name="connsiteX103" fmla="*/ 202823 w 391287"/>
                <a:gd name="connsiteY103" fmla="*/ 790834 h 881496"/>
                <a:gd name="connsiteX104" fmla="*/ 215387 w 391287"/>
                <a:gd name="connsiteY104" fmla="*/ 790834 h 881496"/>
                <a:gd name="connsiteX105" fmla="*/ 211798 w 391287"/>
                <a:gd name="connsiteY105" fmla="*/ 784550 h 881496"/>
                <a:gd name="connsiteX106" fmla="*/ 202823 w 391287"/>
                <a:gd name="connsiteY106" fmla="*/ 787243 h 881496"/>
                <a:gd name="connsiteX107" fmla="*/ 205515 w 391287"/>
                <a:gd name="connsiteY107" fmla="*/ 138239 h 881496"/>
                <a:gd name="connsiteX108" fmla="*/ 205515 w 391287"/>
                <a:gd name="connsiteY108" fmla="*/ 141829 h 881496"/>
                <a:gd name="connsiteX109" fmla="*/ 211798 w 391287"/>
                <a:gd name="connsiteY109" fmla="*/ 141829 h 881496"/>
                <a:gd name="connsiteX110" fmla="*/ 211798 w 391287"/>
                <a:gd name="connsiteY110" fmla="*/ 138239 h 881496"/>
                <a:gd name="connsiteX111" fmla="*/ 205515 w 391287"/>
                <a:gd name="connsiteY111" fmla="*/ 138239 h 881496"/>
                <a:gd name="connsiteX112" fmla="*/ 211798 w 391287"/>
                <a:gd name="connsiteY112" fmla="*/ 373424 h 881496"/>
                <a:gd name="connsiteX113" fmla="*/ 215387 w 391287"/>
                <a:gd name="connsiteY113" fmla="*/ 373424 h 881496"/>
                <a:gd name="connsiteX114" fmla="*/ 221669 w 391287"/>
                <a:gd name="connsiteY114" fmla="*/ 367141 h 881496"/>
                <a:gd name="connsiteX115" fmla="*/ 218977 w 391287"/>
                <a:gd name="connsiteY115" fmla="*/ 363550 h 881496"/>
                <a:gd name="connsiteX116" fmla="*/ 225259 w 391287"/>
                <a:gd name="connsiteY116" fmla="*/ 357267 h 881496"/>
                <a:gd name="connsiteX117" fmla="*/ 225259 w 391287"/>
                <a:gd name="connsiteY117" fmla="*/ 344699 h 881496"/>
                <a:gd name="connsiteX118" fmla="*/ 211798 w 391287"/>
                <a:gd name="connsiteY118" fmla="*/ 373424 h 881496"/>
                <a:gd name="connsiteX119" fmla="*/ 215387 w 391287"/>
                <a:gd name="connsiteY119" fmla="*/ 150806 h 881496"/>
                <a:gd name="connsiteX120" fmla="*/ 224362 w 391287"/>
                <a:gd name="connsiteY120" fmla="*/ 160680 h 881496"/>
                <a:gd name="connsiteX121" fmla="*/ 227952 w 391287"/>
                <a:gd name="connsiteY121" fmla="*/ 160680 h 881496"/>
                <a:gd name="connsiteX122" fmla="*/ 227952 w 391287"/>
                <a:gd name="connsiteY122" fmla="*/ 150806 h 881496"/>
                <a:gd name="connsiteX123" fmla="*/ 221669 w 391287"/>
                <a:gd name="connsiteY123" fmla="*/ 144522 h 881496"/>
                <a:gd name="connsiteX124" fmla="*/ 215387 w 391287"/>
                <a:gd name="connsiteY124" fmla="*/ 150806 h 881496"/>
                <a:gd name="connsiteX125" fmla="*/ 215387 w 391287"/>
                <a:gd name="connsiteY125" fmla="*/ 395866 h 881496"/>
                <a:gd name="connsiteX126" fmla="*/ 215387 w 391287"/>
                <a:gd name="connsiteY126" fmla="*/ 398559 h 881496"/>
                <a:gd name="connsiteX127" fmla="*/ 221669 w 391287"/>
                <a:gd name="connsiteY127" fmla="*/ 398559 h 881496"/>
                <a:gd name="connsiteX128" fmla="*/ 221669 w 391287"/>
                <a:gd name="connsiteY128" fmla="*/ 395866 h 881496"/>
                <a:gd name="connsiteX129" fmla="*/ 215387 w 391287"/>
                <a:gd name="connsiteY129" fmla="*/ 395866 h 881496"/>
                <a:gd name="connsiteX130" fmla="*/ 224362 w 391287"/>
                <a:gd name="connsiteY130" fmla="*/ 93356 h 881496"/>
                <a:gd name="connsiteX131" fmla="*/ 220772 w 391287"/>
                <a:gd name="connsiteY131" fmla="*/ 102333 h 881496"/>
                <a:gd name="connsiteX132" fmla="*/ 227054 w 391287"/>
                <a:gd name="connsiteY132" fmla="*/ 118490 h 881496"/>
                <a:gd name="connsiteX133" fmla="*/ 223464 w 391287"/>
                <a:gd name="connsiteY133" fmla="*/ 122081 h 881496"/>
                <a:gd name="connsiteX134" fmla="*/ 233336 w 391287"/>
                <a:gd name="connsiteY134" fmla="*/ 122081 h 881496"/>
                <a:gd name="connsiteX135" fmla="*/ 229747 w 391287"/>
                <a:gd name="connsiteY135" fmla="*/ 115797 h 881496"/>
                <a:gd name="connsiteX136" fmla="*/ 236028 w 391287"/>
                <a:gd name="connsiteY136" fmla="*/ 109514 h 881496"/>
                <a:gd name="connsiteX137" fmla="*/ 236028 w 391287"/>
                <a:gd name="connsiteY137" fmla="*/ 96947 h 881496"/>
                <a:gd name="connsiteX138" fmla="*/ 224362 w 391287"/>
                <a:gd name="connsiteY138" fmla="*/ 93356 h 881496"/>
                <a:gd name="connsiteX139" fmla="*/ 250388 w 391287"/>
                <a:gd name="connsiteY139" fmla="*/ 103230 h 881496"/>
                <a:gd name="connsiteX140" fmla="*/ 250388 w 391287"/>
                <a:gd name="connsiteY140" fmla="*/ 106821 h 881496"/>
                <a:gd name="connsiteX141" fmla="*/ 256670 w 391287"/>
                <a:gd name="connsiteY141" fmla="*/ 115797 h 881496"/>
                <a:gd name="connsiteX142" fmla="*/ 266542 w 391287"/>
                <a:gd name="connsiteY142" fmla="*/ 113104 h 881496"/>
                <a:gd name="connsiteX143" fmla="*/ 256670 w 391287"/>
                <a:gd name="connsiteY143" fmla="*/ 103230 h 881496"/>
                <a:gd name="connsiteX144" fmla="*/ 250388 w 391287"/>
                <a:gd name="connsiteY144" fmla="*/ 103230 h 881496"/>
                <a:gd name="connsiteX145" fmla="*/ 273721 w 391287"/>
                <a:gd name="connsiteY145" fmla="*/ 48473 h 881496"/>
                <a:gd name="connsiteX146" fmla="*/ 273721 w 391287"/>
                <a:gd name="connsiteY146" fmla="*/ 54757 h 881496"/>
                <a:gd name="connsiteX147" fmla="*/ 280003 w 391287"/>
                <a:gd name="connsiteY147" fmla="*/ 54757 h 881496"/>
                <a:gd name="connsiteX148" fmla="*/ 273721 w 391287"/>
                <a:gd name="connsiteY148" fmla="*/ 48473 h 881496"/>
                <a:gd name="connsiteX149" fmla="*/ 311414 w 391287"/>
                <a:gd name="connsiteY149" fmla="*/ 89765 h 881496"/>
                <a:gd name="connsiteX150" fmla="*/ 317696 w 391287"/>
                <a:gd name="connsiteY150" fmla="*/ 96049 h 881496"/>
                <a:gd name="connsiteX151" fmla="*/ 317696 w 391287"/>
                <a:gd name="connsiteY151" fmla="*/ 89765 h 881496"/>
                <a:gd name="connsiteX152" fmla="*/ 311414 w 391287"/>
                <a:gd name="connsiteY152" fmla="*/ 89765 h 8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391287" h="881496">
                  <a:moveTo>
                    <a:pt x="38590" y="0"/>
                  </a:moveTo>
                  <a:lnTo>
                    <a:pt x="70899" y="3591"/>
                  </a:lnTo>
                  <a:lnTo>
                    <a:pt x="109489" y="3591"/>
                  </a:lnTo>
                  <a:cubicBezTo>
                    <a:pt x="126540" y="3591"/>
                    <a:pt x="147181" y="2693"/>
                    <a:pt x="170515" y="0"/>
                  </a:cubicBezTo>
                  <a:cubicBezTo>
                    <a:pt x="175002" y="1795"/>
                    <a:pt x="178592" y="3591"/>
                    <a:pt x="180387" y="3591"/>
                  </a:cubicBezTo>
                  <a:cubicBezTo>
                    <a:pt x="184874" y="3591"/>
                    <a:pt x="189362" y="2693"/>
                    <a:pt x="192951" y="0"/>
                  </a:cubicBezTo>
                  <a:cubicBezTo>
                    <a:pt x="231541" y="1795"/>
                    <a:pt x="262055" y="3591"/>
                    <a:pt x="286286" y="3591"/>
                  </a:cubicBezTo>
                  <a:lnTo>
                    <a:pt x="321286" y="3591"/>
                  </a:lnTo>
                  <a:cubicBezTo>
                    <a:pt x="330260" y="3591"/>
                    <a:pt x="341927" y="2693"/>
                    <a:pt x="356286" y="0"/>
                  </a:cubicBezTo>
                  <a:cubicBezTo>
                    <a:pt x="379620" y="6284"/>
                    <a:pt x="391287" y="17055"/>
                    <a:pt x="391287" y="32316"/>
                  </a:cubicBezTo>
                  <a:lnTo>
                    <a:pt x="391287" y="115797"/>
                  </a:lnTo>
                  <a:cubicBezTo>
                    <a:pt x="391287" y="137341"/>
                    <a:pt x="374235" y="148113"/>
                    <a:pt x="340132" y="148113"/>
                  </a:cubicBezTo>
                  <a:lnTo>
                    <a:pt x="269234" y="148113"/>
                  </a:lnTo>
                  <a:lnTo>
                    <a:pt x="269234" y="849181"/>
                  </a:lnTo>
                  <a:cubicBezTo>
                    <a:pt x="264747" y="870725"/>
                    <a:pt x="253977" y="881497"/>
                    <a:pt x="236926" y="881497"/>
                  </a:cubicBezTo>
                  <a:lnTo>
                    <a:pt x="147181" y="881497"/>
                  </a:lnTo>
                  <a:cubicBezTo>
                    <a:pt x="138207" y="877008"/>
                    <a:pt x="130130" y="867134"/>
                    <a:pt x="124745" y="852772"/>
                  </a:cubicBezTo>
                  <a:cubicBezTo>
                    <a:pt x="124745" y="844693"/>
                    <a:pt x="125643" y="835716"/>
                    <a:pt x="128335" y="823149"/>
                  </a:cubicBezTo>
                  <a:cubicBezTo>
                    <a:pt x="126540" y="786345"/>
                    <a:pt x="124745" y="762109"/>
                    <a:pt x="124745" y="752234"/>
                  </a:cubicBezTo>
                  <a:cubicBezTo>
                    <a:pt x="124745" y="725305"/>
                    <a:pt x="125643" y="701068"/>
                    <a:pt x="128335" y="678627"/>
                  </a:cubicBezTo>
                  <a:cubicBezTo>
                    <a:pt x="126540" y="639130"/>
                    <a:pt x="124745" y="605917"/>
                    <a:pt x="124745" y="578987"/>
                  </a:cubicBezTo>
                  <a:cubicBezTo>
                    <a:pt x="124745" y="552058"/>
                    <a:pt x="125643" y="501789"/>
                    <a:pt x="128335" y="428181"/>
                  </a:cubicBezTo>
                  <a:cubicBezTo>
                    <a:pt x="126540" y="402149"/>
                    <a:pt x="124745" y="383298"/>
                    <a:pt x="124745" y="369834"/>
                  </a:cubicBezTo>
                  <a:lnTo>
                    <a:pt x="128335" y="337518"/>
                  </a:lnTo>
                  <a:cubicBezTo>
                    <a:pt x="128335" y="333030"/>
                    <a:pt x="127438" y="328542"/>
                    <a:pt x="124745" y="324951"/>
                  </a:cubicBezTo>
                  <a:cubicBezTo>
                    <a:pt x="126540" y="306100"/>
                    <a:pt x="128335" y="291738"/>
                    <a:pt x="128335" y="280068"/>
                  </a:cubicBezTo>
                  <a:lnTo>
                    <a:pt x="128335" y="190303"/>
                  </a:lnTo>
                  <a:cubicBezTo>
                    <a:pt x="128335" y="185814"/>
                    <a:pt x="124745" y="172350"/>
                    <a:pt x="118463" y="149011"/>
                  </a:cubicBezTo>
                  <a:lnTo>
                    <a:pt x="42180" y="149011"/>
                  </a:lnTo>
                  <a:cubicBezTo>
                    <a:pt x="22436" y="149011"/>
                    <a:pt x="9872" y="140034"/>
                    <a:pt x="3590" y="122979"/>
                  </a:cubicBezTo>
                  <a:lnTo>
                    <a:pt x="7179" y="116695"/>
                  </a:lnTo>
                  <a:cubicBezTo>
                    <a:pt x="7179" y="114900"/>
                    <a:pt x="6282" y="111309"/>
                    <a:pt x="3590" y="107719"/>
                  </a:cubicBezTo>
                  <a:lnTo>
                    <a:pt x="6282" y="89765"/>
                  </a:lnTo>
                  <a:cubicBezTo>
                    <a:pt x="6282" y="80789"/>
                    <a:pt x="4487" y="62836"/>
                    <a:pt x="0" y="35009"/>
                  </a:cubicBezTo>
                  <a:cubicBezTo>
                    <a:pt x="11667" y="11670"/>
                    <a:pt x="25128" y="0"/>
                    <a:pt x="38590" y="0"/>
                  </a:cubicBezTo>
                  <a:close/>
                  <a:moveTo>
                    <a:pt x="86155" y="96947"/>
                  </a:moveTo>
                  <a:lnTo>
                    <a:pt x="86155" y="99640"/>
                  </a:lnTo>
                  <a:cubicBezTo>
                    <a:pt x="87052" y="104128"/>
                    <a:pt x="88847" y="105923"/>
                    <a:pt x="92437" y="105923"/>
                  </a:cubicBezTo>
                  <a:lnTo>
                    <a:pt x="92437" y="96947"/>
                  </a:lnTo>
                  <a:lnTo>
                    <a:pt x="86155" y="96947"/>
                  </a:lnTo>
                  <a:close/>
                  <a:moveTo>
                    <a:pt x="122053" y="61041"/>
                  </a:moveTo>
                  <a:cubicBezTo>
                    <a:pt x="122053" y="64631"/>
                    <a:pt x="119360" y="70017"/>
                    <a:pt x="113079" y="77198"/>
                  </a:cubicBezTo>
                  <a:lnTo>
                    <a:pt x="129233" y="77198"/>
                  </a:lnTo>
                  <a:lnTo>
                    <a:pt x="129233" y="67324"/>
                  </a:lnTo>
                  <a:cubicBezTo>
                    <a:pt x="128335" y="63733"/>
                    <a:pt x="126540" y="61041"/>
                    <a:pt x="122053" y="61041"/>
                  </a:cubicBezTo>
                  <a:close/>
                  <a:moveTo>
                    <a:pt x="134617" y="113104"/>
                  </a:moveTo>
                  <a:cubicBezTo>
                    <a:pt x="140899" y="113104"/>
                    <a:pt x="144489" y="119388"/>
                    <a:pt x="144489" y="132853"/>
                  </a:cubicBezTo>
                  <a:lnTo>
                    <a:pt x="150771" y="132853"/>
                  </a:lnTo>
                  <a:lnTo>
                    <a:pt x="154361" y="116695"/>
                  </a:lnTo>
                  <a:lnTo>
                    <a:pt x="154361" y="110412"/>
                  </a:lnTo>
                  <a:lnTo>
                    <a:pt x="150771" y="104128"/>
                  </a:lnTo>
                  <a:cubicBezTo>
                    <a:pt x="140002" y="105923"/>
                    <a:pt x="134617" y="109514"/>
                    <a:pt x="134617" y="113104"/>
                  </a:cubicBezTo>
                  <a:close/>
                  <a:moveTo>
                    <a:pt x="166925" y="99640"/>
                  </a:moveTo>
                  <a:lnTo>
                    <a:pt x="166925" y="103230"/>
                  </a:lnTo>
                  <a:lnTo>
                    <a:pt x="169618" y="103230"/>
                  </a:lnTo>
                  <a:cubicBezTo>
                    <a:pt x="185772" y="103230"/>
                    <a:pt x="193849" y="100537"/>
                    <a:pt x="195643" y="94254"/>
                  </a:cubicBezTo>
                  <a:lnTo>
                    <a:pt x="195643" y="89765"/>
                  </a:lnTo>
                  <a:cubicBezTo>
                    <a:pt x="176797" y="92458"/>
                    <a:pt x="166925" y="96049"/>
                    <a:pt x="166925" y="99640"/>
                  </a:cubicBezTo>
                  <a:close/>
                  <a:moveTo>
                    <a:pt x="169618" y="521537"/>
                  </a:moveTo>
                  <a:lnTo>
                    <a:pt x="169618" y="527821"/>
                  </a:lnTo>
                  <a:lnTo>
                    <a:pt x="183079" y="527821"/>
                  </a:lnTo>
                  <a:lnTo>
                    <a:pt x="183079" y="521537"/>
                  </a:lnTo>
                  <a:lnTo>
                    <a:pt x="169618" y="521537"/>
                  </a:lnTo>
                  <a:close/>
                  <a:moveTo>
                    <a:pt x="180387" y="479348"/>
                  </a:moveTo>
                  <a:lnTo>
                    <a:pt x="176797" y="495505"/>
                  </a:lnTo>
                  <a:lnTo>
                    <a:pt x="176797" y="499096"/>
                  </a:lnTo>
                  <a:cubicBezTo>
                    <a:pt x="179489" y="499096"/>
                    <a:pt x="183079" y="495505"/>
                    <a:pt x="185772" y="489222"/>
                  </a:cubicBezTo>
                  <a:cubicBezTo>
                    <a:pt x="183977" y="484733"/>
                    <a:pt x="183079" y="482040"/>
                    <a:pt x="183079" y="480245"/>
                  </a:cubicBezTo>
                  <a:lnTo>
                    <a:pt x="180387" y="480245"/>
                  </a:lnTo>
                  <a:close/>
                  <a:moveTo>
                    <a:pt x="180387" y="150806"/>
                  </a:moveTo>
                  <a:lnTo>
                    <a:pt x="180387" y="154397"/>
                  </a:lnTo>
                  <a:lnTo>
                    <a:pt x="202823" y="157987"/>
                  </a:lnTo>
                  <a:cubicBezTo>
                    <a:pt x="202823" y="154397"/>
                    <a:pt x="198336" y="150806"/>
                    <a:pt x="189362" y="145420"/>
                  </a:cubicBezTo>
                  <a:lnTo>
                    <a:pt x="185772" y="145420"/>
                  </a:lnTo>
                  <a:cubicBezTo>
                    <a:pt x="182182" y="145420"/>
                    <a:pt x="180387" y="147215"/>
                    <a:pt x="180387" y="150806"/>
                  </a:cubicBezTo>
                  <a:close/>
                  <a:moveTo>
                    <a:pt x="185772" y="225311"/>
                  </a:moveTo>
                  <a:lnTo>
                    <a:pt x="185772" y="228902"/>
                  </a:lnTo>
                  <a:lnTo>
                    <a:pt x="199233" y="228902"/>
                  </a:lnTo>
                  <a:lnTo>
                    <a:pt x="199233" y="225311"/>
                  </a:lnTo>
                  <a:lnTo>
                    <a:pt x="185772" y="225311"/>
                  </a:lnTo>
                  <a:close/>
                  <a:moveTo>
                    <a:pt x="189362" y="588861"/>
                  </a:moveTo>
                  <a:lnTo>
                    <a:pt x="189362" y="592452"/>
                  </a:lnTo>
                  <a:lnTo>
                    <a:pt x="202823" y="592452"/>
                  </a:lnTo>
                  <a:lnTo>
                    <a:pt x="202823" y="582578"/>
                  </a:lnTo>
                  <a:cubicBezTo>
                    <a:pt x="197438" y="586168"/>
                    <a:pt x="192951" y="588861"/>
                    <a:pt x="189362" y="588861"/>
                  </a:cubicBezTo>
                  <a:close/>
                  <a:moveTo>
                    <a:pt x="192951" y="382401"/>
                  </a:moveTo>
                  <a:lnTo>
                    <a:pt x="192951" y="392275"/>
                  </a:lnTo>
                  <a:lnTo>
                    <a:pt x="196541" y="392275"/>
                  </a:lnTo>
                  <a:cubicBezTo>
                    <a:pt x="201028" y="392275"/>
                    <a:pt x="202823" y="390480"/>
                    <a:pt x="202823" y="385991"/>
                  </a:cubicBezTo>
                  <a:lnTo>
                    <a:pt x="202823" y="377015"/>
                  </a:lnTo>
                  <a:lnTo>
                    <a:pt x="199233" y="377015"/>
                  </a:lnTo>
                  <a:cubicBezTo>
                    <a:pt x="194746" y="377015"/>
                    <a:pt x="192951" y="378810"/>
                    <a:pt x="192951" y="382401"/>
                  </a:cubicBezTo>
                  <a:close/>
                  <a:moveTo>
                    <a:pt x="202823" y="93356"/>
                  </a:moveTo>
                  <a:lnTo>
                    <a:pt x="202823" y="109514"/>
                  </a:lnTo>
                  <a:lnTo>
                    <a:pt x="205515" y="109514"/>
                  </a:lnTo>
                  <a:lnTo>
                    <a:pt x="205515" y="93356"/>
                  </a:lnTo>
                  <a:lnTo>
                    <a:pt x="202823" y="93356"/>
                  </a:lnTo>
                  <a:close/>
                  <a:moveTo>
                    <a:pt x="202823" y="219028"/>
                  </a:moveTo>
                  <a:lnTo>
                    <a:pt x="202823" y="221721"/>
                  </a:lnTo>
                  <a:cubicBezTo>
                    <a:pt x="202823" y="226209"/>
                    <a:pt x="205515" y="228004"/>
                    <a:pt x="209105" y="228004"/>
                  </a:cubicBezTo>
                  <a:lnTo>
                    <a:pt x="209105" y="219028"/>
                  </a:lnTo>
                  <a:lnTo>
                    <a:pt x="202823" y="219028"/>
                  </a:lnTo>
                  <a:close/>
                  <a:moveTo>
                    <a:pt x="202823" y="787243"/>
                  </a:moveTo>
                  <a:lnTo>
                    <a:pt x="202823" y="790834"/>
                  </a:lnTo>
                  <a:lnTo>
                    <a:pt x="215387" y="790834"/>
                  </a:lnTo>
                  <a:lnTo>
                    <a:pt x="211798" y="784550"/>
                  </a:lnTo>
                  <a:cubicBezTo>
                    <a:pt x="208208" y="786345"/>
                    <a:pt x="204618" y="787243"/>
                    <a:pt x="202823" y="787243"/>
                  </a:cubicBezTo>
                  <a:close/>
                  <a:moveTo>
                    <a:pt x="205515" y="138239"/>
                  </a:moveTo>
                  <a:lnTo>
                    <a:pt x="205515" y="141829"/>
                  </a:lnTo>
                  <a:lnTo>
                    <a:pt x="211798" y="141829"/>
                  </a:lnTo>
                  <a:lnTo>
                    <a:pt x="211798" y="138239"/>
                  </a:lnTo>
                  <a:lnTo>
                    <a:pt x="205515" y="138239"/>
                  </a:lnTo>
                  <a:close/>
                  <a:moveTo>
                    <a:pt x="211798" y="373424"/>
                  </a:moveTo>
                  <a:lnTo>
                    <a:pt x="215387" y="373424"/>
                  </a:lnTo>
                  <a:cubicBezTo>
                    <a:pt x="218977" y="373424"/>
                    <a:pt x="221669" y="371629"/>
                    <a:pt x="221669" y="367141"/>
                  </a:cubicBezTo>
                  <a:cubicBezTo>
                    <a:pt x="219874" y="367141"/>
                    <a:pt x="218977" y="366243"/>
                    <a:pt x="218977" y="363550"/>
                  </a:cubicBezTo>
                  <a:cubicBezTo>
                    <a:pt x="223464" y="363550"/>
                    <a:pt x="225259" y="361755"/>
                    <a:pt x="225259" y="357267"/>
                  </a:cubicBezTo>
                  <a:lnTo>
                    <a:pt x="225259" y="344699"/>
                  </a:lnTo>
                  <a:cubicBezTo>
                    <a:pt x="219874" y="344699"/>
                    <a:pt x="215387" y="353676"/>
                    <a:pt x="211798" y="373424"/>
                  </a:cubicBezTo>
                  <a:close/>
                  <a:moveTo>
                    <a:pt x="215387" y="150806"/>
                  </a:moveTo>
                  <a:cubicBezTo>
                    <a:pt x="215387" y="154397"/>
                    <a:pt x="218079" y="157090"/>
                    <a:pt x="224362" y="160680"/>
                  </a:cubicBezTo>
                  <a:lnTo>
                    <a:pt x="227952" y="160680"/>
                  </a:lnTo>
                  <a:lnTo>
                    <a:pt x="227952" y="150806"/>
                  </a:lnTo>
                  <a:cubicBezTo>
                    <a:pt x="227952" y="146318"/>
                    <a:pt x="226157" y="144522"/>
                    <a:pt x="221669" y="144522"/>
                  </a:cubicBezTo>
                  <a:cubicBezTo>
                    <a:pt x="217182" y="145420"/>
                    <a:pt x="215387" y="147215"/>
                    <a:pt x="215387" y="150806"/>
                  </a:cubicBezTo>
                  <a:close/>
                  <a:moveTo>
                    <a:pt x="215387" y="395866"/>
                  </a:moveTo>
                  <a:lnTo>
                    <a:pt x="215387" y="398559"/>
                  </a:lnTo>
                  <a:lnTo>
                    <a:pt x="221669" y="398559"/>
                  </a:lnTo>
                  <a:lnTo>
                    <a:pt x="221669" y="395866"/>
                  </a:lnTo>
                  <a:lnTo>
                    <a:pt x="215387" y="395866"/>
                  </a:lnTo>
                  <a:close/>
                  <a:moveTo>
                    <a:pt x="224362" y="93356"/>
                  </a:moveTo>
                  <a:cubicBezTo>
                    <a:pt x="222567" y="97844"/>
                    <a:pt x="220772" y="100537"/>
                    <a:pt x="220772" y="102333"/>
                  </a:cubicBezTo>
                  <a:cubicBezTo>
                    <a:pt x="225259" y="109514"/>
                    <a:pt x="227054" y="114900"/>
                    <a:pt x="227054" y="118490"/>
                  </a:cubicBezTo>
                  <a:cubicBezTo>
                    <a:pt x="225259" y="118490"/>
                    <a:pt x="223464" y="119388"/>
                    <a:pt x="223464" y="122081"/>
                  </a:cubicBezTo>
                  <a:lnTo>
                    <a:pt x="233336" y="122081"/>
                  </a:lnTo>
                  <a:lnTo>
                    <a:pt x="229747" y="115797"/>
                  </a:lnTo>
                  <a:cubicBezTo>
                    <a:pt x="234234" y="115797"/>
                    <a:pt x="236028" y="114002"/>
                    <a:pt x="236028" y="109514"/>
                  </a:cubicBezTo>
                  <a:lnTo>
                    <a:pt x="236028" y="96947"/>
                  </a:lnTo>
                  <a:lnTo>
                    <a:pt x="224362" y="93356"/>
                  </a:lnTo>
                  <a:close/>
                  <a:moveTo>
                    <a:pt x="250388" y="103230"/>
                  </a:moveTo>
                  <a:lnTo>
                    <a:pt x="250388" y="106821"/>
                  </a:lnTo>
                  <a:cubicBezTo>
                    <a:pt x="252183" y="113104"/>
                    <a:pt x="254875" y="115797"/>
                    <a:pt x="256670" y="115797"/>
                  </a:cubicBezTo>
                  <a:cubicBezTo>
                    <a:pt x="261157" y="114002"/>
                    <a:pt x="264747" y="113104"/>
                    <a:pt x="266542" y="113104"/>
                  </a:cubicBezTo>
                  <a:cubicBezTo>
                    <a:pt x="266542" y="109514"/>
                    <a:pt x="262952" y="106821"/>
                    <a:pt x="256670" y="103230"/>
                  </a:cubicBezTo>
                  <a:lnTo>
                    <a:pt x="250388" y="103230"/>
                  </a:lnTo>
                  <a:close/>
                  <a:moveTo>
                    <a:pt x="273721" y="48473"/>
                  </a:moveTo>
                  <a:lnTo>
                    <a:pt x="273721" y="54757"/>
                  </a:lnTo>
                  <a:lnTo>
                    <a:pt x="280003" y="54757"/>
                  </a:lnTo>
                  <a:cubicBezTo>
                    <a:pt x="279106" y="50269"/>
                    <a:pt x="277311" y="48473"/>
                    <a:pt x="273721" y="48473"/>
                  </a:cubicBezTo>
                  <a:close/>
                  <a:moveTo>
                    <a:pt x="311414" y="89765"/>
                  </a:moveTo>
                  <a:cubicBezTo>
                    <a:pt x="312311" y="94254"/>
                    <a:pt x="314106" y="96049"/>
                    <a:pt x="317696" y="96049"/>
                  </a:cubicBezTo>
                  <a:lnTo>
                    <a:pt x="317696" y="89765"/>
                  </a:lnTo>
                  <a:lnTo>
                    <a:pt x="311414" y="89765"/>
                  </a:lnTo>
                  <a:close/>
                </a:path>
              </a:pathLst>
            </a:custGeom>
            <a:solidFill>
              <a:srgbClr val="65B24C"/>
            </a:solidFill>
            <a:ln w="897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B1EE179-03BF-BFD3-6AC1-B772FAF83EDE}"/>
                </a:ext>
              </a:extLst>
            </p:cNvPr>
            <p:cNvSpPr/>
            <p:nvPr/>
          </p:nvSpPr>
          <p:spPr>
            <a:xfrm>
              <a:off x="5888146" y="3229964"/>
              <a:ext cx="393082" cy="881496"/>
            </a:xfrm>
            <a:custGeom>
              <a:avLst/>
              <a:gdLst>
                <a:gd name="connsiteX0" fmla="*/ 199233 w 393082"/>
                <a:gd name="connsiteY0" fmla="*/ 0 h 881496"/>
                <a:gd name="connsiteX1" fmla="*/ 386800 w 393082"/>
                <a:gd name="connsiteY1" fmla="*/ 145420 h 881496"/>
                <a:gd name="connsiteX2" fmla="*/ 393082 w 393082"/>
                <a:gd name="connsiteY2" fmla="*/ 226209 h 881496"/>
                <a:gd name="connsiteX3" fmla="*/ 393082 w 393082"/>
                <a:gd name="connsiteY3" fmla="*/ 645414 h 881496"/>
                <a:gd name="connsiteX4" fmla="*/ 280003 w 393082"/>
                <a:gd name="connsiteY4" fmla="*/ 861748 h 881496"/>
                <a:gd name="connsiteX5" fmla="*/ 190259 w 393082"/>
                <a:gd name="connsiteY5" fmla="*/ 881497 h 881496"/>
                <a:gd name="connsiteX6" fmla="*/ 54745 w 393082"/>
                <a:gd name="connsiteY6" fmla="*/ 823149 h 881496"/>
                <a:gd name="connsiteX7" fmla="*/ 0 w 393082"/>
                <a:gd name="connsiteY7" fmla="*/ 693887 h 881496"/>
                <a:gd name="connsiteX8" fmla="*/ 3590 w 393082"/>
                <a:gd name="connsiteY8" fmla="*/ 596940 h 881496"/>
                <a:gd name="connsiteX9" fmla="*/ 0 w 393082"/>
                <a:gd name="connsiteY9" fmla="*/ 542183 h 881496"/>
                <a:gd name="connsiteX10" fmla="*/ 3590 w 393082"/>
                <a:gd name="connsiteY10" fmla="*/ 522435 h 881496"/>
                <a:gd name="connsiteX11" fmla="*/ 0 w 393082"/>
                <a:gd name="connsiteY11" fmla="*/ 487426 h 881496"/>
                <a:gd name="connsiteX12" fmla="*/ 3590 w 393082"/>
                <a:gd name="connsiteY12" fmla="*/ 387787 h 881496"/>
                <a:gd name="connsiteX13" fmla="*/ 0 w 393082"/>
                <a:gd name="connsiteY13" fmla="*/ 381503 h 881496"/>
                <a:gd name="connsiteX14" fmla="*/ 3590 w 393082"/>
                <a:gd name="connsiteY14" fmla="*/ 368936 h 881496"/>
                <a:gd name="connsiteX15" fmla="*/ 3590 w 393082"/>
                <a:gd name="connsiteY15" fmla="*/ 355471 h 881496"/>
                <a:gd name="connsiteX16" fmla="*/ 0 w 393082"/>
                <a:gd name="connsiteY16" fmla="*/ 316872 h 881496"/>
                <a:gd name="connsiteX17" fmla="*/ 3590 w 393082"/>
                <a:gd name="connsiteY17" fmla="*/ 268399 h 881496"/>
                <a:gd name="connsiteX18" fmla="*/ 3590 w 393082"/>
                <a:gd name="connsiteY18" fmla="*/ 181326 h 881496"/>
                <a:gd name="connsiteX19" fmla="*/ 54745 w 393082"/>
                <a:gd name="connsiteY19" fmla="*/ 58348 h 881496"/>
                <a:gd name="connsiteX20" fmla="*/ 183977 w 393082"/>
                <a:gd name="connsiteY20" fmla="*/ 0 h 881496"/>
                <a:gd name="connsiteX21" fmla="*/ 199233 w 393082"/>
                <a:gd name="connsiteY21" fmla="*/ 0 h 881496"/>
                <a:gd name="connsiteX22" fmla="*/ 48462 w 393082"/>
                <a:gd name="connsiteY22" fmla="*/ 544876 h 881496"/>
                <a:gd name="connsiteX23" fmla="*/ 48462 w 393082"/>
                <a:gd name="connsiteY23" fmla="*/ 557443 h 881496"/>
                <a:gd name="connsiteX24" fmla="*/ 61027 w 393082"/>
                <a:gd name="connsiteY24" fmla="*/ 551160 h 881496"/>
                <a:gd name="connsiteX25" fmla="*/ 54745 w 393082"/>
                <a:gd name="connsiteY25" fmla="*/ 544876 h 881496"/>
                <a:gd name="connsiteX26" fmla="*/ 48462 w 393082"/>
                <a:gd name="connsiteY26" fmla="*/ 544876 h 881496"/>
                <a:gd name="connsiteX27" fmla="*/ 51155 w 393082"/>
                <a:gd name="connsiteY27" fmla="*/ 506277 h 881496"/>
                <a:gd name="connsiteX28" fmla="*/ 51155 w 393082"/>
                <a:gd name="connsiteY28" fmla="*/ 508970 h 881496"/>
                <a:gd name="connsiteX29" fmla="*/ 57437 w 393082"/>
                <a:gd name="connsiteY29" fmla="*/ 508970 h 881496"/>
                <a:gd name="connsiteX30" fmla="*/ 57437 w 393082"/>
                <a:gd name="connsiteY30" fmla="*/ 506277 h 881496"/>
                <a:gd name="connsiteX31" fmla="*/ 51155 w 393082"/>
                <a:gd name="connsiteY31" fmla="*/ 506277 h 881496"/>
                <a:gd name="connsiteX32" fmla="*/ 57437 w 393082"/>
                <a:gd name="connsiteY32" fmla="*/ 170554 h 881496"/>
                <a:gd name="connsiteX33" fmla="*/ 57437 w 393082"/>
                <a:gd name="connsiteY33" fmla="*/ 174145 h 881496"/>
                <a:gd name="connsiteX34" fmla="*/ 63719 w 393082"/>
                <a:gd name="connsiteY34" fmla="*/ 180429 h 881496"/>
                <a:gd name="connsiteX35" fmla="*/ 70001 w 393082"/>
                <a:gd name="connsiteY35" fmla="*/ 180429 h 881496"/>
                <a:gd name="connsiteX36" fmla="*/ 70001 w 393082"/>
                <a:gd name="connsiteY36" fmla="*/ 174145 h 881496"/>
                <a:gd name="connsiteX37" fmla="*/ 57437 w 393082"/>
                <a:gd name="connsiteY37" fmla="*/ 170554 h 881496"/>
                <a:gd name="connsiteX38" fmla="*/ 64616 w 393082"/>
                <a:gd name="connsiteY38" fmla="*/ 270194 h 881496"/>
                <a:gd name="connsiteX39" fmla="*/ 64616 w 393082"/>
                <a:gd name="connsiteY39" fmla="*/ 273785 h 881496"/>
                <a:gd name="connsiteX40" fmla="*/ 70899 w 393082"/>
                <a:gd name="connsiteY40" fmla="*/ 280068 h 881496"/>
                <a:gd name="connsiteX41" fmla="*/ 74489 w 393082"/>
                <a:gd name="connsiteY41" fmla="*/ 280068 h 881496"/>
                <a:gd name="connsiteX42" fmla="*/ 80770 w 393082"/>
                <a:gd name="connsiteY42" fmla="*/ 273785 h 881496"/>
                <a:gd name="connsiteX43" fmla="*/ 74489 w 393082"/>
                <a:gd name="connsiteY43" fmla="*/ 270194 h 881496"/>
                <a:gd name="connsiteX44" fmla="*/ 64616 w 393082"/>
                <a:gd name="connsiteY44" fmla="*/ 270194 h 881496"/>
                <a:gd name="connsiteX45" fmla="*/ 64616 w 393082"/>
                <a:gd name="connsiteY45" fmla="*/ 354574 h 881496"/>
                <a:gd name="connsiteX46" fmla="*/ 64616 w 393082"/>
                <a:gd name="connsiteY46" fmla="*/ 358164 h 881496"/>
                <a:gd name="connsiteX47" fmla="*/ 70899 w 393082"/>
                <a:gd name="connsiteY47" fmla="*/ 358164 h 881496"/>
                <a:gd name="connsiteX48" fmla="*/ 70899 w 393082"/>
                <a:gd name="connsiteY48" fmla="*/ 354574 h 881496"/>
                <a:gd name="connsiteX49" fmla="*/ 64616 w 393082"/>
                <a:gd name="connsiteY49" fmla="*/ 354574 h 881496"/>
                <a:gd name="connsiteX50" fmla="*/ 64616 w 393082"/>
                <a:gd name="connsiteY50" fmla="*/ 645414 h 881496"/>
                <a:gd name="connsiteX51" fmla="*/ 73591 w 393082"/>
                <a:gd name="connsiteY51" fmla="*/ 645414 h 881496"/>
                <a:gd name="connsiteX52" fmla="*/ 73591 w 393082"/>
                <a:gd name="connsiteY52" fmla="*/ 639130 h 881496"/>
                <a:gd name="connsiteX53" fmla="*/ 70001 w 393082"/>
                <a:gd name="connsiteY53" fmla="*/ 639130 h 881496"/>
                <a:gd name="connsiteX54" fmla="*/ 64616 w 393082"/>
                <a:gd name="connsiteY54" fmla="*/ 645414 h 881496"/>
                <a:gd name="connsiteX55" fmla="*/ 64616 w 393082"/>
                <a:gd name="connsiteY55" fmla="*/ 648107 h 881496"/>
                <a:gd name="connsiteX56" fmla="*/ 64616 w 393082"/>
                <a:gd name="connsiteY56" fmla="*/ 654390 h 881496"/>
                <a:gd name="connsiteX57" fmla="*/ 68206 w 393082"/>
                <a:gd name="connsiteY57" fmla="*/ 654390 h 881496"/>
                <a:gd name="connsiteX58" fmla="*/ 68206 w 393082"/>
                <a:gd name="connsiteY58" fmla="*/ 648107 h 881496"/>
                <a:gd name="connsiteX59" fmla="*/ 64616 w 393082"/>
                <a:gd name="connsiteY59" fmla="*/ 648107 h 881496"/>
                <a:gd name="connsiteX60" fmla="*/ 67308 w 393082"/>
                <a:gd name="connsiteY60" fmla="*/ 593350 h 881496"/>
                <a:gd name="connsiteX61" fmla="*/ 67308 w 393082"/>
                <a:gd name="connsiteY61" fmla="*/ 596940 h 881496"/>
                <a:gd name="connsiteX62" fmla="*/ 73591 w 393082"/>
                <a:gd name="connsiteY62" fmla="*/ 619382 h 881496"/>
                <a:gd name="connsiteX63" fmla="*/ 83463 w 393082"/>
                <a:gd name="connsiteY63" fmla="*/ 615791 h 881496"/>
                <a:gd name="connsiteX64" fmla="*/ 83463 w 393082"/>
                <a:gd name="connsiteY64" fmla="*/ 612200 h 881496"/>
                <a:gd name="connsiteX65" fmla="*/ 70001 w 393082"/>
                <a:gd name="connsiteY65" fmla="*/ 592452 h 881496"/>
                <a:gd name="connsiteX66" fmla="*/ 67308 w 393082"/>
                <a:gd name="connsiteY66" fmla="*/ 592452 h 881496"/>
                <a:gd name="connsiteX67" fmla="*/ 70001 w 393082"/>
                <a:gd name="connsiteY67" fmla="*/ 322258 h 881496"/>
                <a:gd name="connsiteX68" fmla="*/ 70001 w 393082"/>
                <a:gd name="connsiteY68" fmla="*/ 325849 h 881496"/>
                <a:gd name="connsiteX69" fmla="*/ 76283 w 393082"/>
                <a:gd name="connsiteY69" fmla="*/ 325849 h 881496"/>
                <a:gd name="connsiteX70" fmla="*/ 76283 w 393082"/>
                <a:gd name="connsiteY70" fmla="*/ 322258 h 881496"/>
                <a:gd name="connsiteX71" fmla="*/ 70001 w 393082"/>
                <a:gd name="connsiteY71" fmla="*/ 322258 h 881496"/>
                <a:gd name="connsiteX72" fmla="*/ 77181 w 393082"/>
                <a:gd name="connsiteY72" fmla="*/ 406637 h 881496"/>
                <a:gd name="connsiteX73" fmla="*/ 77181 w 393082"/>
                <a:gd name="connsiteY73" fmla="*/ 409330 h 881496"/>
                <a:gd name="connsiteX74" fmla="*/ 83463 w 393082"/>
                <a:gd name="connsiteY74" fmla="*/ 403047 h 881496"/>
                <a:gd name="connsiteX75" fmla="*/ 83463 w 393082"/>
                <a:gd name="connsiteY75" fmla="*/ 399456 h 881496"/>
                <a:gd name="connsiteX76" fmla="*/ 77181 w 393082"/>
                <a:gd name="connsiteY76" fmla="*/ 406637 h 881496"/>
                <a:gd name="connsiteX77" fmla="*/ 83463 w 393082"/>
                <a:gd name="connsiteY77" fmla="*/ 202870 h 881496"/>
                <a:gd name="connsiteX78" fmla="*/ 83463 w 393082"/>
                <a:gd name="connsiteY78" fmla="*/ 206461 h 881496"/>
                <a:gd name="connsiteX79" fmla="*/ 87052 w 393082"/>
                <a:gd name="connsiteY79" fmla="*/ 206461 h 881496"/>
                <a:gd name="connsiteX80" fmla="*/ 96027 w 393082"/>
                <a:gd name="connsiteY80" fmla="*/ 196586 h 881496"/>
                <a:gd name="connsiteX81" fmla="*/ 89745 w 393082"/>
                <a:gd name="connsiteY81" fmla="*/ 196586 h 881496"/>
                <a:gd name="connsiteX82" fmla="*/ 83463 w 393082"/>
                <a:gd name="connsiteY82" fmla="*/ 202870 h 881496"/>
                <a:gd name="connsiteX83" fmla="*/ 83463 w 393082"/>
                <a:gd name="connsiteY83" fmla="*/ 215437 h 881496"/>
                <a:gd name="connsiteX84" fmla="*/ 83463 w 393082"/>
                <a:gd name="connsiteY84" fmla="*/ 221721 h 881496"/>
                <a:gd name="connsiteX85" fmla="*/ 87052 w 393082"/>
                <a:gd name="connsiteY85" fmla="*/ 221721 h 881496"/>
                <a:gd name="connsiteX86" fmla="*/ 87052 w 393082"/>
                <a:gd name="connsiteY86" fmla="*/ 215437 h 881496"/>
                <a:gd name="connsiteX87" fmla="*/ 83463 w 393082"/>
                <a:gd name="connsiteY87" fmla="*/ 215437 h 881496"/>
                <a:gd name="connsiteX88" fmla="*/ 83463 w 393082"/>
                <a:gd name="connsiteY88" fmla="*/ 454213 h 881496"/>
                <a:gd name="connsiteX89" fmla="*/ 83463 w 393082"/>
                <a:gd name="connsiteY89" fmla="*/ 460497 h 881496"/>
                <a:gd name="connsiteX90" fmla="*/ 87052 w 393082"/>
                <a:gd name="connsiteY90" fmla="*/ 460497 h 881496"/>
                <a:gd name="connsiteX91" fmla="*/ 87052 w 393082"/>
                <a:gd name="connsiteY91" fmla="*/ 454213 h 881496"/>
                <a:gd name="connsiteX92" fmla="*/ 83463 w 393082"/>
                <a:gd name="connsiteY92" fmla="*/ 454213 h 881496"/>
                <a:gd name="connsiteX93" fmla="*/ 83463 w 393082"/>
                <a:gd name="connsiteY93" fmla="*/ 532309 h 881496"/>
                <a:gd name="connsiteX94" fmla="*/ 83463 w 393082"/>
                <a:gd name="connsiteY94" fmla="*/ 535900 h 881496"/>
                <a:gd name="connsiteX95" fmla="*/ 96027 w 393082"/>
                <a:gd name="connsiteY95" fmla="*/ 535900 h 881496"/>
                <a:gd name="connsiteX96" fmla="*/ 96027 w 393082"/>
                <a:gd name="connsiteY96" fmla="*/ 529616 h 881496"/>
                <a:gd name="connsiteX97" fmla="*/ 92437 w 393082"/>
                <a:gd name="connsiteY97" fmla="*/ 529616 h 881496"/>
                <a:gd name="connsiteX98" fmla="*/ 83463 w 393082"/>
                <a:gd name="connsiteY98" fmla="*/ 532309 h 881496"/>
                <a:gd name="connsiteX99" fmla="*/ 87052 w 393082"/>
                <a:gd name="connsiteY99" fmla="*/ 551160 h 881496"/>
                <a:gd name="connsiteX100" fmla="*/ 83463 w 393082"/>
                <a:gd name="connsiteY100" fmla="*/ 557443 h 881496"/>
                <a:gd name="connsiteX101" fmla="*/ 89745 w 393082"/>
                <a:gd name="connsiteY101" fmla="*/ 573601 h 881496"/>
                <a:gd name="connsiteX102" fmla="*/ 92437 w 393082"/>
                <a:gd name="connsiteY102" fmla="*/ 573601 h 881496"/>
                <a:gd name="connsiteX103" fmla="*/ 92437 w 393082"/>
                <a:gd name="connsiteY103" fmla="*/ 557443 h 881496"/>
                <a:gd name="connsiteX104" fmla="*/ 87052 w 393082"/>
                <a:gd name="connsiteY104" fmla="*/ 551160 h 881496"/>
                <a:gd name="connsiteX105" fmla="*/ 83463 w 393082"/>
                <a:gd name="connsiteY105" fmla="*/ 580782 h 881496"/>
                <a:gd name="connsiteX106" fmla="*/ 83463 w 393082"/>
                <a:gd name="connsiteY106" fmla="*/ 587066 h 881496"/>
                <a:gd name="connsiteX107" fmla="*/ 87052 w 393082"/>
                <a:gd name="connsiteY107" fmla="*/ 587066 h 881496"/>
                <a:gd name="connsiteX108" fmla="*/ 87052 w 393082"/>
                <a:gd name="connsiteY108" fmla="*/ 580782 h 881496"/>
                <a:gd name="connsiteX109" fmla="*/ 83463 w 393082"/>
                <a:gd name="connsiteY109" fmla="*/ 580782 h 881496"/>
                <a:gd name="connsiteX110" fmla="*/ 87052 w 393082"/>
                <a:gd name="connsiteY110" fmla="*/ 128365 h 881496"/>
                <a:gd name="connsiteX111" fmla="*/ 93335 w 393082"/>
                <a:gd name="connsiteY111" fmla="*/ 134648 h 881496"/>
                <a:gd name="connsiteX112" fmla="*/ 99617 w 393082"/>
                <a:gd name="connsiteY112" fmla="*/ 134648 h 881496"/>
                <a:gd name="connsiteX113" fmla="*/ 99617 w 393082"/>
                <a:gd name="connsiteY113" fmla="*/ 128365 h 881496"/>
                <a:gd name="connsiteX114" fmla="*/ 87052 w 393082"/>
                <a:gd name="connsiteY114" fmla="*/ 128365 h 881496"/>
                <a:gd name="connsiteX115" fmla="*/ 96027 w 393082"/>
                <a:gd name="connsiteY115" fmla="*/ 731588 h 881496"/>
                <a:gd name="connsiteX116" fmla="*/ 87052 w 393082"/>
                <a:gd name="connsiteY116" fmla="*/ 751337 h 881496"/>
                <a:gd name="connsiteX117" fmla="*/ 90642 w 393082"/>
                <a:gd name="connsiteY117" fmla="*/ 751337 h 881496"/>
                <a:gd name="connsiteX118" fmla="*/ 106796 w 393082"/>
                <a:gd name="connsiteY118" fmla="*/ 742360 h 881496"/>
                <a:gd name="connsiteX119" fmla="*/ 96027 w 393082"/>
                <a:gd name="connsiteY119" fmla="*/ 731588 h 881496"/>
                <a:gd name="connsiteX120" fmla="*/ 90642 w 393082"/>
                <a:gd name="connsiteY120" fmla="*/ 692989 h 881496"/>
                <a:gd name="connsiteX121" fmla="*/ 90642 w 393082"/>
                <a:gd name="connsiteY121" fmla="*/ 709147 h 881496"/>
                <a:gd name="connsiteX122" fmla="*/ 99617 w 393082"/>
                <a:gd name="connsiteY122" fmla="*/ 709147 h 881496"/>
                <a:gd name="connsiteX123" fmla="*/ 99617 w 393082"/>
                <a:gd name="connsiteY123" fmla="*/ 705556 h 881496"/>
                <a:gd name="connsiteX124" fmla="*/ 93335 w 393082"/>
                <a:gd name="connsiteY124" fmla="*/ 692092 h 881496"/>
                <a:gd name="connsiteX125" fmla="*/ 90642 w 393082"/>
                <a:gd name="connsiteY125" fmla="*/ 692092 h 881496"/>
                <a:gd name="connsiteX126" fmla="*/ 93335 w 393082"/>
                <a:gd name="connsiteY126" fmla="*/ 245060 h 881496"/>
                <a:gd name="connsiteX127" fmla="*/ 93335 w 393082"/>
                <a:gd name="connsiteY127" fmla="*/ 254036 h 881496"/>
                <a:gd name="connsiteX128" fmla="*/ 96925 w 393082"/>
                <a:gd name="connsiteY128" fmla="*/ 254036 h 881496"/>
                <a:gd name="connsiteX129" fmla="*/ 96925 w 393082"/>
                <a:gd name="connsiteY129" fmla="*/ 245060 h 881496"/>
                <a:gd name="connsiteX130" fmla="*/ 93335 w 393082"/>
                <a:gd name="connsiteY130" fmla="*/ 245060 h 881496"/>
                <a:gd name="connsiteX131" fmla="*/ 99617 w 393082"/>
                <a:gd name="connsiteY131" fmla="*/ 334825 h 881496"/>
                <a:gd name="connsiteX132" fmla="*/ 99617 w 393082"/>
                <a:gd name="connsiteY132" fmla="*/ 341109 h 881496"/>
                <a:gd name="connsiteX133" fmla="*/ 103206 w 393082"/>
                <a:gd name="connsiteY133" fmla="*/ 341109 h 881496"/>
                <a:gd name="connsiteX134" fmla="*/ 103206 w 393082"/>
                <a:gd name="connsiteY134" fmla="*/ 334825 h 881496"/>
                <a:gd name="connsiteX135" fmla="*/ 99617 w 393082"/>
                <a:gd name="connsiteY135" fmla="*/ 334825 h 881496"/>
                <a:gd name="connsiteX136" fmla="*/ 99617 w 393082"/>
                <a:gd name="connsiteY136" fmla="*/ 771085 h 881496"/>
                <a:gd name="connsiteX137" fmla="*/ 99617 w 393082"/>
                <a:gd name="connsiteY137" fmla="*/ 774676 h 881496"/>
                <a:gd name="connsiteX138" fmla="*/ 109489 w 393082"/>
                <a:gd name="connsiteY138" fmla="*/ 774676 h 881496"/>
                <a:gd name="connsiteX139" fmla="*/ 109489 w 393082"/>
                <a:gd name="connsiteY139" fmla="*/ 771085 h 881496"/>
                <a:gd name="connsiteX140" fmla="*/ 99617 w 393082"/>
                <a:gd name="connsiteY140" fmla="*/ 771085 h 881496"/>
                <a:gd name="connsiteX141" fmla="*/ 112181 w 393082"/>
                <a:gd name="connsiteY141" fmla="*/ 131955 h 881496"/>
                <a:gd name="connsiteX142" fmla="*/ 112181 w 393082"/>
                <a:gd name="connsiteY142" fmla="*/ 135546 h 881496"/>
                <a:gd name="connsiteX143" fmla="*/ 118463 w 393082"/>
                <a:gd name="connsiteY143" fmla="*/ 135546 h 881496"/>
                <a:gd name="connsiteX144" fmla="*/ 118463 w 393082"/>
                <a:gd name="connsiteY144" fmla="*/ 131955 h 881496"/>
                <a:gd name="connsiteX145" fmla="*/ 112181 w 393082"/>
                <a:gd name="connsiteY145" fmla="*/ 131955 h 881496"/>
                <a:gd name="connsiteX146" fmla="*/ 125643 w 393082"/>
                <a:gd name="connsiteY146" fmla="*/ 80789 h 881496"/>
                <a:gd name="connsiteX147" fmla="*/ 125643 w 393082"/>
                <a:gd name="connsiteY147" fmla="*/ 84380 h 881496"/>
                <a:gd name="connsiteX148" fmla="*/ 131925 w 393082"/>
                <a:gd name="connsiteY148" fmla="*/ 84380 h 881496"/>
                <a:gd name="connsiteX149" fmla="*/ 131925 w 393082"/>
                <a:gd name="connsiteY149" fmla="*/ 80789 h 881496"/>
                <a:gd name="connsiteX150" fmla="*/ 125643 w 393082"/>
                <a:gd name="connsiteY150" fmla="*/ 80789 h 881496"/>
                <a:gd name="connsiteX151" fmla="*/ 125643 w 393082"/>
                <a:gd name="connsiteY151" fmla="*/ 764802 h 881496"/>
                <a:gd name="connsiteX152" fmla="*/ 125643 w 393082"/>
                <a:gd name="connsiteY152" fmla="*/ 777369 h 881496"/>
                <a:gd name="connsiteX153" fmla="*/ 138207 w 393082"/>
                <a:gd name="connsiteY153" fmla="*/ 780959 h 881496"/>
                <a:gd name="connsiteX154" fmla="*/ 141797 w 393082"/>
                <a:gd name="connsiteY154" fmla="*/ 774676 h 881496"/>
                <a:gd name="connsiteX155" fmla="*/ 125643 w 393082"/>
                <a:gd name="connsiteY155" fmla="*/ 764802 h 881496"/>
                <a:gd name="connsiteX156" fmla="*/ 145386 w 393082"/>
                <a:gd name="connsiteY156" fmla="*/ 202870 h 881496"/>
                <a:gd name="connsiteX157" fmla="*/ 145386 w 393082"/>
                <a:gd name="connsiteY157" fmla="*/ 676832 h 881496"/>
                <a:gd name="connsiteX158" fmla="*/ 196541 w 393082"/>
                <a:gd name="connsiteY158" fmla="*/ 737872 h 881496"/>
                <a:gd name="connsiteX159" fmla="*/ 200131 w 393082"/>
                <a:gd name="connsiteY159" fmla="*/ 737872 h 881496"/>
                <a:gd name="connsiteX160" fmla="*/ 245003 w 393082"/>
                <a:gd name="connsiteY160" fmla="*/ 699273 h 881496"/>
                <a:gd name="connsiteX161" fmla="*/ 248593 w 393082"/>
                <a:gd name="connsiteY161" fmla="*/ 550262 h 881496"/>
                <a:gd name="connsiteX162" fmla="*/ 245003 w 393082"/>
                <a:gd name="connsiteY162" fmla="*/ 517947 h 881496"/>
                <a:gd name="connsiteX163" fmla="*/ 248593 w 393082"/>
                <a:gd name="connsiteY163" fmla="*/ 479348 h 881496"/>
                <a:gd name="connsiteX164" fmla="*/ 248593 w 393082"/>
                <a:gd name="connsiteY164" fmla="*/ 475757 h 881496"/>
                <a:gd name="connsiteX165" fmla="*/ 245003 w 393082"/>
                <a:gd name="connsiteY165" fmla="*/ 414716 h 881496"/>
                <a:gd name="connsiteX166" fmla="*/ 251285 w 393082"/>
                <a:gd name="connsiteY166" fmla="*/ 392275 h 881496"/>
                <a:gd name="connsiteX167" fmla="*/ 245003 w 393082"/>
                <a:gd name="connsiteY167" fmla="*/ 353676 h 881496"/>
                <a:gd name="connsiteX168" fmla="*/ 248593 w 393082"/>
                <a:gd name="connsiteY168" fmla="*/ 246855 h 881496"/>
                <a:gd name="connsiteX169" fmla="*/ 245003 w 393082"/>
                <a:gd name="connsiteY169" fmla="*/ 227107 h 881496"/>
                <a:gd name="connsiteX170" fmla="*/ 248593 w 393082"/>
                <a:gd name="connsiteY170" fmla="*/ 188507 h 881496"/>
                <a:gd name="connsiteX171" fmla="*/ 248593 w 393082"/>
                <a:gd name="connsiteY171" fmla="*/ 185814 h 881496"/>
                <a:gd name="connsiteX172" fmla="*/ 192951 w 393082"/>
                <a:gd name="connsiteY172" fmla="*/ 140932 h 881496"/>
                <a:gd name="connsiteX173" fmla="*/ 145386 w 393082"/>
                <a:gd name="connsiteY173" fmla="*/ 202870 h 881496"/>
                <a:gd name="connsiteX174" fmla="*/ 148079 w 393082"/>
                <a:gd name="connsiteY174" fmla="*/ 809684 h 881496"/>
                <a:gd name="connsiteX175" fmla="*/ 148079 w 393082"/>
                <a:gd name="connsiteY175" fmla="*/ 815968 h 881496"/>
                <a:gd name="connsiteX176" fmla="*/ 151669 w 393082"/>
                <a:gd name="connsiteY176" fmla="*/ 815968 h 881496"/>
                <a:gd name="connsiteX177" fmla="*/ 151669 w 393082"/>
                <a:gd name="connsiteY177" fmla="*/ 809684 h 881496"/>
                <a:gd name="connsiteX178" fmla="*/ 148079 w 393082"/>
                <a:gd name="connsiteY178" fmla="*/ 809684 h 881496"/>
                <a:gd name="connsiteX179" fmla="*/ 164233 w 393082"/>
                <a:gd name="connsiteY179" fmla="*/ 764802 h 881496"/>
                <a:gd name="connsiteX180" fmla="*/ 164233 w 393082"/>
                <a:gd name="connsiteY180" fmla="*/ 768392 h 881496"/>
                <a:gd name="connsiteX181" fmla="*/ 173208 w 393082"/>
                <a:gd name="connsiteY181" fmla="*/ 777369 h 881496"/>
                <a:gd name="connsiteX182" fmla="*/ 173208 w 393082"/>
                <a:gd name="connsiteY182" fmla="*/ 764802 h 881496"/>
                <a:gd name="connsiteX183" fmla="*/ 164233 w 393082"/>
                <a:gd name="connsiteY183" fmla="*/ 764802 h 881496"/>
                <a:gd name="connsiteX184" fmla="*/ 176797 w 393082"/>
                <a:gd name="connsiteY184" fmla="*/ 70915 h 881496"/>
                <a:gd name="connsiteX185" fmla="*/ 176797 w 393082"/>
                <a:gd name="connsiteY185" fmla="*/ 77198 h 881496"/>
                <a:gd name="connsiteX186" fmla="*/ 186669 w 393082"/>
                <a:gd name="connsiteY186" fmla="*/ 80789 h 881496"/>
                <a:gd name="connsiteX187" fmla="*/ 186669 w 393082"/>
                <a:gd name="connsiteY187" fmla="*/ 74505 h 881496"/>
                <a:gd name="connsiteX188" fmla="*/ 176797 w 393082"/>
                <a:gd name="connsiteY188" fmla="*/ 70915 h 881496"/>
                <a:gd name="connsiteX189" fmla="*/ 180387 w 393082"/>
                <a:gd name="connsiteY189" fmla="*/ 793527 h 881496"/>
                <a:gd name="connsiteX190" fmla="*/ 176797 w 393082"/>
                <a:gd name="connsiteY190" fmla="*/ 809684 h 881496"/>
                <a:gd name="connsiteX191" fmla="*/ 186669 w 393082"/>
                <a:gd name="connsiteY191" fmla="*/ 809684 h 881496"/>
                <a:gd name="connsiteX192" fmla="*/ 192951 w 393082"/>
                <a:gd name="connsiteY192" fmla="*/ 796220 h 881496"/>
                <a:gd name="connsiteX193" fmla="*/ 186669 w 393082"/>
                <a:gd name="connsiteY193" fmla="*/ 792629 h 881496"/>
                <a:gd name="connsiteX194" fmla="*/ 180387 w 393082"/>
                <a:gd name="connsiteY194" fmla="*/ 792629 h 881496"/>
                <a:gd name="connsiteX195" fmla="*/ 215387 w 393082"/>
                <a:gd name="connsiteY195" fmla="*/ 83482 h 881496"/>
                <a:gd name="connsiteX196" fmla="*/ 215387 w 393082"/>
                <a:gd name="connsiteY196" fmla="*/ 89765 h 881496"/>
                <a:gd name="connsiteX197" fmla="*/ 218977 w 393082"/>
                <a:gd name="connsiteY197" fmla="*/ 89765 h 881496"/>
                <a:gd name="connsiteX198" fmla="*/ 218977 w 393082"/>
                <a:gd name="connsiteY198" fmla="*/ 83482 h 881496"/>
                <a:gd name="connsiteX199" fmla="*/ 215387 w 393082"/>
                <a:gd name="connsiteY199" fmla="*/ 83482 h 881496"/>
                <a:gd name="connsiteX200" fmla="*/ 215387 w 393082"/>
                <a:gd name="connsiteY200" fmla="*/ 93356 h 881496"/>
                <a:gd name="connsiteX201" fmla="*/ 215387 w 393082"/>
                <a:gd name="connsiteY201" fmla="*/ 99640 h 881496"/>
                <a:gd name="connsiteX202" fmla="*/ 221669 w 393082"/>
                <a:gd name="connsiteY202" fmla="*/ 99640 h 881496"/>
                <a:gd name="connsiteX203" fmla="*/ 221669 w 393082"/>
                <a:gd name="connsiteY203" fmla="*/ 93356 h 881496"/>
                <a:gd name="connsiteX204" fmla="*/ 215387 w 393082"/>
                <a:gd name="connsiteY204" fmla="*/ 93356 h 881496"/>
                <a:gd name="connsiteX205" fmla="*/ 222567 w 393082"/>
                <a:gd name="connsiteY205" fmla="*/ 796220 h 881496"/>
                <a:gd name="connsiteX206" fmla="*/ 222567 w 393082"/>
                <a:gd name="connsiteY206" fmla="*/ 799810 h 881496"/>
                <a:gd name="connsiteX207" fmla="*/ 232439 w 393082"/>
                <a:gd name="connsiteY207" fmla="*/ 799810 h 881496"/>
                <a:gd name="connsiteX208" fmla="*/ 232439 w 393082"/>
                <a:gd name="connsiteY208" fmla="*/ 796220 h 881496"/>
                <a:gd name="connsiteX209" fmla="*/ 222567 w 393082"/>
                <a:gd name="connsiteY209" fmla="*/ 796220 h 881496"/>
                <a:gd name="connsiteX210" fmla="*/ 235131 w 393082"/>
                <a:gd name="connsiteY210" fmla="*/ 67324 h 881496"/>
                <a:gd name="connsiteX211" fmla="*/ 235131 w 393082"/>
                <a:gd name="connsiteY211" fmla="*/ 70915 h 881496"/>
                <a:gd name="connsiteX212" fmla="*/ 241413 w 393082"/>
                <a:gd name="connsiteY212" fmla="*/ 77198 h 881496"/>
                <a:gd name="connsiteX213" fmla="*/ 251285 w 393082"/>
                <a:gd name="connsiteY213" fmla="*/ 77198 h 881496"/>
                <a:gd name="connsiteX214" fmla="*/ 251285 w 393082"/>
                <a:gd name="connsiteY214" fmla="*/ 73608 h 881496"/>
                <a:gd name="connsiteX215" fmla="*/ 245003 w 393082"/>
                <a:gd name="connsiteY215" fmla="*/ 67324 h 881496"/>
                <a:gd name="connsiteX216" fmla="*/ 235131 w 393082"/>
                <a:gd name="connsiteY216" fmla="*/ 67324 h 881496"/>
                <a:gd name="connsiteX217" fmla="*/ 248593 w 393082"/>
                <a:gd name="connsiteY217" fmla="*/ 787243 h 881496"/>
                <a:gd name="connsiteX218" fmla="*/ 261157 w 393082"/>
                <a:gd name="connsiteY218" fmla="*/ 796220 h 881496"/>
                <a:gd name="connsiteX219" fmla="*/ 267440 w 393082"/>
                <a:gd name="connsiteY219" fmla="*/ 796220 h 881496"/>
                <a:gd name="connsiteX220" fmla="*/ 267440 w 393082"/>
                <a:gd name="connsiteY220" fmla="*/ 789936 h 881496"/>
                <a:gd name="connsiteX221" fmla="*/ 271029 w 393082"/>
                <a:gd name="connsiteY221" fmla="*/ 789936 h 881496"/>
                <a:gd name="connsiteX222" fmla="*/ 273721 w 393082"/>
                <a:gd name="connsiteY222" fmla="*/ 793527 h 881496"/>
                <a:gd name="connsiteX223" fmla="*/ 287183 w 393082"/>
                <a:gd name="connsiteY223" fmla="*/ 789936 h 881496"/>
                <a:gd name="connsiteX224" fmla="*/ 287183 w 393082"/>
                <a:gd name="connsiteY224" fmla="*/ 783652 h 881496"/>
                <a:gd name="connsiteX225" fmla="*/ 273721 w 393082"/>
                <a:gd name="connsiteY225" fmla="*/ 777369 h 881496"/>
                <a:gd name="connsiteX226" fmla="*/ 248593 w 393082"/>
                <a:gd name="connsiteY226" fmla="*/ 787243 h 881496"/>
                <a:gd name="connsiteX227" fmla="*/ 253978 w 393082"/>
                <a:gd name="connsiteY227" fmla="*/ 757620 h 881496"/>
                <a:gd name="connsiteX228" fmla="*/ 253978 w 393082"/>
                <a:gd name="connsiteY228" fmla="*/ 763904 h 881496"/>
                <a:gd name="connsiteX229" fmla="*/ 257567 w 393082"/>
                <a:gd name="connsiteY229" fmla="*/ 763904 h 881496"/>
                <a:gd name="connsiteX230" fmla="*/ 257567 w 393082"/>
                <a:gd name="connsiteY230" fmla="*/ 757620 h 881496"/>
                <a:gd name="connsiteX231" fmla="*/ 253978 w 393082"/>
                <a:gd name="connsiteY231" fmla="*/ 757620 h 881496"/>
                <a:gd name="connsiteX232" fmla="*/ 267440 w 393082"/>
                <a:gd name="connsiteY232" fmla="*/ 748644 h 881496"/>
                <a:gd name="connsiteX233" fmla="*/ 276414 w 393082"/>
                <a:gd name="connsiteY233" fmla="*/ 748644 h 881496"/>
                <a:gd name="connsiteX234" fmla="*/ 276414 w 393082"/>
                <a:gd name="connsiteY234" fmla="*/ 738770 h 881496"/>
                <a:gd name="connsiteX235" fmla="*/ 267440 w 393082"/>
                <a:gd name="connsiteY235" fmla="*/ 748644 h 881496"/>
                <a:gd name="connsiteX236" fmla="*/ 283593 w 393082"/>
                <a:gd name="connsiteY236" fmla="*/ 754927 h 881496"/>
                <a:gd name="connsiteX237" fmla="*/ 283593 w 393082"/>
                <a:gd name="connsiteY237" fmla="*/ 761211 h 881496"/>
                <a:gd name="connsiteX238" fmla="*/ 289876 w 393082"/>
                <a:gd name="connsiteY238" fmla="*/ 754927 h 881496"/>
                <a:gd name="connsiteX239" fmla="*/ 283593 w 393082"/>
                <a:gd name="connsiteY239" fmla="*/ 754927 h 881496"/>
                <a:gd name="connsiteX240" fmla="*/ 296157 w 393082"/>
                <a:gd name="connsiteY240" fmla="*/ 692989 h 881496"/>
                <a:gd name="connsiteX241" fmla="*/ 296157 w 393082"/>
                <a:gd name="connsiteY241" fmla="*/ 696580 h 881496"/>
                <a:gd name="connsiteX242" fmla="*/ 302440 w 393082"/>
                <a:gd name="connsiteY242" fmla="*/ 696580 h 881496"/>
                <a:gd name="connsiteX243" fmla="*/ 302440 w 393082"/>
                <a:gd name="connsiteY243" fmla="*/ 692989 h 881496"/>
                <a:gd name="connsiteX244" fmla="*/ 296157 w 393082"/>
                <a:gd name="connsiteY244" fmla="*/ 692989 h 881496"/>
                <a:gd name="connsiteX245" fmla="*/ 299747 w 393082"/>
                <a:gd name="connsiteY245" fmla="*/ 629256 h 881496"/>
                <a:gd name="connsiteX246" fmla="*/ 306030 w 393082"/>
                <a:gd name="connsiteY246" fmla="*/ 635539 h 881496"/>
                <a:gd name="connsiteX247" fmla="*/ 306030 w 393082"/>
                <a:gd name="connsiteY247" fmla="*/ 622972 h 881496"/>
                <a:gd name="connsiteX248" fmla="*/ 299747 w 393082"/>
                <a:gd name="connsiteY248" fmla="*/ 629256 h 881496"/>
                <a:gd name="connsiteX249" fmla="*/ 306030 w 393082"/>
                <a:gd name="connsiteY249" fmla="*/ 219028 h 881496"/>
                <a:gd name="connsiteX250" fmla="*/ 306030 w 393082"/>
                <a:gd name="connsiteY250" fmla="*/ 228004 h 881496"/>
                <a:gd name="connsiteX251" fmla="*/ 309619 w 393082"/>
                <a:gd name="connsiteY251" fmla="*/ 228004 h 881496"/>
                <a:gd name="connsiteX252" fmla="*/ 309619 w 393082"/>
                <a:gd name="connsiteY252" fmla="*/ 219028 h 881496"/>
                <a:gd name="connsiteX253" fmla="*/ 306030 w 393082"/>
                <a:gd name="connsiteY253" fmla="*/ 219028 h 881496"/>
                <a:gd name="connsiteX254" fmla="*/ 306030 w 393082"/>
                <a:gd name="connsiteY254" fmla="*/ 561034 h 881496"/>
                <a:gd name="connsiteX255" fmla="*/ 306030 w 393082"/>
                <a:gd name="connsiteY255" fmla="*/ 564625 h 881496"/>
                <a:gd name="connsiteX256" fmla="*/ 312312 w 393082"/>
                <a:gd name="connsiteY256" fmla="*/ 564625 h 881496"/>
                <a:gd name="connsiteX257" fmla="*/ 312312 w 393082"/>
                <a:gd name="connsiteY257" fmla="*/ 561034 h 881496"/>
                <a:gd name="connsiteX258" fmla="*/ 306030 w 393082"/>
                <a:gd name="connsiteY258" fmla="*/ 561034 h 881496"/>
                <a:gd name="connsiteX259" fmla="*/ 313209 w 393082"/>
                <a:gd name="connsiteY259" fmla="*/ 342006 h 881496"/>
                <a:gd name="connsiteX260" fmla="*/ 313209 w 393082"/>
                <a:gd name="connsiteY260" fmla="*/ 345597 h 881496"/>
                <a:gd name="connsiteX261" fmla="*/ 319491 w 393082"/>
                <a:gd name="connsiteY261" fmla="*/ 345597 h 881496"/>
                <a:gd name="connsiteX262" fmla="*/ 319491 w 393082"/>
                <a:gd name="connsiteY262" fmla="*/ 342006 h 881496"/>
                <a:gd name="connsiteX263" fmla="*/ 313209 w 393082"/>
                <a:gd name="connsiteY263" fmla="*/ 342006 h 881496"/>
                <a:gd name="connsiteX264" fmla="*/ 322184 w 393082"/>
                <a:gd name="connsiteY264" fmla="*/ 138239 h 881496"/>
                <a:gd name="connsiteX265" fmla="*/ 318594 w 393082"/>
                <a:gd name="connsiteY265" fmla="*/ 147215 h 881496"/>
                <a:gd name="connsiteX266" fmla="*/ 328466 w 393082"/>
                <a:gd name="connsiteY266" fmla="*/ 160680 h 881496"/>
                <a:gd name="connsiteX267" fmla="*/ 328466 w 393082"/>
                <a:gd name="connsiteY267" fmla="*/ 144522 h 881496"/>
                <a:gd name="connsiteX268" fmla="*/ 322184 w 393082"/>
                <a:gd name="connsiteY268" fmla="*/ 138239 h 881496"/>
                <a:gd name="connsiteX269" fmla="*/ 318594 w 393082"/>
                <a:gd name="connsiteY269" fmla="*/ 464087 h 881496"/>
                <a:gd name="connsiteX270" fmla="*/ 318594 w 393082"/>
                <a:gd name="connsiteY270" fmla="*/ 470371 h 881496"/>
                <a:gd name="connsiteX271" fmla="*/ 324876 w 393082"/>
                <a:gd name="connsiteY271" fmla="*/ 470371 h 881496"/>
                <a:gd name="connsiteX272" fmla="*/ 324876 w 393082"/>
                <a:gd name="connsiteY272" fmla="*/ 464087 h 881496"/>
                <a:gd name="connsiteX273" fmla="*/ 318594 w 393082"/>
                <a:gd name="connsiteY273" fmla="*/ 464087 h 881496"/>
                <a:gd name="connsiteX274" fmla="*/ 322184 w 393082"/>
                <a:gd name="connsiteY274" fmla="*/ 625665 h 881496"/>
                <a:gd name="connsiteX275" fmla="*/ 322184 w 393082"/>
                <a:gd name="connsiteY275" fmla="*/ 631949 h 881496"/>
                <a:gd name="connsiteX276" fmla="*/ 325774 w 393082"/>
                <a:gd name="connsiteY276" fmla="*/ 631949 h 881496"/>
                <a:gd name="connsiteX277" fmla="*/ 325774 w 393082"/>
                <a:gd name="connsiteY277" fmla="*/ 625665 h 881496"/>
                <a:gd name="connsiteX278" fmla="*/ 322184 w 393082"/>
                <a:gd name="connsiteY278" fmla="*/ 625665 h 881496"/>
                <a:gd name="connsiteX279" fmla="*/ 325774 w 393082"/>
                <a:gd name="connsiteY279" fmla="*/ 431772 h 881496"/>
                <a:gd name="connsiteX280" fmla="*/ 325774 w 393082"/>
                <a:gd name="connsiteY280" fmla="*/ 435362 h 881496"/>
                <a:gd name="connsiteX281" fmla="*/ 329363 w 393082"/>
                <a:gd name="connsiteY281" fmla="*/ 445237 h 881496"/>
                <a:gd name="connsiteX282" fmla="*/ 332953 w 393082"/>
                <a:gd name="connsiteY282" fmla="*/ 445237 h 881496"/>
                <a:gd name="connsiteX283" fmla="*/ 332953 w 393082"/>
                <a:gd name="connsiteY283" fmla="*/ 431772 h 881496"/>
                <a:gd name="connsiteX284" fmla="*/ 325774 w 393082"/>
                <a:gd name="connsiteY284" fmla="*/ 431772 h 881496"/>
                <a:gd name="connsiteX285" fmla="*/ 329363 w 393082"/>
                <a:gd name="connsiteY285" fmla="*/ 631949 h 881496"/>
                <a:gd name="connsiteX286" fmla="*/ 329363 w 393082"/>
                <a:gd name="connsiteY286" fmla="*/ 645414 h 881496"/>
                <a:gd name="connsiteX287" fmla="*/ 335645 w 393082"/>
                <a:gd name="connsiteY287" fmla="*/ 639130 h 881496"/>
                <a:gd name="connsiteX288" fmla="*/ 329363 w 393082"/>
                <a:gd name="connsiteY288" fmla="*/ 631949 h 881496"/>
                <a:gd name="connsiteX289" fmla="*/ 329363 w 393082"/>
                <a:gd name="connsiteY289" fmla="*/ 667855 h 881496"/>
                <a:gd name="connsiteX290" fmla="*/ 329363 w 393082"/>
                <a:gd name="connsiteY290" fmla="*/ 674139 h 881496"/>
                <a:gd name="connsiteX291" fmla="*/ 345517 w 393082"/>
                <a:gd name="connsiteY291" fmla="*/ 670548 h 881496"/>
                <a:gd name="connsiteX292" fmla="*/ 345517 w 393082"/>
                <a:gd name="connsiteY292" fmla="*/ 664264 h 881496"/>
                <a:gd name="connsiteX293" fmla="*/ 329363 w 393082"/>
                <a:gd name="connsiteY293" fmla="*/ 667855 h 881496"/>
                <a:gd name="connsiteX294" fmla="*/ 332055 w 393082"/>
                <a:gd name="connsiteY294" fmla="*/ 406637 h 881496"/>
                <a:gd name="connsiteX295" fmla="*/ 332055 w 393082"/>
                <a:gd name="connsiteY295" fmla="*/ 415614 h 881496"/>
                <a:gd name="connsiteX296" fmla="*/ 338337 w 393082"/>
                <a:gd name="connsiteY296" fmla="*/ 415614 h 881496"/>
                <a:gd name="connsiteX297" fmla="*/ 338337 w 393082"/>
                <a:gd name="connsiteY297" fmla="*/ 412023 h 881496"/>
                <a:gd name="connsiteX298" fmla="*/ 332055 w 393082"/>
                <a:gd name="connsiteY298" fmla="*/ 406637 h 881496"/>
                <a:gd name="connsiteX299" fmla="*/ 332055 w 393082"/>
                <a:gd name="connsiteY299" fmla="*/ 461394 h 881496"/>
                <a:gd name="connsiteX300" fmla="*/ 332055 w 393082"/>
                <a:gd name="connsiteY300" fmla="*/ 470371 h 881496"/>
                <a:gd name="connsiteX301" fmla="*/ 338337 w 393082"/>
                <a:gd name="connsiteY301" fmla="*/ 470371 h 881496"/>
                <a:gd name="connsiteX302" fmla="*/ 338337 w 393082"/>
                <a:gd name="connsiteY302" fmla="*/ 467678 h 881496"/>
                <a:gd name="connsiteX303" fmla="*/ 332055 w 393082"/>
                <a:gd name="connsiteY303" fmla="*/ 461394 h 881496"/>
                <a:gd name="connsiteX304" fmla="*/ 334748 w 393082"/>
                <a:gd name="connsiteY304" fmla="*/ 254934 h 881496"/>
                <a:gd name="connsiteX305" fmla="*/ 334748 w 393082"/>
                <a:gd name="connsiteY305" fmla="*/ 258524 h 881496"/>
                <a:gd name="connsiteX306" fmla="*/ 341030 w 393082"/>
                <a:gd name="connsiteY306" fmla="*/ 258524 h 881496"/>
                <a:gd name="connsiteX307" fmla="*/ 341030 w 393082"/>
                <a:gd name="connsiteY307" fmla="*/ 254934 h 881496"/>
                <a:gd name="connsiteX308" fmla="*/ 334748 w 393082"/>
                <a:gd name="connsiteY308" fmla="*/ 254934 h 881496"/>
                <a:gd name="connsiteX309" fmla="*/ 334748 w 393082"/>
                <a:gd name="connsiteY309" fmla="*/ 554750 h 881496"/>
                <a:gd name="connsiteX310" fmla="*/ 341030 w 393082"/>
                <a:gd name="connsiteY310" fmla="*/ 564625 h 881496"/>
                <a:gd name="connsiteX311" fmla="*/ 344620 w 393082"/>
                <a:gd name="connsiteY311" fmla="*/ 564625 h 881496"/>
                <a:gd name="connsiteX312" fmla="*/ 350902 w 393082"/>
                <a:gd name="connsiteY312" fmla="*/ 558341 h 881496"/>
                <a:gd name="connsiteX313" fmla="*/ 350902 w 393082"/>
                <a:gd name="connsiteY313" fmla="*/ 554750 h 881496"/>
                <a:gd name="connsiteX314" fmla="*/ 344620 w 393082"/>
                <a:gd name="connsiteY314" fmla="*/ 548467 h 881496"/>
                <a:gd name="connsiteX315" fmla="*/ 341030 w 393082"/>
                <a:gd name="connsiteY315" fmla="*/ 548467 h 881496"/>
                <a:gd name="connsiteX316" fmla="*/ 334748 w 393082"/>
                <a:gd name="connsiteY316" fmla="*/ 554750 h 881496"/>
                <a:gd name="connsiteX317" fmla="*/ 344620 w 393082"/>
                <a:gd name="connsiteY317" fmla="*/ 399456 h 881496"/>
                <a:gd name="connsiteX318" fmla="*/ 344620 w 393082"/>
                <a:gd name="connsiteY318" fmla="*/ 405740 h 881496"/>
                <a:gd name="connsiteX319" fmla="*/ 348210 w 393082"/>
                <a:gd name="connsiteY319" fmla="*/ 405740 h 881496"/>
                <a:gd name="connsiteX320" fmla="*/ 348210 w 393082"/>
                <a:gd name="connsiteY320" fmla="*/ 399456 h 881496"/>
                <a:gd name="connsiteX321" fmla="*/ 344620 w 393082"/>
                <a:gd name="connsiteY321" fmla="*/ 399456 h 881496"/>
                <a:gd name="connsiteX322" fmla="*/ 344620 w 393082"/>
                <a:gd name="connsiteY322" fmla="*/ 687603 h 881496"/>
                <a:gd name="connsiteX323" fmla="*/ 350902 w 393082"/>
                <a:gd name="connsiteY323" fmla="*/ 693887 h 881496"/>
                <a:gd name="connsiteX324" fmla="*/ 350902 w 393082"/>
                <a:gd name="connsiteY324" fmla="*/ 687603 h 881496"/>
                <a:gd name="connsiteX325" fmla="*/ 344620 w 393082"/>
                <a:gd name="connsiteY325" fmla="*/ 687603 h 88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Lst>
              <a:rect l="l" t="t" r="r" b="b"/>
              <a:pathLst>
                <a:path w="393082" h="881496">
                  <a:moveTo>
                    <a:pt x="199233" y="0"/>
                  </a:moveTo>
                  <a:cubicBezTo>
                    <a:pt x="293465" y="0"/>
                    <a:pt x="356286" y="48473"/>
                    <a:pt x="386800" y="145420"/>
                  </a:cubicBezTo>
                  <a:cubicBezTo>
                    <a:pt x="391287" y="168759"/>
                    <a:pt x="393082" y="195689"/>
                    <a:pt x="393082" y="226209"/>
                  </a:cubicBezTo>
                  <a:lnTo>
                    <a:pt x="393082" y="645414"/>
                  </a:lnTo>
                  <a:cubicBezTo>
                    <a:pt x="393082" y="752234"/>
                    <a:pt x="355389" y="824944"/>
                    <a:pt x="280003" y="861748"/>
                  </a:cubicBezTo>
                  <a:cubicBezTo>
                    <a:pt x="248593" y="874315"/>
                    <a:pt x="218080" y="881497"/>
                    <a:pt x="190259" y="881497"/>
                  </a:cubicBezTo>
                  <a:cubicBezTo>
                    <a:pt x="142694" y="881497"/>
                    <a:pt x="97822" y="861748"/>
                    <a:pt x="54745" y="823149"/>
                  </a:cubicBezTo>
                  <a:cubicBezTo>
                    <a:pt x="17949" y="776471"/>
                    <a:pt x="0" y="733384"/>
                    <a:pt x="0" y="693887"/>
                  </a:cubicBezTo>
                  <a:cubicBezTo>
                    <a:pt x="1795" y="639130"/>
                    <a:pt x="3590" y="606814"/>
                    <a:pt x="3590" y="596940"/>
                  </a:cubicBezTo>
                  <a:cubicBezTo>
                    <a:pt x="3590" y="589759"/>
                    <a:pt x="2693" y="571806"/>
                    <a:pt x="0" y="542183"/>
                  </a:cubicBezTo>
                  <a:cubicBezTo>
                    <a:pt x="0" y="540388"/>
                    <a:pt x="898" y="534104"/>
                    <a:pt x="3590" y="522435"/>
                  </a:cubicBezTo>
                  <a:cubicBezTo>
                    <a:pt x="1795" y="503584"/>
                    <a:pt x="0" y="491915"/>
                    <a:pt x="0" y="487426"/>
                  </a:cubicBezTo>
                  <a:cubicBezTo>
                    <a:pt x="1795" y="435362"/>
                    <a:pt x="3590" y="402149"/>
                    <a:pt x="3590" y="387787"/>
                  </a:cubicBezTo>
                  <a:lnTo>
                    <a:pt x="0" y="381503"/>
                  </a:lnTo>
                  <a:cubicBezTo>
                    <a:pt x="1795" y="377913"/>
                    <a:pt x="3590" y="373424"/>
                    <a:pt x="3590" y="368936"/>
                  </a:cubicBezTo>
                  <a:lnTo>
                    <a:pt x="3590" y="355471"/>
                  </a:lnTo>
                  <a:cubicBezTo>
                    <a:pt x="3590" y="336620"/>
                    <a:pt x="2693" y="323156"/>
                    <a:pt x="0" y="316872"/>
                  </a:cubicBezTo>
                  <a:cubicBezTo>
                    <a:pt x="1795" y="298021"/>
                    <a:pt x="3590" y="281864"/>
                    <a:pt x="3590" y="268399"/>
                  </a:cubicBezTo>
                  <a:lnTo>
                    <a:pt x="3590" y="181326"/>
                  </a:lnTo>
                  <a:cubicBezTo>
                    <a:pt x="3590" y="147215"/>
                    <a:pt x="20642" y="105923"/>
                    <a:pt x="54745" y="58348"/>
                  </a:cubicBezTo>
                  <a:cubicBezTo>
                    <a:pt x="102309" y="19748"/>
                    <a:pt x="145386" y="0"/>
                    <a:pt x="183977" y="0"/>
                  </a:cubicBezTo>
                  <a:lnTo>
                    <a:pt x="199233" y="0"/>
                  </a:lnTo>
                  <a:close/>
                  <a:moveTo>
                    <a:pt x="48462" y="544876"/>
                  </a:moveTo>
                  <a:lnTo>
                    <a:pt x="48462" y="557443"/>
                  </a:lnTo>
                  <a:cubicBezTo>
                    <a:pt x="53847" y="552955"/>
                    <a:pt x="57437" y="551160"/>
                    <a:pt x="61027" y="551160"/>
                  </a:cubicBezTo>
                  <a:cubicBezTo>
                    <a:pt x="61027" y="546672"/>
                    <a:pt x="59232" y="544876"/>
                    <a:pt x="54745" y="544876"/>
                  </a:cubicBezTo>
                  <a:lnTo>
                    <a:pt x="48462" y="544876"/>
                  </a:lnTo>
                  <a:close/>
                  <a:moveTo>
                    <a:pt x="51155" y="506277"/>
                  </a:moveTo>
                  <a:lnTo>
                    <a:pt x="51155" y="508970"/>
                  </a:lnTo>
                  <a:lnTo>
                    <a:pt x="57437" y="508970"/>
                  </a:lnTo>
                  <a:lnTo>
                    <a:pt x="57437" y="506277"/>
                  </a:lnTo>
                  <a:lnTo>
                    <a:pt x="51155" y="506277"/>
                  </a:lnTo>
                  <a:close/>
                  <a:moveTo>
                    <a:pt x="57437" y="170554"/>
                  </a:moveTo>
                  <a:lnTo>
                    <a:pt x="57437" y="174145"/>
                  </a:lnTo>
                  <a:cubicBezTo>
                    <a:pt x="58334" y="178633"/>
                    <a:pt x="60129" y="180429"/>
                    <a:pt x="63719" y="180429"/>
                  </a:cubicBezTo>
                  <a:lnTo>
                    <a:pt x="70001" y="180429"/>
                  </a:lnTo>
                  <a:lnTo>
                    <a:pt x="70001" y="174145"/>
                  </a:lnTo>
                  <a:lnTo>
                    <a:pt x="57437" y="170554"/>
                  </a:lnTo>
                  <a:close/>
                  <a:moveTo>
                    <a:pt x="64616" y="270194"/>
                  </a:moveTo>
                  <a:lnTo>
                    <a:pt x="64616" y="273785"/>
                  </a:lnTo>
                  <a:cubicBezTo>
                    <a:pt x="65514" y="278273"/>
                    <a:pt x="67308" y="280068"/>
                    <a:pt x="70899" y="280068"/>
                  </a:cubicBezTo>
                  <a:lnTo>
                    <a:pt x="74489" y="280068"/>
                  </a:lnTo>
                  <a:cubicBezTo>
                    <a:pt x="78976" y="280068"/>
                    <a:pt x="80770" y="278273"/>
                    <a:pt x="80770" y="273785"/>
                  </a:cubicBezTo>
                  <a:lnTo>
                    <a:pt x="74489" y="270194"/>
                  </a:lnTo>
                  <a:lnTo>
                    <a:pt x="64616" y="270194"/>
                  </a:lnTo>
                  <a:close/>
                  <a:moveTo>
                    <a:pt x="64616" y="354574"/>
                  </a:moveTo>
                  <a:lnTo>
                    <a:pt x="64616" y="358164"/>
                  </a:lnTo>
                  <a:lnTo>
                    <a:pt x="70899" y="358164"/>
                  </a:lnTo>
                  <a:lnTo>
                    <a:pt x="70899" y="354574"/>
                  </a:lnTo>
                  <a:lnTo>
                    <a:pt x="64616" y="354574"/>
                  </a:lnTo>
                  <a:close/>
                  <a:moveTo>
                    <a:pt x="64616" y="645414"/>
                  </a:moveTo>
                  <a:lnTo>
                    <a:pt x="73591" y="645414"/>
                  </a:lnTo>
                  <a:lnTo>
                    <a:pt x="73591" y="639130"/>
                  </a:lnTo>
                  <a:lnTo>
                    <a:pt x="70001" y="639130"/>
                  </a:lnTo>
                  <a:cubicBezTo>
                    <a:pt x="66411" y="639130"/>
                    <a:pt x="64616" y="641823"/>
                    <a:pt x="64616" y="645414"/>
                  </a:cubicBezTo>
                  <a:close/>
                  <a:moveTo>
                    <a:pt x="64616" y="648107"/>
                  </a:moveTo>
                  <a:lnTo>
                    <a:pt x="64616" y="654390"/>
                  </a:lnTo>
                  <a:lnTo>
                    <a:pt x="68206" y="654390"/>
                  </a:lnTo>
                  <a:lnTo>
                    <a:pt x="68206" y="648107"/>
                  </a:lnTo>
                  <a:lnTo>
                    <a:pt x="64616" y="648107"/>
                  </a:lnTo>
                  <a:close/>
                  <a:moveTo>
                    <a:pt x="67308" y="593350"/>
                  </a:moveTo>
                  <a:lnTo>
                    <a:pt x="67308" y="596940"/>
                  </a:lnTo>
                  <a:cubicBezTo>
                    <a:pt x="69103" y="612200"/>
                    <a:pt x="70899" y="619382"/>
                    <a:pt x="73591" y="619382"/>
                  </a:cubicBezTo>
                  <a:cubicBezTo>
                    <a:pt x="78078" y="617586"/>
                    <a:pt x="81668" y="615791"/>
                    <a:pt x="83463" y="615791"/>
                  </a:cubicBezTo>
                  <a:lnTo>
                    <a:pt x="83463" y="612200"/>
                  </a:lnTo>
                  <a:cubicBezTo>
                    <a:pt x="74489" y="604121"/>
                    <a:pt x="70001" y="597838"/>
                    <a:pt x="70001" y="592452"/>
                  </a:cubicBezTo>
                  <a:lnTo>
                    <a:pt x="67308" y="592452"/>
                  </a:lnTo>
                  <a:close/>
                  <a:moveTo>
                    <a:pt x="70001" y="322258"/>
                  </a:moveTo>
                  <a:lnTo>
                    <a:pt x="70001" y="325849"/>
                  </a:lnTo>
                  <a:lnTo>
                    <a:pt x="76283" y="325849"/>
                  </a:lnTo>
                  <a:lnTo>
                    <a:pt x="76283" y="322258"/>
                  </a:lnTo>
                  <a:lnTo>
                    <a:pt x="70001" y="322258"/>
                  </a:lnTo>
                  <a:close/>
                  <a:moveTo>
                    <a:pt x="77181" y="406637"/>
                  </a:moveTo>
                  <a:lnTo>
                    <a:pt x="77181" y="409330"/>
                  </a:lnTo>
                  <a:cubicBezTo>
                    <a:pt x="81668" y="409330"/>
                    <a:pt x="83463" y="407535"/>
                    <a:pt x="83463" y="403047"/>
                  </a:cubicBezTo>
                  <a:lnTo>
                    <a:pt x="83463" y="399456"/>
                  </a:lnTo>
                  <a:cubicBezTo>
                    <a:pt x="78976" y="400354"/>
                    <a:pt x="77181" y="403047"/>
                    <a:pt x="77181" y="406637"/>
                  </a:cubicBezTo>
                  <a:close/>
                  <a:moveTo>
                    <a:pt x="83463" y="202870"/>
                  </a:moveTo>
                  <a:lnTo>
                    <a:pt x="83463" y="206461"/>
                  </a:lnTo>
                  <a:lnTo>
                    <a:pt x="87052" y="206461"/>
                  </a:lnTo>
                  <a:cubicBezTo>
                    <a:pt x="89745" y="206461"/>
                    <a:pt x="93335" y="202870"/>
                    <a:pt x="96027" y="196586"/>
                  </a:cubicBezTo>
                  <a:lnTo>
                    <a:pt x="89745" y="196586"/>
                  </a:lnTo>
                  <a:cubicBezTo>
                    <a:pt x="86155" y="197484"/>
                    <a:pt x="83463" y="199279"/>
                    <a:pt x="83463" y="202870"/>
                  </a:cubicBezTo>
                  <a:close/>
                  <a:moveTo>
                    <a:pt x="83463" y="215437"/>
                  </a:moveTo>
                  <a:lnTo>
                    <a:pt x="83463" y="221721"/>
                  </a:lnTo>
                  <a:lnTo>
                    <a:pt x="87052" y="221721"/>
                  </a:lnTo>
                  <a:lnTo>
                    <a:pt x="87052" y="215437"/>
                  </a:lnTo>
                  <a:lnTo>
                    <a:pt x="83463" y="215437"/>
                  </a:lnTo>
                  <a:close/>
                  <a:moveTo>
                    <a:pt x="83463" y="454213"/>
                  </a:moveTo>
                  <a:lnTo>
                    <a:pt x="83463" y="460497"/>
                  </a:lnTo>
                  <a:lnTo>
                    <a:pt x="87052" y="460497"/>
                  </a:lnTo>
                  <a:lnTo>
                    <a:pt x="87052" y="454213"/>
                  </a:lnTo>
                  <a:lnTo>
                    <a:pt x="83463" y="454213"/>
                  </a:lnTo>
                  <a:close/>
                  <a:moveTo>
                    <a:pt x="83463" y="532309"/>
                  </a:moveTo>
                  <a:lnTo>
                    <a:pt x="83463" y="535900"/>
                  </a:lnTo>
                  <a:lnTo>
                    <a:pt x="96027" y="535900"/>
                  </a:lnTo>
                  <a:lnTo>
                    <a:pt x="96027" y="529616"/>
                  </a:lnTo>
                  <a:lnTo>
                    <a:pt x="92437" y="529616"/>
                  </a:lnTo>
                  <a:cubicBezTo>
                    <a:pt x="88847" y="531411"/>
                    <a:pt x="86155" y="532309"/>
                    <a:pt x="83463" y="532309"/>
                  </a:cubicBezTo>
                  <a:close/>
                  <a:moveTo>
                    <a:pt x="87052" y="551160"/>
                  </a:moveTo>
                  <a:lnTo>
                    <a:pt x="83463" y="557443"/>
                  </a:lnTo>
                  <a:cubicBezTo>
                    <a:pt x="87950" y="564625"/>
                    <a:pt x="89745" y="570011"/>
                    <a:pt x="89745" y="573601"/>
                  </a:cubicBezTo>
                  <a:lnTo>
                    <a:pt x="92437" y="573601"/>
                  </a:lnTo>
                  <a:lnTo>
                    <a:pt x="92437" y="557443"/>
                  </a:lnTo>
                  <a:cubicBezTo>
                    <a:pt x="93335" y="553853"/>
                    <a:pt x="90642" y="551160"/>
                    <a:pt x="87052" y="551160"/>
                  </a:cubicBezTo>
                  <a:close/>
                  <a:moveTo>
                    <a:pt x="83463" y="580782"/>
                  </a:moveTo>
                  <a:lnTo>
                    <a:pt x="83463" y="587066"/>
                  </a:lnTo>
                  <a:lnTo>
                    <a:pt x="87052" y="587066"/>
                  </a:lnTo>
                  <a:lnTo>
                    <a:pt x="87052" y="580782"/>
                  </a:lnTo>
                  <a:lnTo>
                    <a:pt x="83463" y="580782"/>
                  </a:lnTo>
                  <a:close/>
                  <a:moveTo>
                    <a:pt x="87052" y="128365"/>
                  </a:moveTo>
                  <a:cubicBezTo>
                    <a:pt x="87950" y="132853"/>
                    <a:pt x="89745" y="134648"/>
                    <a:pt x="93335" y="134648"/>
                  </a:cubicBezTo>
                  <a:lnTo>
                    <a:pt x="99617" y="134648"/>
                  </a:lnTo>
                  <a:lnTo>
                    <a:pt x="99617" y="128365"/>
                  </a:lnTo>
                  <a:lnTo>
                    <a:pt x="87052" y="128365"/>
                  </a:lnTo>
                  <a:close/>
                  <a:moveTo>
                    <a:pt x="96027" y="731588"/>
                  </a:moveTo>
                  <a:cubicBezTo>
                    <a:pt x="89745" y="739667"/>
                    <a:pt x="87052" y="746849"/>
                    <a:pt x="87052" y="751337"/>
                  </a:cubicBezTo>
                  <a:lnTo>
                    <a:pt x="90642" y="751337"/>
                  </a:lnTo>
                  <a:cubicBezTo>
                    <a:pt x="101412" y="749541"/>
                    <a:pt x="106796" y="746849"/>
                    <a:pt x="106796" y="742360"/>
                  </a:cubicBezTo>
                  <a:cubicBezTo>
                    <a:pt x="105899" y="738770"/>
                    <a:pt x="103206" y="736077"/>
                    <a:pt x="96027" y="731588"/>
                  </a:cubicBezTo>
                  <a:close/>
                  <a:moveTo>
                    <a:pt x="90642" y="692989"/>
                  </a:moveTo>
                  <a:lnTo>
                    <a:pt x="90642" y="709147"/>
                  </a:lnTo>
                  <a:lnTo>
                    <a:pt x="99617" y="709147"/>
                  </a:lnTo>
                  <a:lnTo>
                    <a:pt x="99617" y="705556"/>
                  </a:lnTo>
                  <a:cubicBezTo>
                    <a:pt x="95130" y="700170"/>
                    <a:pt x="93335" y="695682"/>
                    <a:pt x="93335" y="692092"/>
                  </a:cubicBezTo>
                  <a:lnTo>
                    <a:pt x="90642" y="692092"/>
                  </a:lnTo>
                  <a:close/>
                  <a:moveTo>
                    <a:pt x="93335" y="245060"/>
                  </a:moveTo>
                  <a:lnTo>
                    <a:pt x="93335" y="254036"/>
                  </a:lnTo>
                  <a:lnTo>
                    <a:pt x="96925" y="254036"/>
                  </a:lnTo>
                  <a:lnTo>
                    <a:pt x="96925" y="245060"/>
                  </a:lnTo>
                  <a:lnTo>
                    <a:pt x="93335" y="245060"/>
                  </a:lnTo>
                  <a:close/>
                  <a:moveTo>
                    <a:pt x="99617" y="334825"/>
                  </a:moveTo>
                  <a:lnTo>
                    <a:pt x="99617" y="341109"/>
                  </a:lnTo>
                  <a:lnTo>
                    <a:pt x="103206" y="341109"/>
                  </a:lnTo>
                  <a:lnTo>
                    <a:pt x="103206" y="334825"/>
                  </a:lnTo>
                  <a:lnTo>
                    <a:pt x="99617" y="334825"/>
                  </a:lnTo>
                  <a:close/>
                  <a:moveTo>
                    <a:pt x="99617" y="771085"/>
                  </a:moveTo>
                  <a:lnTo>
                    <a:pt x="99617" y="774676"/>
                  </a:lnTo>
                  <a:lnTo>
                    <a:pt x="109489" y="774676"/>
                  </a:lnTo>
                  <a:lnTo>
                    <a:pt x="109489" y="771085"/>
                  </a:lnTo>
                  <a:lnTo>
                    <a:pt x="99617" y="771085"/>
                  </a:lnTo>
                  <a:close/>
                  <a:moveTo>
                    <a:pt x="112181" y="131955"/>
                  </a:moveTo>
                  <a:lnTo>
                    <a:pt x="112181" y="135546"/>
                  </a:lnTo>
                  <a:lnTo>
                    <a:pt x="118463" y="135546"/>
                  </a:lnTo>
                  <a:lnTo>
                    <a:pt x="118463" y="131955"/>
                  </a:lnTo>
                  <a:lnTo>
                    <a:pt x="112181" y="131955"/>
                  </a:lnTo>
                  <a:close/>
                  <a:moveTo>
                    <a:pt x="125643" y="80789"/>
                  </a:moveTo>
                  <a:lnTo>
                    <a:pt x="125643" y="84380"/>
                  </a:lnTo>
                  <a:lnTo>
                    <a:pt x="131925" y="84380"/>
                  </a:lnTo>
                  <a:lnTo>
                    <a:pt x="131925" y="80789"/>
                  </a:lnTo>
                  <a:lnTo>
                    <a:pt x="125643" y="80789"/>
                  </a:lnTo>
                  <a:close/>
                  <a:moveTo>
                    <a:pt x="125643" y="764802"/>
                  </a:moveTo>
                  <a:lnTo>
                    <a:pt x="125643" y="777369"/>
                  </a:lnTo>
                  <a:lnTo>
                    <a:pt x="138207" y="780959"/>
                  </a:lnTo>
                  <a:lnTo>
                    <a:pt x="141797" y="774676"/>
                  </a:lnTo>
                  <a:cubicBezTo>
                    <a:pt x="141797" y="769290"/>
                    <a:pt x="136412" y="765699"/>
                    <a:pt x="125643" y="764802"/>
                  </a:cubicBezTo>
                  <a:close/>
                  <a:moveTo>
                    <a:pt x="145386" y="202870"/>
                  </a:moveTo>
                  <a:lnTo>
                    <a:pt x="145386" y="676832"/>
                  </a:lnTo>
                  <a:cubicBezTo>
                    <a:pt x="154361" y="718124"/>
                    <a:pt x="171413" y="737872"/>
                    <a:pt x="196541" y="737872"/>
                  </a:cubicBezTo>
                  <a:lnTo>
                    <a:pt x="200131" y="737872"/>
                  </a:lnTo>
                  <a:cubicBezTo>
                    <a:pt x="214490" y="737872"/>
                    <a:pt x="228849" y="725305"/>
                    <a:pt x="245003" y="699273"/>
                  </a:cubicBezTo>
                  <a:cubicBezTo>
                    <a:pt x="246798" y="640028"/>
                    <a:pt x="248593" y="589759"/>
                    <a:pt x="248593" y="550262"/>
                  </a:cubicBezTo>
                  <a:cubicBezTo>
                    <a:pt x="248593" y="540388"/>
                    <a:pt x="247696" y="529616"/>
                    <a:pt x="245003" y="517947"/>
                  </a:cubicBezTo>
                  <a:cubicBezTo>
                    <a:pt x="246798" y="507175"/>
                    <a:pt x="248593" y="493710"/>
                    <a:pt x="248593" y="479348"/>
                  </a:cubicBezTo>
                  <a:lnTo>
                    <a:pt x="248593" y="475757"/>
                  </a:lnTo>
                  <a:cubicBezTo>
                    <a:pt x="248593" y="458701"/>
                    <a:pt x="247696" y="438055"/>
                    <a:pt x="245003" y="414716"/>
                  </a:cubicBezTo>
                  <a:cubicBezTo>
                    <a:pt x="249491" y="403945"/>
                    <a:pt x="251285" y="396763"/>
                    <a:pt x="251285" y="392275"/>
                  </a:cubicBezTo>
                  <a:cubicBezTo>
                    <a:pt x="246798" y="377913"/>
                    <a:pt x="245003" y="364448"/>
                    <a:pt x="245003" y="353676"/>
                  </a:cubicBezTo>
                  <a:cubicBezTo>
                    <a:pt x="245003" y="333927"/>
                    <a:pt x="245901" y="298919"/>
                    <a:pt x="248593" y="246855"/>
                  </a:cubicBezTo>
                  <a:cubicBezTo>
                    <a:pt x="248593" y="245060"/>
                    <a:pt x="247696" y="238776"/>
                    <a:pt x="245003" y="227107"/>
                  </a:cubicBezTo>
                  <a:cubicBezTo>
                    <a:pt x="246798" y="216335"/>
                    <a:pt x="248593" y="202870"/>
                    <a:pt x="248593" y="188507"/>
                  </a:cubicBezTo>
                  <a:lnTo>
                    <a:pt x="248593" y="185814"/>
                  </a:lnTo>
                  <a:cubicBezTo>
                    <a:pt x="248593" y="165168"/>
                    <a:pt x="229747" y="149908"/>
                    <a:pt x="192951" y="140932"/>
                  </a:cubicBezTo>
                  <a:cubicBezTo>
                    <a:pt x="160643" y="141829"/>
                    <a:pt x="145386" y="162475"/>
                    <a:pt x="145386" y="202870"/>
                  </a:cubicBezTo>
                  <a:close/>
                  <a:moveTo>
                    <a:pt x="148079" y="809684"/>
                  </a:moveTo>
                  <a:lnTo>
                    <a:pt x="148079" y="815968"/>
                  </a:lnTo>
                  <a:lnTo>
                    <a:pt x="151669" y="815968"/>
                  </a:lnTo>
                  <a:lnTo>
                    <a:pt x="151669" y="809684"/>
                  </a:lnTo>
                  <a:lnTo>
                    <a:pt x="148079" y="809684"/>
                  </a:lnTo>
                  <a:close/>
                  <a:moveTo>
                    <a:pt x="164233" y="764802"/>
                  </a:moveTo>
                  <a:lnTo>
                    <a:pt x="164233" y="768392"/>
                  </a:lnTo>
                  <a:cubicBezTo>
                    <a:pt x="164233" y="771085"/>
                    <a:pt x="166925" y="774676"/>
                    <a:pt x="173208" y="777369"/>
                  </a:cubicBezTo>
                  <a:lnTo>
                    <a:pt x="173208" y="764802"/>
                  </a:lnTo>
                  <a:lnTo>
                    <a:pt x="164233" y="764802"/>
                  </a:lnTo>
                  <a:close/>
                  <a:moveTo>
                    <a:pt x="176797" y="70915"/>
                  </a:moveTo>
                  <a:lnTo>
                    <a:pt x="176797" y="77198"/>
                  </a:lnTo>
                  <a:cubicBezTo>
                    <a:pt x="178592" y="77198"/>
                    <a:pt x="182182" y="78096"/>
                    <a:pt x="186669" y="80789"/>
                  </a:cubicBezTo>
                  <a:lnTo>
                    <a:pt x="186669" y="74505"/>
                  </a:lnTo>
                  <a:cubicBezTo>
                    <a:pt x="184874" y="73608"/>
                    <a:pt x="181284" y="72710"/>
                    <a:pt x="176797" y="70915"/>
                  </a:cubicBezTo>
                  <a:close/>
                  <a:moveTo>
                    <a:pt x="180387" y="793527"/>
                  </a:moveTo>
                  <a:lnTo>
                    <a:pt x="176797" y="809684"/>
                  </a:lnTo>
                  <a:lnTo>
                    <a:pt x="186669" y="809684"/>
                  </a:lnTo>
                  <a:cubicBezTo>
                    <a:pt x="186669" y="806094"/>
                    <a:pt x="188464" y="801605"/>
                    <a:pt x="192951" y="796220"/>
                  </a:cubicBezTo>
                  <a:lnTo>
                    <a:pt x="186669" y="792629"/>
                  </a:lnTo>
                  <a:lnTo>
                    <a:pt x="180387" y="792629"/>
                  </a:lnTo>
                  <a:close/>
                  <a:moveTo>
                    <a:pt x="215387" y="83482"/>
                  </a:moveTo>
                  <a:lnTo>
                    <a:pt x="215387" y="89765"/>
                  </a:lnTo>
                  <a:lnTo>
                    <a:pt x="218977" y="89765"/>
                  </a:lnTo>
                  <a:lnTo>
                    <a:pt x="218977" y="83482"/>
                  </a:lnTo>
                  <a:lnTo>
                    <a:pt x="215387" y="83482"/>
                  </a:lnTo>
                  <a:close/>
                  <a:moveTo>
                    <a:pt x="215387" y="93356"/>
                  </a:moveTo>
                  <a:lnTo>
                    <a:pt x="215387" y="99640"/>
                  </a:lnTo>
                  <a:lnTo>
                    <a:pt x="221669" y="99640"/>
                  </a:lnTo>
                  <a:lnTo>
                    <a:pt x="221669" y="93356"/>
                  </a:lnTo>
                  <a:lnTo>
                    <a:pt x="215387" y="93356"/>
                  </a:lnTo>
                  <a:close/>
                  <a:moveTo>
                    <a:pt x="222567" y="796220"/>
                  </a:moveTo>
                  <a:lnTo>
                    <a:pt x="222567" y="799810"/>
                  </a:lnTo>
                  <a:lnTo>
                    <a:pt x="232439" y="799810"/>
                  </a:lnTo>
                  <a:lnTo>
                    <a:pt x="232439" y="796220"/>
                  </a:lnTo>
                  <a:lnTo>
                    <a:pt x="222567" y="796220"/>
                  </a:lnTo>
                  <a:close/>
                  <a:moveTo>
                    <a:pt x="235131" y="67324"/>
                  </a:moveTo>
                  <a:lnTo>
                    <a:pt x="235131" y="70915"/>
                  </a:lnTo>
                  <a:cubicBezTo>
                    <a:pt x="236029" y="75403"/>
                    <a:pt x="237823" y="77198"/>
                    <a:pt x="241413" y="77198"/>
                  </a:cubicBezTo>
                  <a:lnTo>
                    <a:pt x="251285" y="77198"/>
                  </a:lnTo>
                  <a:lnTo>
                    <a:pt x="251285" y="73608"/>
                  </a:lnTo>
                  <a:cubicBezTo>
                    <a:pt x="251285" y="69119"/>
                    <a:pt x="249491" y="67324"/>
                    <a:pt x="245003" y="67324"/>
                  </a:cubicBezTo>
                  <a:lnTo>
                    <a:pt x="235131" y="67324"/>
                  </a:lnTo>
                  <a:close/>
                  <a:moveTo>
                    <a:pt x="248593" y="787243"/>
                  </a:moveTo>
                  <a:lnTo>
                    <a:pt x="261157" y="796220"/>
                  </a:lnTo>
                  <a:lnTo>
                    <a:pt x="267440" y="796220"/>
                  </a:lnTo>
                  <a:lnTo>
                    <a:pt x="267440" y="789936"/>
                  </a:lnTo>
                  <a:lnTo>
                    <a:pt x="271029" y="789936"/>
                  </a:lnTo>
                  <a:cubicBezTo>
                    <a:pt x="272824" y="789936"/>
                    <a:pt x="273721" y="790834"/>
                    <a:pt x="273721" y="793527"/>
                  </a:cubicBezTo>
                  <a:cubicBezTo>
                    <a:pt x="278208" y="791731"/>
                    <a:pt x="281798" y="789936"/>
                    <a:pt x="287183" y="789936"/>
                  </a:cubicBezTo>
                  <a:lnTo>
                    <a:pt x="287183" y="783652"/>
                  </a:lnTo>
                  <a:cubicBezTo>
                    <a:pt x="283593" y="783652"/>
                    <a:pt x="279106" y="781857"/>
                    <a:pt x="273721" y="777369"/>
                  </a:cubicBezTo>
                  <a:cubicBezTo>
                    <a:pt x="256670" y="779164"/>
                    <a:pt x="248593" y="782755"/>
                    <a:pt x="248593" y="787243"/>
                  </a:cubicBezTo>
                  <a:close/>
                  <a:moveTo>
                    <a:pt x="253978" y="757620"/>
                  </a:moveTo>
                  <a:lnTo>
                    <a:pt x="253978" y="763904"/>
                  </a:lnTo>
                  <a:lnTo>
                    <a:pt x="257567" y="763904"/>
                  </a:lnTo>
                  <a:lnTo>
                    <a:pt x="257567" y="757620"/>
                  </a:lnTo>
                  <a:lnTo>
                    <a:pt x="253978" y="757620"/>
                  </a:lnTo>
                  <a:close/>
                  <a:moveTo>
                    <a:pt x="267440" y="748644"/>
                  </a:moveTo>
                  <a:lnTo>
                    <a:pt x="276414" y="748644"/>
                  </a:lnTo>
                  <a:lnTo>
                    <a:pt x="276414" y="738770"/>
                  </a:lnTo>
                  <a:cubicBezTo>
                    <a:pt x="273721" y="738770"/>
                    <a:pt x="271029" y="742360"/>
                    <a:pt x="267440" y="748644"/>
                  </a:cubicBezTo>
                  <a:close/>
                  <a:moveTo>
                    <a:pt x="283593" y="754927"/>
                  </a:moveTo>
                  <a:lnTo>
                    <a:pt x="283593" y="761211"/>
                  </a:lnTo>
                  <a:cubicBezTo>
                    <a:pt x="288081" y="761211"/>
                    <a:pt x="289876" y="759416"/>
                    <a:pt x="289876" y="754927"/>
                  </a:cubicBezTo>
                  <a:lnTo>
                    <a:pt x="283593" y="754927"/>
                  </a:lnTo>
                  <a:close/>
                  <a:moveTo>
                    <a:pt x="296157" y="692989"/>
                  </a:moveTo>
                  <a:lnTo>
                    <a:pt x="296157" y="696580"/>
                  </a:lnTo>
                  <a:lnTo>
                    <a:pt x="302440" y="696580"/>
                  </a:lnTo>
                  <a:lnTo>
                    <a:pt x="302440" y="692989"/>
                  </a:lnTo>
                  <a:lnTo>
                    <a:pt x="296157" y="692989"/>
                  </a:lnTo>
                  <a:close/>
                  <a:moveTo>
                    <a:pt x="299747" y="629256"/>
                  </a:moveTo>
                  <a:cubicBezTo>
                    <a:pt x="300645" y="633744"/>
                    <a:pt x="302440" y="635539"/>
                    <a:pt x="306030" y="635539"/>
                  </a:cubicBezTo>
                  <a:lnTo>
                    <a:pt x="306030" y="622972"/>
                  </a:lnTo>
                  <a:cubicBezTo>
                    <a:pt x="301542" y="622972"/>
                    <a:pt x="299747" y="625665"/>
                    <a:pt x="299747" y="629256"/>
                  </a:cubicBezTo>
                  <a:close/>
                  <a:moveTo>
                    <a:pt x="306030" y="219028"/>
                  </a:moveTo>
                  <a:lnTo>
                    <a:pt x="306030" y="228004"/>
                  </a:lnTo>
                  <a:lnTo>
                    <a:pt x="309619" y="228004"/>
                  </a:lnTo>
                  <a:lnTo>
                    <a:pt x="309619" y="219028"/>
                  </a:lnTo>
                  <a:lnTo>
                    <a:pt x="306030" y="219028"/>
                  </a:lnTo>
                  <a:close/>
                  <a:moveTo>
                    <a:pt x="306030" y="561034"/>
                  </a:moveTo>
                  <a:lnTo>
                    <a:pt x="306030" y="564625"/>
                  </a:lnTo>
                  <a:lnTo>
                    <a:pt x="312312" y="564625"/>
                  </a:lnTo>
                  <a:lnTo>
                    <a:pt x="312312" y="561034"/>
                  </a:lnTo>
                  <a:lnTo>
                    <a:pt x="306030" y="561034"/>
                  </a:lnTo>
                  <a:close/>
                  <a:moveTo>
                    <a:pt x="313209" y="342006"/>
                  </a:moveTo>
                  <a:lnTo>
                    <a:pt x="313209" y="345597"/>
                  </a:lnTo>
                  <a:lnTo>
                    <a:pt x="319491" y="345597"/>
                  </a:lnTo>
                  <a:lnTo>
                    <a:pt x="319491" y="342006"/>
                  </a:lnTo>
                  <a:lnTo>
                    <a:pt x="313209" y="342006"/>
                  </a:lnTo>
                  <a:close/>
                  <a:moveTo>
                    <a:pt x="322184" y="138239"/>
                  </a:moveTo>
                  <a:cubicBezTo>
                    <a:pt x="322184" y="140034"/>
                    <a:pt x="321286" y="143625"/>
                    <a:pt x="318594" y="147215"/>
                  </a:cubicBezTo>
                  <a:cubicBezTo>
                    <a:pt x="322184" y="156192"/>
                    <a:pt x="324876" y="160680"/>
                    <a:pt x="328466" y="160680"/>
                  </a:cubicBezTo>
                  <a:lnTo>
                    <a:pt x="328466" y="144522"/>
                  </a:lnTo>
                  <a:cubicBezTo>
                    <a:pt x="329363" y="140932"/>
                    <a:pt x="326671" y="138239"/>
                    <a:pt x="322184" y="138239"/>
                  </a:cubicBezTo>
                  <a:close/>
                  <a:moveTo>
                    <a:pt x="318594" y="464087"/>
                  </a:moveTo>
                  <a:lnTo>
                    <a:pt x="318594" y="470371"/>
                  </a:lnTo>
                  <a:lnTo>
                    <a:pt x="324876" y="470371"/>
                  </a:lnTo>
                  <a:lnTo>
                    <a:pt x="324876" y="464087"/>
                  </a:lnTo>
                  <a:lnTo>
                    <a:pt x="318594" y="464087"/>
                  </a:lnTo>
                  <a:close/>
                  <a:moveTo>
                    <a:pt x="322184" y="625665"/>
                  </a:moveTo>
                  <a:lnTo>
                    <a:pt x="322184" y="631949"/>
                  </a:lnTo>
                  <a:lnTo>
                    <a:pt x="325774" y="631949"/>
                  </a:lnTo>
                  <a:lnTo>
                    <a:pt x="325774" y="625665"/>
                  </a:lnTo>
                  <a:lnTo>
                    <a:pt x="322184" y="625665"/>
                  </a:lnTo>
                  <a:close/>
                  <a:moveTo>
                    <a:pt x="325774" y="431772"/>
                  </a:moveTo>
                  <a:lnTo>
                    <a:pt x="325774" y="435362"/>
                  </a:lnTo>
                  <a:cubicBezTo>
                    <a:pt x="327568" y="439851"/>
                    <a:pt x="329363" y="442544"/>
                    <a:pt x="329363" y="445237"/>
                  </a:cubicBezTo>
                  <a:lnTo>
                    <a:pt x="332953" y="445237"/>
                  </a:lnTo>
                  <a:lnTo>
                    <a:pt x="332953" y="431772"/>
                  </a:lnTo>
                  <a:lnTo>
                    <a:pt x="325774" y="431772"/>
                  </a:lnTo>
                  <a:close/>
                  <a:moveTo>
                    <a:pt x="329363" y="631949"/>
                  </a:moveTo>
                  <a:lnTo>
                    <a:pt x="329363" y="645414"/>
                  </a:lnTo>
                  <a:cubicBezTo>
                    <a:pt x="333850" y="645414"/>
                    <a:pt x="335645" y="643618"/>
                    <a:pt x="335645" y="639130"/>
                  </a:cubicBezTo>
                  <a:cubicBezTo>
                    <a:pt x="335645" y="634642"/>
                    <a:pt x="332953" y="631949"/>
                    <a:pt x="329363" y="631949"/>
                  </a:cubicBezTo>
                  <a:close/>
                  <a:moveTo>
                    <a:pt x="329363" y="667855"/>
                  </a:moveTo>
                  <a:lnTo>
                    <a:pt x="329363" y="674139"/>
                  </a:lnTo>
                  <a:lnTo>
                    <a:pt x="345517" y="670548"/>
                  </a:lnTo>
                  <a:lnTo>
                    <a:pt x="345517" y="664264"/>
                  </a:lnTo>
                  <a:cubicBezTo>
                    <a:pt x="341030" y="666957"/>
                    <a:pt x="335645" y="667855"/>
                    <a:pt x="329363" y="667855"/>
                  </a:cubicBezTo>
                  <a:close/>
                  <a:moveTo>
                    <a:pt x="332055" y="406637"/>
                  </a:moveTo>
                  <a:lnTo>
                    <a:pt x="332055" y="415614"/>
                  </a:lnTo>
                  <a:lnTo>
                    <a:pt x="338337" y="415614"/>
                  </a:lnTo>
                  <a:lnTo>
                    <a:pt x="338337" y="412023"/>
                  </a:lnTo>
                  <a:cubicBezTo>
                    <a:pt x="338337" y="408433"/>
                    <a:pt x="336542" y="406637"/>
                    <a:pt x="332055" y="406637"/>
                  </a:cubicBezTo>
                  <a:close/>
                  <a:moveTo>
                    <a:pt x="332055" y="461394"/>
                  </a:moveTo>
                  <a:lnTo>
                    <a:pt x="332055" y="470371"/>
                  </a:lnTo>
                  <a:lnTo>
                    <a:pt x="338337" y="470371"/>
                  </a:lnTo>
                  <a:lnTo>
                    <a:pt x="338337" y="467678"/>
                  </a:lnTo>
                  <a:cubicBezTo>
                    <a:pt x="338337" y="463190"/>
                    <a:pt x="336542" y="461394"/>
                    <a:pt x="332055" y="461394"/>
                  </a:cubicBezTo>
                  <a:close/>
                  <a:moveTo>
                    <a:pt x="334748" y="254934"/>
                  </a:moveTo>
                  <a:lnTo>
                    <a:pt x="334748" y="258524"/>
                  </a:lnTo>
                  <a:lnTo>
                    <a:pt x="341030" y="258524"/>
                  </a:lnTo>
                  <a:lnTo>
                    <a:pt x="341030" y="254934"/>
                  </a:lnTo>
                  <a:lnTo>
                    <a:pt x="334748" y="254934"/>
                  </a:lnTo>
                  <a:close/>
                  <a:moveTo>
                    <a:pt x="334748" y="554750"/>
                  </a:moveTo>
                  <a:cubicBezTo>
                    <a:pt x="339235" y="554750"/>
                    <a:pt x="341030" y="558341"/>
                    <a:pt x="341030" y="564625"/>
                  </a:cubicBezTo>
                  <a:lnTo>
                    <a:pt x="344620" y="564625"/>
                  </a:lnTo>
                  <a:cubicBezTo>
                    <a:pt x="349107" y="564625"/>
                    <a:pt x="350902" y="562829"/>
                    <a:pt x="350902" y="558341"/>
                  </a:cubicBezTo>
                  <a:lnTo>
                    <a:pt x="350902" y="554750"/>
                  </a:lnTo>
                  <a:cubicBezTo>
                    <a:pt x="350902" y="550262"/>
                    <a:pt x="349107" y="548467"/>
                    <a:pt x="344620" y="548467"/>
                  </a:cubicBezTo>
                  <a:lnTo>
                    <a:pt x="341030" y="548467"/>
                  </a:lnTo>
                  <a:cubicBezTo>
                    <a:pt x="337440" y="548467"/>
                    <a:pt x="334748" y="551160"/>
                    <a:pt x="334748" y="554750"/>
                  </a:cubicBezTo>
                  <a:close/>
                  <a:moveTo>
                    <a:pt x="344620" y="399456"/>
                  </a:moveTo>
                  <a:lnTo>
                    <a:pt x="344620" y="405740"/>
                  </a:lnTo>
                  <a:lnTo>
                    <a:pt x="348210" y="405740"/>
                  </a:lnTo>
                  <a:lnTo>
                    <a:pt x="348210" y="399456"/>
                  </a:lnTo>
                  <a:lnTo>
                    <a:pt x="344620" y="399456"/>
                  </a:lnTo>
                  <a:close/>
                  <a:moveTo>
                    <a:pt x="344620" y="687603"/>
                  </a:moveTo>
                  <a:cubicBezTo>
                    <a:pt x="345517" y="692092"/>
                    <a:pt x="347312" y="693887"/>
                    <a:pt x="350902" y="693887"/>
                  </a:cubicBezTo>
                  <a:lnTo>
                    <a:pt x="350902" y="687603"/>
                  </a:lnTo>
                  <a:lnTo>
                    <a:pt x="344620" y="687603"/>
                  </a:lnTo>
                  <a:close/>
                </a:path>
              </a:pathLst>
            </a:custGeom>
            <a:solidFill>
              <a:srgbClr val="65B24C"/>
            </a:solidFill>
            <a:ln w="8971"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98B7BBA-92F7-D98F-7738-DCA2E9FD9202}"/>
                </a:ext>
              </a:extLst>
            </p:cNvPr>
            <p:cNvSpPr/>
            <p:nvPr/>
          </p:nvSpPr>
          <p:spPr>
            <a:xfrm>
              <a:off x="6366486" y="3226373"/>
              <a:ext cx="393081" cy="884189"/>
            </a:xfrm>
            <a:custGeom>
              <a:avLst/>
              <a:gdLst>
                <a:gd name="connsiteX0" fmla="*/ 39487 w 393081"/>
                <a:gd name="connsiteY0" fmla="*/ 0 h 884189"/>
                <a:gd name="connsiteX1" fmla="*/ 84360 w 393081"/>
                <a:gd name="connsiteY1" fmla="*/ 3591 h 884189"/>
                <a:gd name="connsiteX2" fmla="*/ 90642 w 393081"/>
                <a:gd name="connsiteY2" fmla="*/ 0 h 884189"/>
                <a:gd name="connsiteX3" fmla="*/ 96924 w 393081"/>
                <a:gd name="connsiteY3" fmla="*/ 3591 h 884189"/>
                <a:gd name="connsiteX4" fmla="*/ 106796 w 393081"/>
                <a:gd name="connsiteY4" fmla="*/ 0 h 884189"/>
                <a:gd name="connsiteX5" fmla="*/ 145386 w 393081"/>
                <a:gd name="connsiteY5" fmla="*/ 3591 h 884189"/>
                <a:gd name="connsiteX6" fmla="*/ 206413 w 393081"/>
                <a:gd name="connsiteY6" fmla="*/ 0 h 884189"/>
                <a:gd name="connsiteX7" fmla="*/ 341927 w 393081"/>
                <a:gd name="connsiteY7" fmla="*/ 58348 h 884189"/>
                <a:gd name="connsiteX8" fmla="*/ 393081 w 393081"/>
                <a:gd name="connsiteY8" fmla="*/ 193893 h 884189"/>
                <a:gd name="connsiteX9" fmla="*/ 393081 w 393081"/>
                <a:gd name="connsiteY9" fmla="*/ 391377 h 884189"/>
                <a:gd name="connsiteX10" fmla="*/ 351799 w 393081"/>
                <a:gd name="connsiteY10" fmla="*/ 519742 h 884189"/>
                <a:gd name="connsiteX11" fmla="*/ 351799 w 393081"/>
                <a:gd name="connsiteY11" fmla="*/ 523333 h 884189"/>
                <a:gd name="connsiteX12" fmla="*/ 393081 w 393081"/>
                <a:gd name="connsiteY12" fmla="*/ 652595 h 884189"/>
                <a:gd name="connsiteX13" fmla="*/ 393081 w 393081"/>
                <a:gd name="connsiteY13" fmla="*/ 849181 h 884189"/>
                <a:gd name="connsiteX14" fmla="*/ 358081 w 393081"/>
                <a:gd name="connsiteY14" fmla="*/ 884190 h 884189"/>
                <a:gd name="connsiteX15" fmla="*/ 277311 w 393081"/>
                <a:gd name="connsiteY15" fmla="*/ 884190 h 884189"/>
                <a:gd name="connsiteX16" fmla="*/ 248592 w 393081"/>
                <a:gd name="connsiteY16" fmla="*/ 851874 h 884189"/>
                <a:gd name="connsiteX17" fmla="*/ 252182 w 393081"/>
                <a:gd name="connsiteY17" fmla="*/ 825842 h 884189"/>
                <a:gd name="connsiteX18" fmla="*/ 248592 w 393081"/>
                <a:gd name="connsiteY18" fmla="*/ 809684 h 884189"/>
                <a:gd name="connsiteX19" fmla="*/ 252182 w 393081"/>
                <a:gd name="connsiteY19" fmla="*/ 806094 h 884189"/>
                <a:gd name="connsiteX20" fmla="*/ 248592 w 393081"/>
                <a:gd name="connsiteY20" fmla="*/ 783652 h 884189"/>
                <a:gd name="connsiteX21" fmla="*/ 248592 w 393081"/>
                <a:gd name="connsiteY21" fmla="*/ 761211 h 884189"/>
                <a:gd name="connsiteX22" fmla="*/ 252182 w 393081"/>
                <a:gd name="connsiteY22" fmla="*/ 745053 h 884189"/>
                <a:gd name="connsiteX23" fmla="*/ 248592 w 393081"/>
                <a:gd name="connsiteY23" fmla="*/ 735179 h 884189"/>
                <a:gd name="connsiteX24" fmla="*/ 252182 w 393081"/>
                <a:gd name="connsiteY24" fmla="*/ 651697 h 884189"/>
                <a:gd name="connsiteX25" fmla="*/ 252182 w 393081"/>
                <a:gd name="connsiteY25" fmla="*/ 648107 h 884189"/>
                <a:gd name="connsiteX26" fmla="*/ 193848 w 393081"/>
                <a:gd name="connsiteY26" fmla="*/ 596043 h 884189"/>
                <a:gd name="connsiteX27" fmla="*/ 148976 w 393081"/>
                <a:gd name="connsiteY27" fmla="*/ 596043 h 884189"/>
                <a:gd name="connsiteX28" fmla="*/ 148976 w 393081"/>
                <a:gd name="connsiteY28" fmla="*/ 841102 h 884189"/>
                <a:gd name="connsiteX29" fmla="*/ 113078 w 393081"/>
                <a:gd name="connsiteY29" fmla="*/ 883292 h 884189"/>
                <a:gd name="connsiteX30" fmla="*/ 26026 w 393081"/>
                <a:gd name="connsiteY30" fmla="*/ 883292 h 884189"/>
                <a:gd name="connsiteX31" fmla="*/ 0 w 393081"/>
                <a:gd name="connsiteY31" fmla="*/ 850976 h 884189"/>
                <a:gd name="connsiteX32" fmla="*/ 3589 w 393081"/>
                <a:gd name="connsiteY32" fmla="*/ 818661 h 884189"/>
                <a:gd name="connsiteX33" fmla="*/ 3589 w 393081"/>
                <a:gd name="connsiteY33" fmla="*/ 725305 h 884189"/>
                <a:gd name="connsiteX34" fmla="*/ 7179 w 393081"/>
                <a:gd name="connsiteY34" fmla="*/ 705556 h 884189"/>
                <a:gd name="connsiteX35" fmla="*/ 897 w 393081"/>
                <a:gd name="connsiteY35" fmla="*/ 670548 h 884189"/>
                <a:gd name="connsiteX36" fmla="*/ 897 w 393081"/>
                <a:gd name="connsiteY36" fmla="*/ 638232 h 884189"/>
                <a:gd name="connsiteX37" fmla="*/ 4487 w 393081"/>
                <a:gd name="connsiteY37" fmla="*/ 593350 h 884189"/>
                <a:gd name="connsiteX38" fmla="*/ 897 w 393081"/>
                <a:gd name="connsiteY38" fmla="*/ 587066 h 884189"/>
                <a:gd name="connsiteX39" fmla="*/ 4487 w 393081"/>
                <a:gd name="connsiteY39" fmla="*/ 570908 h 884189"/>
                <a:gd name="connsiteX40" fmla="*/ 897 w 393081"/>
                <a:gd name="connsiteY40" fmla="*/ 551160 h 884189"/>
                <a:gd name="connsiteX41" fmla="*/ 4487 w 393081"/>
                <a:gd name="connsiteY41" fmla="*/ 541286 h 884189"/>
                <a:gd name="connsiteX42" fmla="*/ 897 w 393081"/>
                <a:gd name="connsiteY42" fmla="*/ 511663 h 884189"/>
                <a:gd name="connsiteX43" fmla="*/ 4487 w 393081"/>
                <a:gd name="connsiteY43" fmla="*/ 470371 h 884189"/>
                <a:gd name="connsiteX44" fmla="*/ 897 w 393081"/>
                <a:gd name="connsiteY44" fmla="*/ 450623 h 884189"/>
                <a:gd name="connsiteX45" fmla="*/ 4487 w 393081"/>
                <a:gd name="connsiteY45" fmla="*/ 385991 h 884189"/>
                <a:gd name="connsiteX46" fmla="*/ 4487 w 393081"/>
                <a:gd name="connsiteY46" fmla="*/ 347392 h 884189"/>
                <a:gd name="connsiteX47" fmla="*/ 897 w 393081"/>
                <a:gd name="connsiteY47" fmla="*/ 317770 h 884189"/>
                <a:gd name="connsiteX48" fmla="*/ 7179 w 393081"/>
                <a:gd name="connsiteY48" fmla="*/ 272887 h 884189"/>
                <a:gd name="connsiteX49" fmla="*/ 897 w 393081"/>
                <a:gd name="connsiteY49" fmla="*/ 244162 h 884189"/>
                <a:gd name="connsiteX50" fmla="*/ 4487 w 393081"/>
                <a:gd name="connsiteY50" fmla="*/ 133751 h 884189"/>
                <a:gd name="connsiteX51" fmla="*/ 4487 w 393081"/>
                <a:gd name="connsiteY51" fmla="*/ 38599 h 884189"/>
                <a:gd name="connsiteX52" fmla="*/ 39487 w 393081"/>
                <a:gd name="connsiteY52" fmla="*/ 0 h 884189"/>
                <a:gd name="connsiteX53" fmla="*/ 52052 w 393081"/>
                <a:gd name="connsiteY53" fmla="*/ 129262 h 884189"/>
                <a:gd name="connsiteX54" fmla="*/ 52052 w 393081"/>
                <a:gd name="connsiteY54" fmla="*/ 145420 h 884189"/>
                <a:gd name="connsiteX55" fmla="*/ 58334 w 393081"/>
                <a:gd name="connsiteY55" fmla="*/ 145420 h 884189"/>
                <a:gd name="connsiteX56" fmla="*/ 61923 w 393081"/>
                <a:gd name="connsiteY56" fmla="*/ 129262 h 884189"/>
                <a:gd name="connsiteX57" fmla="*/ 52052 w 393081"/>
                <a:gd name="connsiteY57" fmla="*/ 129262 h 884189"/>
                <a:gd name="connsiteX58" fmla="*/ 58334 w 393081"/>
                <a:gd name="connsiteY58" fmla="*/ 345597 h 884189"/>
                <a:gd name="connsiteX59" fmla="*/ 54744 w 393081"/>
                <a:gd name="connsiteY59" fmla="*/ 351881 h 884189"/>
                <a:gd name="connsiteX60" fmla="*/ 64616 w 393081"/>
                <a:gd name="connsiteY60" fmla="*/ 351881 h 884189"/>
                <a:gd name="connsiteX61" fmla="*/ 58334 w 393081"/>
                <a:gd name="connsiteY61" fmla="*/ 345597 h 884189"/>
                <a:gd name="connsiteX62" fmla="*/ 54744 w 393081"/>
                <a:gd name="connsiteY62" fmla="*/ 635539 h 884189"/>
                <a:gd name="connsiteX63" fmla="*/ 54744 w 393081"/>
                <a:gd name="connsiteY63" fmla="*/ 639130 h 884189"/>
                <a:gd name="connsiteX64" fmla="*/ 61026 w 393081"/>
                <a:gd name="connsiteY64" fmla="*/ 639130 h 884189"/>
                <a:gd name="connsiteX65" fmla="*/ 61026 w 393081"/>
                <a:gd name="connsiteY65" fmla="*/ 635539 h 884189"/>
                <a:gd name="connsiteX66" fmla="*/ 54744 w 393081"/>
                <a:gd name="connsiteY66" fmla="*/ 635539 h 884189"/>
                <a:gd name="connsiteX67" fmla="*/ 58334 w 393081"/>
                <a:gd name="connsiteY67" fmla="*/ 312384 h 884189"/>
                <a:gd name="connsiteX68" fmla="*/ 58334 w 393081"/>
                <a:gd name="connsiteY68" fmla="*/ 318667 h 884189"/>
                <a:gd name="connsiteX69" fmla="*/ 64616 w 393081"/>
                <a:gd name="connsiteY69" fmla="*/ 312384 h 884189"/>
                <a:gd name="connsiteX70" fmla="*/ 58334 w 393081"/>
                <a:gd name="connsiteY70" fmla="*/ 312384 h 884189"/>
                <a:gd name="connsiteX71" fmla="*/ 61923 w 393081"/>
                <a:gd name="connsiteY71" fmla="*/ 674139 h 884189"/>
                <a:gd name="connsiteX72" fmla="*/ 61923 w 393081"/>
                <a:gd name="connsiteY72" fmla="*/ 677729 h 884189"/>
                <a:gd name="connsiteX73" fmla="*/ 68206 w 393081"/>
                <a:gd name="connsiteY73" fmla="*/ 677729 h 884189"/>
                <a:gd name="connsiteX74" fmla="*/ 68206 w 393081"/>
                <a:gd name="connsiteY74" fmla="*/ 674139 h 884189"/>
                <a:gd name="connsiteX75" fmla="*/ 61923 w 393081"/>
                <a:gd name="connsiteY75" fmla="*/ 674139 h 884189"/>
                <a:gd name="connsiteX76" fmla="*/ 65513 w 393081"/>
                <a:gd name="connsiteY76" fmla="*/ 219028 h 884189"/>
                <a:gd name="connsiteX77" fmla="*/ 71796 w 393081"/>
                <a:gd name="connsiteY77" fmla="*/ 225311 h 884189"/>
                <a:gd name="connsiteX78" fmla="*/ 71796 w 393081"/>
                <a:gd name="connsiteY78" fmla="*/ 219028 h 884189"/>
                <a:gd name="connsiteX79" fmla="*/ 65513 w 393081"/>
                <a:gd name="connsiteY79" fmla="*/ 219028 h 884189"/>
                <a:gd name="connsiteX80" fmla="*/ 78077 w 393081"/>
                <a:gd name="connsiteY80" fmla="*/ 532309 h 884189"/>
                <a:gd name="connsiteX81" fmla="*/ 69103 w 393081"/>
                <a:gd name="connsiteY81" fmla="*/ 552058 h 884189"/>
                <a:gd name="connsiteX82" fmla="*/ 78077 w 393081"/>
                <a:gd name="connsiteY82" fmla="*/ 561034 h 884189"/>
                <a:gd name="connsiteX83" fmla="*/ 87950 w 393081"/>
                <a:gd name="connsiteY83" fmla="*/ 561034 h 884189"/>
                <a:gd name="connsiteX84" fmla="*/ 84360 w 393081"/>
                <a:gd name="connsiteY84" fmla="*/ 554751 h 884189"/>
                <a:gd name="connsiteX85" fmla="*/ 84360 w 393081"/>
                <a:gd name="connsiteY85" fmla="*/ 532309 h 884189"/>
                <a:gd name="connsiteX86" fmla="*/ 78077 w 393081"/>
                <a:gd name="connsiteY86" fmla="*/ 532309 h 884189"/>
                <a:gd name="connsiteX87" fmla="*/ 68206 w 393081"/>
                <a:gd name="connsiteY87" fmla="*/ 596940 h 884189"/>
                <a:gd name="connsiteX88" fmla="*/ 68206 w 393081"/>
                <a:gd name="connsiteY88" fmla="*/ 606814 h 884189"/>
                <a:gd name="connsiteX89" fmla="*/ 70898 w 393081"/>
                <a:gd name="connsiteY89" fmla="*/ 606814 h 884189"/>
                <a:gd name="connsiteX90" fmla="*/ 87052 w 393081"/>
                <a:gd name="connsiteY90" fmla="*/ 600531 h 884189"/>
                <a:gd name="connsiteX91" fmla="*/ 87052 w 393081"/>
                <a:gd name="connsiteY91" fmla="*/ 596940 h 884189"/>
                <a:gd name="connsiteX92" fmla="*/ 68206 w 393081"/>
                <a:gd name="connsiteY92" fmla="*/ 596940 h 884189"/>
                <a:gd name="connsiteX93" fmla="*/ 68206 w 393081"/>
                <a:gd name="connsiteY93" fmla="*/ 719919 h 884189"/>
                <a:gd name="connsiteX94" fmla="*/ 68206 w 393081"/>
                <a:gd name="connsiteY94" fmla="*/ 726202 h 884189"/>
                <a:gd name="connsiteX95" fmla="*/ 70898 w 393081"/>
                <a:gd name="connsiteY95" fmla="*/ 726202 h 884189"/>
                <a:gd name="connsiteX96" fmla="*/ 70898 w 393081"/>
                <a:gd name="connsiteY96" fmla="*/ 719919 h 884189"/>
                <a:gd name="connsiteX97" fmla="*/ 68206 w 393081"/>
                <a:gd name="connsiteY97" fmla="*/ 719919 h 884189"/>
                <a:gd name="connsiteX98" fmla="*/ 70898 w 393081"/>
                <a:gd name="connsiteY98" fmla="*/ 522435 h 884189"/>
                <a:gd name="connsiteX99" fmla="*/ 70898 w 393081"/>
                <a:gd name="connsiteY99" fmla="*/ 526026 h 884189"/>
                <a:gd name="connsiteX100" fmla="*/ 77180 w 393081"/>
                <a:gd name="connsiteY100" fmla="*/ 526026 h 884189"/>
                <a:gd name="connsiteX101" fmla="*/ 77180 w 393081"/>
                <a:gd name="connsiteY101" fmla="*/ 522435 h 884189"/>
                <a:gd name="connsiteX102" fmla="*/ 70898 w 393081"/>
                <a:gd name="connsiteY102" fmla="*/ 522435 h 884189"/>
                <a:gd name="connsiteX103" fmla="*/ 78077 w 393081"/>
                <a:gd name="connsiteY103" fmla="*/ 135546 h 884189"/>
                <a:gd name="connsiteX104" fmla="*/ 74488 w 393081"/>
                <a:gd name="connsiteY104" fmla="*/ 151704 h 884189"/>
                <a:gd name="connsiteX105" fmla="*/ 87950 w 393081"/>
                <a:gd name="connsiteY105" fmla="*/ 157987 h 884189"/>
                <a:gd name="connsiteX106" fmla="*/ 87950 w 393081"/>
                <a:gd name="connsiteY106" fmla="*/ 151704 h 884189"/>
                <a:gd name="connsiteX107" fmla="*/ 84360 w 393081"/>
                <a:gd name="connsiteY107" fmla="*/ 135546 h 884189"/>
                <a:gd name="connsiteX108" fmla="*/ 78077 w 393081"/>
                <a:gd name="connsiteY108" fmla="*/ 135546 h 884189"/>
                <a:gd name="connsiteX109" fmla="*/ 74488 w 393081"/>
                <a:gd name="connsiteY109" fmla="*/ 445237 h 884189"/>
                <a:gd name="connsiteX110" fmla="*/ 74488 w 393081"/>
                <a:gd name="connsiteY110" fmla="*/ 457804 h 884189"/>
                <a:gd name="connsiteX111" fmla="*/ 96924 w 393081"/>
                <a:gd name="connsiteY111" fmla="*/ 441646 h 884189"/>
                <a:gd name="connsiteX112" fmla="*/ 90642 w 393081"/>
                <a:gd name="connsiteY112" fmla="*/ 435362 h 884189"/>
                <a:gd name="connsiteX113" fmla="*/ 74488 w 393081"/>
                <a:gd name="connsiteY113" fmla="*/ 445237 h 884189"/>
                <a:gd name="connsiteX114" fmla="*/ 78077 w 393081"/>
                <a:gd name="connsiteY114" fmla="*/ 496403 h 884189"/>
                <a:gd name="connsiteX115" fmla="*/ 78077 w 393081"/>
                <a:gd name="connsiteY115" fmla="*/ 499994 h 884189"/>
                <a:gd name="connsiteX116" fmla="*/ 107694 w 393081"/>
                <a:gd name="connsiteY116" fmla="*/ 512561 h 884189"/>
                <a:gd name="connsiteX117" fmla="*/ 111283 w 393081"/>
                <a:gd name="connsiteY117" fmla="*/ 512561 h 884189"/>
                <a:gd name="connsiteX118" fmla="*/ 117565 w 393081"/>
                <a:gd name="connsiteY118" fmla="*/ 506277 h 884189"/>
                <a:gd name="connsiteX119" fmla="*/ 105001 w 393081"/>
                <a:gd name="connsiteY119" fmla="*/ 486529 h 884189"/>
                <a:gd name="connsiteX120" fmla="*/ 101411 w 393081"/>
                <a:gd name="connsiteY120" fmla="*/ 486529 h 884189"/>
                <a:gd name="connsiteX121" fmla="*/ 101411 w 393081"/>
                <a:gd name="connsiteY121" fmla="*/ 492812 h 884189"/>
                <a:gd name="connsiteX122" fmla="*/ 95129 w 393081"/>
                <a:gd name="connsiteY122" fmla="*/ 492812 h 884189"/>
                <a:gd name="connsiteX123" fmla="*/ 98719 w 393081"/>
                <a:gd name="connsiteY123" fmla="*/ 486529 h 884189"/>
                <a:gd name="connsiteX124" fmla="*/ 95129 w 393081"/>
                <a:gd name="connsiteY124" fmla="*/ 486529 h 884189"/>
                <a:gd name="connsiteX125" fmla="*/ 78077 w 393081"/>
                <a:gd name="connsiteY125" fmla="*/ 496403 h 884189"/>
                <a:gd name="connsiteX126" fmla="*/ 80770 w 393081"/>
                <a:gd name="connsiteY126" fmla="*/ 74505 h 884189"/>
                <a:gd name="connsiteX127" fmla="*/ 80770 w 393081"/>
                <a:gd name="connsiteY127" fmla="*/ 84380 h 884189"/>
                <a:gd name="connsiteX128" fmla="*/ 90642 w 393081"/>
                <a:gd name="connsiteY128" fmla="*/ 93356 h 884189"/>
                <a:gd name="connsiteX129" fmla="*/ 90642 w 393081"/>
                <a:gd name="connsiteY129" fmla="*/ 80789 h 884189"/>
                <a:gd name="connsiteX130" fmla="*/ 84360 w 393081"/>
                <a:gd name="connsiteY130" fmla="*/ 74505 h 884189"/>
                <a:gd name="connsiteX131" fmla="*/ 80770 w 393081"/>
                <a:gd name="connsiteY131" fmla="*/ 74505 h 884189"/>
                <a:gd name="connsiteX132" fmla="*/ 80770 w 393081"/>
                <a:gd name="connsiteY132" fmla="*/ 400354 h 884189"/>
                <a:gd name="connsiteX133" fmla="*/ 80770 w 393081"/>
                <a:gd name="connsiteY133" fmla="*/ 406638 h 884189"/>
                <a:gd name="connsiteX134" fmla="*/ 84360 w 393081"/>
                <a:gd name="connsiteY134" fmla="*/ 406638 h 884189"/>
                <a:gd name="connsiteX135" fmla="*/ 84360 w 393081"/>
                <a:gd name="connsiteY135" fmla="*/ 400354 h 884189"/>
                <a:gd name="connsiteX136" fmla="*/ 80770 w 393081"/>
                <a:gd name="connsiteY136" fmla="*/ 400354 h 884189"/>
                <a:gd name="connsiteX137" fmla="*/ 94232 w 393081"/>
                <a:gd name="connsiteY137" fmla="*/ 464985 h 884189"/>
                <a:gd name="connsiteX138" fmla="*/ 87950 w 393081"/>
                <a:gd name="connsiteY138" fmla="*/ 477552 h 884189"/>
                <a:gd name="connsiteX139" fmla="*/ 87950 w 393081"/>
                <a:gd name="connsiteY139" fmla="*/ 483836 h 884189"/>
                <a:gd name="connsiteX140" fmla="*/ 91539 w 393081"/>
                <a:gd name="connsiteY140" fmla="*/ 483836 h 884189"/>
                <a:gd name="connsiteX141" fmla="*/ 104104 w 393081"/>
                <a:gd name="connsiteY141" fmla="*/ 464087 h 884189"/>
                <a:gd name="connsiteX142" fmla="*/ 94232 w 393081"/>
                <a:gd name="connsiteY142" fmla="*/ 464087 h 884189"/>
                <a:gd name="connsiteX143" fmla="*/ 87950 w 393081"/>
                <a:gd name="connsiteY143" fmla="*/ 584373 h 884189"/>
                <a:gd name="connsiteX144" fmla="*/ 110386 w 393081"/>
                <a:gd name="connsiteY144" fmla="*/ 600531 h 884189"/>
                <a:gd name="connsiteX145" fmla="*/ 110386 w 393081"/>
                <a:gd name="connsiteY145" fmla="*/ 578090 h 884189"/>
                <a:gd name="connsiteX146" fmla="*/ 104104 w 393081"/>
                <a:gd name="connsiteY146" fmla="*/ 571806 h 884189"/>
                <a:gd name="connsiteX147" fmla="*/ 97821 w 393081"/>
                <a:gd name="connsiteY147" fmla="*/ 571806 h 884189"/>
                <a:gd name="connsiteX148" fmla="*/ 87950 w 393081"/>
                <a:gd name="connsiteY148" fmla="*/ 584373 h 884189"/>
                <a:gd name="connsiteX149" fmla="*/ 94232 w 393081"/>
                <a:gd name="connsiteY149" fmla="*/ 177736 h 884189"/>
                <a:gd name="connsiteX150" fmla="*/ 100514 w 393081"/>
                <a:gd name="connsiteY150" fmla="*/ 177736 h 884189"/>
                <a:gd name="connsiteX151" fmla="*/ 100514 w 393081"/>
                <a:gd name="connsiteY151" fmla="*/ 170554 h 884189"/>
                <a:gd name="connsiteX152" fmla="*/ 94232 w 393081"/>
                <a:gd name="connsiteY152" fmla="*/ 177736 h 884189"/>
                <a:gd name="connsiteX153" fmla="*/ 96924 w 393081"/>
                <a:gd name="connsiteY153" fmla="*/ 93356 h 884189"/>
                <a:gd name="connsiteX154" fmla="*/ 96924 w 393081"/>
                <a:gd name="connsiteY154" fmla="*/ 106821 h 884189"/>
                <a:gd name="connsiteX155" fmla="*/ 122950 w 393081"/>
                <a:gd name="connsiteY155" fmla="*/ 100537 h 884189"/>
                <a:gd name="connsiteX156" fmla="*/ 122950 w 393081"/>
                <a:gd name="connsiteY156" fmla="*/ 84380 h 884189"/>
                <a:gd name="connsiteX157" fmla="*/ 119360 w 393081"/>
                <a:gd name="connsiteY157" fmla="*/ 84380 h 884189"/>
                <a:gd name="connsiteX158" fmla="*/ 96924 w 393081"/>
                <a:gd name="connsiteY158" fmla="*/ 93356 h 884189"/>
                <a:gd name="connsiteX159" fmla="*/ 96924 w 393081"/>
                <a:gd name="connsiteY159" fmla="*/ 535900 h 884189"/>
                <a:gd name="connsiteX160" fmla="*/ 126540 w 393081"/>
                <a:gd name="connsiteY160" fmla="*/ 561932 h 884189"/>
                <a:gd name="connsiteX161" fmla="*/ 126540 w 393081"/>
                <a:gd name="connsiteY161" fmla="*/ 545774 h 884189"/>
                <a:gd name="connsiteX162" fmla="*/ 104104 w 393081"/>
                <a:gd name="connsiteY162" fmla="*/ 529616 h 884189"/>
                <a:gd name="connsiteX163" fmla="*/ 96924 w 393081"/>
                <a:gd name="connsiteY163" fmla="*/ 535900 h 884189"/>
                <a:gd name="connsiteX164" fmla="*/ 96924 w 393081"/>
                <a:gd name="connsiteY164" fmla="*/ 665162 h 884189"/>
                <a:gd name="connsiteX165" fmla="*/ 96924 w 393081"/>
                <a:gd name="connsiteY165" fmla="*/ 671446 h 884189"/>
                <a:gd name="connsiteX166" fmla="*/ 103206 w 393081"/>
                <a:gd name="connsiteY166" fmla="*/ 665162 h 884189"/>
                <a:gd name="connsiteX167" fmla="*/ 96924 w 393081"/>
                <a:gd name="connsiteY167" fmla="*/ 665162 h 884189"/>
                <a:gd name="connsiteX168" fmla="*/ 100514 w 393081"/>
                <a:gd name="connsiteY168" fmla="*/ 622972 h 884189"/>
                <a:gd name="connsiteX169" fmla="*/ 113078 w 393081"/>
                <a:gd name="connsiteY169" fmla="*/ 622972 h 884189"/>
                <a:gd name="connsiteX170" fmla="*/ 113078 w 393081"/>
                <a:gd name="connsiteY170" fmla="*/ 616689 h 884189"/>
                <a:gd name="connsiteX171" fmla="*/ 106796 w 393081"/>
                <a:gd name="connsiteY171" fmla="*/ 616689 h 884189"/>
                <a:gd name="connsiteX172" fmla="*/ 100514 w 393081"/>
                <a:gd name="connsiteY172" fmla="*/ 622972 h 884189"/>
                <a:gd name="connsiteX173" fmla="*/ 104104 w 393081"/>
                <a:gd name="connsiteY173" fmla="*/ 129262 h 884189"/>
                <a:gd name="connsiteX174" fmla="*/ 104104 w 393081"/>
                <a:gd name="connsiteY174" fmla="*/ 135546 h 884189"/>
                <a:gd name="connsiteX175" fmla="*/ 107694 w 393081"/>
                <a:gd name="connsiteY175" fmla="*/ 135546 h 884189"/>
                <a:gd name="connsiteX176" fmla="*/ 107694 w 393081"/>
                <a:gd name="connsiteY176" fmla="*/ 129262 h 884189"/>
                <a:gd name="connsiteX177" fmla="*/ 104104 w 393081"/>
                <a:gd name="connsiteY177" fmla="*/ 129262 h 884189"/>
                <a:gd name="connsiteX178" fmla="*/ 106796 w 393081"/>
                <a:gd name="connsiteY178" fmla="*/ 464985 h 884189"/>
                <a:gd name="connsiteX179" fmla="*/ 106796 w 393081"/>
                <a:gd name="connsiteY179" fmla="*/ 471269 h 884189"/>
                <a:gd name="connsiteX180" fmla="*/ 122950 w 393081"/>
                <a:gd name="connsiteY180" fmla="*/ 473962 h 884189"/>
                <a:gd name="connsiteX181" fmla="*/ 126540 w 393081"/>
                <a:gd name="connsiteY181" fmla="*/ 473962 h 884189"/>
                <a:gd name="connsiteX182" fmla="*/ 106796 w 393081"/>
                <a:gd name="connsiteY182" fmla="*/ 464985 h 884189"/>
                <a:gd name="connsiteX183" fmla="*/ 130130 w 393081"/>
                <a:gd name="connsiteY183" fmla="*/ 61041 h 884189"/>
                <a:gd name="connsiteX184" fmla="*/ 130130 w 393081"/>
                <a:gd name="connsiteY184" fmla="*/ 70017 h 884189"/>
                <a:gd name="connsiteX185" fmla="*/ 132822 w 393081"/>
                <a:gd name="connsiteY185" fmla="*/ 70017 h 884189"/>
                <a:gd name="connsiteX186" fmla="*/ 132822 w 393081"/>
                <a:gd name="connsiteY186" fmla="*/ 61041 h 884189"/>
                <a:gd name="connsiteX187" fmla="*/ 130130 w 393081"/>
                <a:gd name="connsiteY187" fmla="*/ 61041 h 884189"/>
                <a:gd name="connsiteX188" fmla="*/ 132822 w 393081"/>
                <a:gd name="connsiteY188" fmla="*/ 516151 h 884189"/>
                <a:gd name="connsiteX189" fmla="*/ 130130 w 393081"/>
                <a:gd name="connsiteY189" fmla="*/ 532309 h 884189"/>
                <a:gd name="connsiteX190" fmla="*/ 139104 w 393081"/>
                <a:gd name="connsiteY190" fmla="*/ 532309 h 884189"/>
                <a:gd name="connsiteX191" fmla="*/ 135514 w 393081"/>
                <a:gd name="connsiteY191" fmla="*/ 516151 h 884189"/>
                <a:gd name="connsiteX192" fmla="*/ 132822 w 393081"/>
                <a:gd name="connsiteY192" fmla="*/ 516151 h 884189"/>
                <a:gd name="connsiteX193" fmla="*/ 132822 w 393081"/>
                <a:gd name="connsiteY193" fmla="*/ 110412 h 884189"/>
                <a:gd name="connsiteX194" fmla="*/ 132822 w 393081"/>
                <a:gd name="connsiteY194" fmla="*/ 113104 h 884189"/>
                <a:gd name="connsiteX195" fmla="*/ 139104 w 393081"/>
                <a:gd name="connsiteY195" fmla="*/ 113104 h 884189"/>
                <a:gd name="connsiteX196" fmla="*/ 139104 w 393081"/>
                <a:gd name="connsiteY196" fmla="*/ 110412 h 884189"/>
                <a:gd name="connsiteX197" fmla="*/ 132822 w 393081"/>
                <a:gd name="connsiteY197" fmla="*/ 110412 h 884189"/>
                <a:gd name="connsiteX198" fmla="*/ 135514 w 393081"/>
                <a:gd name="connsiteY198" fmla="*/ 554751 h 884189"/>
                <a:gd name="connsiteX199" fmla="*/ 135514 w 393081"/>
                <a:gd name="connsiteY199" fmla="*/ 558341 h 884189"/>
                <a:gd name="connsiteX200" fmla="*/ 148976 w 393081"/>
                <a:gd name="connsiteY200" fmla="*/ 558341 h 884189"/>
                <a:gd name="connsiteX201" fmla="*/ 148976 w 393081"/>
                <a:gd name="connsiteY201" fmla="*/ 554751 h 884189"/>
                <a:gd name="connsiteX202" fmla="*/ 142694 w 393081"/>
                <a:gd name="connsiteY202" fmla="*/ 548467 h 884189"/>
                <a:gd name="connsiteX203" fmla="*/ 135514 w 393081"/>
                <a:gd name="connsiteY203" fmla="*/ 554751 h 884189"/>
                <a:gd name="connsiteX204" fmla="*/ 145386 w 393081"/>
                <a:gd name="connsiteY204" fmla="*/ 113104 h 884189"/>
                <a:gd name="connsiteX205" fmla="*/ 145386 w 393081"/>
                <a:gd name="connsiteY205" fmla="*/ 116695 h 884189"/>
                <a:gd name="connsiteX206" fmla="*/ 151668 w 393081"/>
                <a:gd name="connsiteY206" fmla="*/ 116695 h 884189"/>
                <a:gd name="connsiteX207" fmla="*/ 151668 w 393081"/>
                <a:gd name="connsiteY207" fmla="*/ 113104 h 884189"/>
                <a:gd name="connsiteX208" fmla="*/ 145386 w 393081"/>
                <a:gd name="connsiteY208" fmla="*/ 113104 h 884189"/>
                <a:gd name="connsiteX209" fmla="*/ 148976 w 393081"/>
                <a:gd name="connsiteY209" fmla="*/ 145420 h 884189"/>
                <a:gd name="connsiteX210" fmla="*/ 148976 w 393081"/>
                <a:gd name="connsiteY210" fmla="*/ 445237 h 884189"/>
                <a:gd name="connsiteX211" fmla="*/ 183977 w 393081"/>
                <a:gd name="connsiteY211" fmla="*/ 454213 h 884189"/>
                <a:gd name="connsiteX212" fmla="*/ 200130 w 393081"/>
                <a:gd name="connsiteY212" fmla="*/ 454213 h 884189"/>
                <a:gd name="connsiteX213" fmla="*/ 248592 w 393081"/>
                <a:gd name="connsiteY213" fmla="*/ 409330 h 884189"/>
                <a:gd name="connsiteX214" fmla="*/ 248592 w 393081"/>
                <a:gd name="connsiteY214" fmla="*/ 373424 h 884189"/>
                <a:gd name="connsiteX215" fmla="*/ 252182 w 393081"/>
                <a:gd name="connsiteY215" fmla="*/ 348290 h 884189"/>
                <a:gd name="connsiteX216" fmla="*/ 248592 w 393081"/>
                <a:gd name="connsiteY216" fmla="*/ 332132 h 884189"/>
                <a:gd name="connsiteX217" fmla="*/ 252182 w 393081"/>
                <a:gd name="connsiteY217" fmla="*/ 190303 h 884189"/>
                <a:gd name="connsiteX218" fmla="*/ 191156 w 393081"/>
                <a:gd name="connsiteY218" fmla="*/ 145420 h 884189"/>
                <a:gd name="connsiteX219" fmla="*/ 148976 w 393081"/>
                <a:gd name="connsiteY219" fmla="*/ 145420 h 884189"/>
                <a:gd name="connsiteX220" fmla="*/ 148976 w 393081"/>
                <a:gd name="connsiteY220" fmla="*/ 538593 h 884189"/>
                <a:gd name="connsiteX221" fmla="*/ 148976 w 393081"/>
                <a:gd name="connsiteY221" fmla="*/ 542183 h 884189"/>
                <a:gd name="connsiteX222" fmla="*/ 155258 w 393081"/>
                <a:gd name="connsiteY222" fmla="*/ 542183 h 884189"/>
                <a:gd name="connsiteX223" fmla="*/ 155258 w 393081"/>
                <a:gd name="connsiteY223" fmla="*/ 538593 h 884189"/>
                <a:gd name="connsiteX224" fmla="*/ 148976 w 393081"/>
                <a:gd name="connsiteY224" fmla="*/ 538593 h 884189"/>
                <a:gd name="connsiteX225" fmla="*/ 151668 w 393081"/>
                <a:gd name="connsiteY225" fmla="*/ 77198 h 884189"/>
                <a:gd name="connsiteX226" fmla="*/ 151668 w 393081"/>
                <a:gd name="connsiteY226" fmla="*/ 93356 h 884189"/>
                <a:gd name="connsiteX227" fmla="*/ 157950 w 393081"/>
                <a:gd name="connsiteY227" fmla="*/ 87072 h 884189"/>
                <a:gd name="connsiteX228" fmla="*/ 157950 w 393081"/>
                <a:gd name="connsiteY228" fmla="*/ 83482 h 884189"/>
                <a:gd name="connsiteX229" fmla="*/ 151668 w 393081"/>
                <a:gd name="connsiteY229" fmla="*/ 77198 h 884189"/>
                <a:gd name="connsiteX230" fmla="*/ 151668 w 393081"/>
                <a:gd name="connsiteY230" fmla="*/ 519742 h 884189"/>
                <a:gd name="connsiteX231" fmla="*/ 151668 w 393081"/>
                <a:gd name="connsiteY231" fmla="*/ 523333 h 884189"/>
                <a:gd name="connsiteX232" fmla="*/ 161540 w 393081"/>
                <a:gd name="connsiteY232" fmla="*/ 535900 h 884189"/>
                <a:gd name="connsiteX233" fmla="*/ 165130 w 393081"/>
                <a:gd name="connsiteY233" fmla="*/ 519742 h 884189"/>
                <a:gd name="connsiteX234" fmla="*/ 151668 w 393081"/>
                <a:gd name="connsiteY234" fmla="*/ 519742 h 884189"/>
                <a:gd name="connsiteX235" fmla="*/ 181284 w 393081"/>
                <a:gd name="connsiteY235" fmla="*/ 499994 h 884189"/>
                <a:gd name="connsiteX236" fmla="*/ 181284 w 393081"/>
                <a:gd name="connsiteY236" fmla="*/ 509868 h 884189"/>
                <a:gd name="connsiteX237" fmla="*/ 187566 w 393081"/>
                <a:gd name="connsiteY237" fmla="*/ 503584 h 884189"/>
                <a:gd name="connsiteX238" fmla="*/ 187566 w 393081"/>
                <a:gd name="connsiteY238" fmla="*/ 499994 h 884189"/>
                <a:gd name="connsiteX239" fmla="*/ 181284 w 393081"/>
                <a:gd name="connsiteY239" fmla="*/ 499994 h 884189"/>
                <a:gd name="connsiteX240" fmla="*/ 213592 w 393081"/>
                <a:gd name="connsiteY240" fmla="*/ 113104 h 884189"/>
                <a:gd name="connsiteX241" fmla="*/ 213592 w 393081"/>
                <a:gd name="connsiteY241" fmla="*/ 119388 h 884189"/>
                <a:gd name="connsiteX242" fmla="*/ 219874 w 393081"/>
                <a:gd name="connsiteY242" fmla="*/ 119388 h 884189"/>
                <a:gd name="connsiteX243" fmla="*/ 213592 w 393081"/>
                <a:gd name="connsiteY243" fmla="*/ 113104 h 884189"/>
                <a:gd name="connsiteX244" fmla="*/ 213592 w 393081"/>
                <a:gd name="connsiteY244" fmla="*/ 516151 h 884189"/>
                <a:gd name="connsiteX245" fmla="*/ 213592 w 393081"/>
                <a:gd name="connsiteY245" fmla="*/ 526026 h 884189"/>
                <a:gd name="connsiteX246" fmla="*/ 229746 w 393081"/>
                <a:gd name="connsiteY246" fmla="*/ 516151 h 884189"/>
                <a:gd name="connsiteX247" fmla="*/ 213592 w 393081"/>
                <a:gd name="connsiteY247" fmla="*/ 516151 h 884189"/>
                <a:gd name="connsiteX248" fmla="*/ 226156 w 393081"/>
                <a:gd name="connsiteY248" fmla="*/ 64631 h 884189"/>
                <a:gd name="connsiteX249" fmla="*/ 226156 w 393081"/>
                <a:gd name="connsiteY249" fmla="*/ 77198 h 884189"/>
                <a:gd name="connsiteX250" fmla="*/ 238721 w 393081"/>
                <a:gd name="connsiteY250" fmla="*/ 68222 h 884189"/>
                <a:gd name="connsiteX251" fmla="*/ 226156 w 393081"/>
                <a:gd name="connsiteY251" fmla="*/ 64631 h 884189"/>
                <a:gd name="connsiteX252" fmla="*/ 249490 w 393081"/>
                <a:gd name="connsiteY252" fmla="*/ 554751 h 884189"/>
                <a:gd name="connsiteX253" fmla="*/ 249490 w 393081"/>
                <a:gd name="connsiteY253" fmla="*/ 561034 h 884189"/>
                <a:gd name="connsiteX254" fmla="*/ 253079 w 393081"/>
                <a:gd name="connsiteY254" fmla="*/ 561034 h 884189"/>
                <a:gd name="connsiteX255" fmla="*/ 253079 w 393081"/>
                <a:gd name="connsiteY255" fmla="*/ 554751 h 884189"/>
                <a:gd name="connsiteX256" fmla="*/ 249490 w 393081"/>
                <a:gd name="connsiteY256" fmla="*/ 554751 h 884189"/>
                <a:gd name="connsiteX257" fmla="*/ 258465 w 393081"/>
                <a:gd name="connsiteY257" fmla="*/ 516151 h 884189"/>
                <a:gd name="connsiteX258" fmla="*/ 258465 w 393081"/>
                <a:gd name="connsiteY258" fmla="*/ 519742 h 884189"/>
                <a:gd name="connsiteX259" fmla="*/ 274618 w 393081"/>
                <a:gd name="connsiteY259" fmla="*/ 519742 h 884189"/>
                <a:gd name="connsiteX260" fmla="*/ 274618 w 393081"/>
                <a:gd name="connsiteY260" fmla="*/ 516151 h 884189"/>
                <a:gd name="connsiteX261" fmla="*/ 271926 w 393081"/>
                <a:gd name="connsiteY261" fmla="*/ 507175 h 884189"/>
                <a:gd name="connsiteX262" fmla="*/ 268336 w 393081"/>
                <a:gd name="connsiteY262" fmla="*/ 507175 h 884189"/>
                <a:gd name="connsiteX263" fmla="*/ 258465 w 393081"/>
                <a:gd name="connsiteY263" fmla="*/ 516151 h 884189"/>
                <a:gd name="connsiteX264" fmla="*/ 262054 w 393081"/>
                <a:gd name="connsiteY264" fmla="*/ 561932 h 884189"/>
                <a:gd name="connsiteX265" fmla="*/ 262054 w 393081"/>
                <a:gd name="connsiteY265" fmla="*/ 568215 h 884189"/>
                <a:gd name="connsiteX266" fmla="*/ 265644 w 393081"/>
                <a:gd name="connsiteY266" fmla="*/ 568215 h 884189"/>
                <a:gd name="connsiteX267" fmla="*/ 265644 w 393081"/>
                <a:gd name="connsiteY267" fmla="*/ 561932 h 884189"/>
                <a:gd name="connsiteX268" fmla="*/ 262054 w 393081"/>
                <a:gd name="connsiteY268" fmla="*/ 561932 h 884189"/>
                <a:gd name="connsiteX269" fmla="*/ 264747 w 393081"/>
                <a:gd name="connsiteY269" fmla="*/ 535900 h 884189"/>
                <a:gd name="connsiteX270" fmla="*/ 264747 w 393081"/>
                <a:gd name="connsiteY270" fmla="*/ 539490 h 884189"/>
                <a:gd name="connsiteX271" fmla="*/ 271028 w 393081"/>
                <a:gd name="connsiteY271" fmla="*/ 545774 h 884189"/>
                <a:gd name="connsiteX272" fmla="*/ 273721 w 393081"/>
                <a:gd name="connsiteY272" fmla="*/ 539490 h 884189"/>
                <a:gd name="connsiteX273" fmla="*/ 273721 w 393081"/>
                <a:gd name="connsiteY273" fmla="*/ 535900 h 884189"/>
                <a:gd name="connsiteX274" fmla="*/ 264747 w 393081"/>
                <a:gd name="connsiteY274" fmla="*/ 535900 h 884189"/>
                <a:gd name="connsiteX275" fmla="*/ 271926 w 393081"/>
                <a:gd name="connsiteY275" fmla="*/ 487426 h 884189"/>
                <a:gd name="connsiteX276" fmla="*/ 271926 w 393081"/>
                <a:gd name="connsiteY276" fmla="*/ 493710 h 884189"/>
                <a:gd name="connsiteX277" fmla="*/ 274618 w 393081"/>
                <a:gd name="connsiteY277" fmla="*/ 493710 h 884189"/>
                <a:gd name="connsiteX278" fmla="*/ 274618 w 393081"/>
                <a:gd name="connsiteY278" fmla="*/ 487426 h 884189"/>
                <a:gd name="connsiteX279" fmla="*/ 271926 w 393081"/>
                <a:gd name="connsiteY279" fmla="*/ 487426 h 884189"/>
                <a:gd name="connsiteX280" fmla="*/ 274618 w 393081"/>
                <a:gd name="connsiteY280" fmla="*/ 131955 h 884189"/>
                <a:gd name="connsiteX281" fmla="*/ 274618 w 393081"/>
                <a:gd name="connsiteY281" fmla="*/ 138239 h 884189"/>
                <a:gd name="connsiteX282" fmla="*/ 280901 w 393081"/>
                <a:gd name="connsiteY282" fmla="*/ 144522 h 884189"/>
                <a:gd name="connsiteX283" fmla="*/ 284490 w 393081"/>
                <a:gd name="connsiteY283" fmla="*/ 138239 h 884189"/>
                <a:gd name="connsiteX284" fmla="*/ 284490 w 393081"/>
                <a:gd name="connsiteY284" fmla="*/ 131955 h 884189"/>
                <a:gd name="connsiteX285" fmla="*/ 274618 w 393081"/>
                <a:gd name="connsiteY285" fmla="*/ 131955 h 884189"/>
                <a:gd name="connsiteX286" fmla="*/ 278208 w 393081"/>
                <a:gd name="connsiteY286" fmla="*/ 574499 h 884189"/>
                <a:gd name="connsiteX287" fmla="*/ 284490 w 393081"/>
                <a:gd name="connsiteY287" fmla="*/ 578090 h 884189"/>
                <a:gd name="connsiteX288" fmla="*/ 293465 w 393081"/>
                <a:gd name="connsiteY288" fmla="*/ 574499 h 884189"/>
                <a:gd name="connsiteX289" fmla="*/ 293465 w 393081"/>
                <a:gd name="connsiteY289" fmla="*/ 549365 h 884189"/>
                <a:gd name="connsiteX290" fmla="*/ 278208 w 393081"/>
                <a:gd name="connsiteY290" fmla="*/ 574499 h 884189"/>
                <a:gd name="connsiteX291" fmla="*/ 284490 w 393081"/>
                <a:gd name="connsiteY291" fmla="*/ 596940 h 884189"/>
                <a:gd name="connsiteX292" fmla="*/ 284490 w 393081"/>
                <a:gd name="connsiteY292" fmla="*/ 606814 h 884189"/>
                <a:gd name="connsiteX293" fmla="*/ 290772 w 393081"/>
                <a:gd name="connsiteY293" fmla="*/ 600531 h 884189"/>
                <a:gd name="connsiteX294" fmla="*/ 290772 w 393081"/>
                <a:gd name="connsiteY294" fmla="*/ 596940 h 884189"/>
                <a:gd name="connsiteX295" fmla="*/ 284490 w 393081"/>
                <a:gd name="connsiteY295" fmla="*/ 596940 h 884189"/>
                <a:gd name="connsiteX296" fmla="*/ 288080 w 393081"/>
                <a:gd name="connsiteY296" fmla="*/ 393173 h 884189"/>
                <a:gd name="connsiteX297" fmla="*/ 294362 w 393081"/>
                <a:gd name="connsiteY297" fmla="*/ 399456 h 884189"/>
                <a:gd name="connsiteX298" fmla="*/ 297952 w 393081"/>
                <a:gd name="connsiteY298" fmla="*/ 399456 h 884189"/>
                <a:gd name="connsiteX299" fmla="*/ 297952 w 393081"/>
                <a:gd name="connsiteY299" fmla="*/ 393173 h 884189"/>
                <a:gd name="connsiteX300" fmla="*/ 288080 w 393081"/>
                <a:gd name="connsiteY300" fmla="*/ 393173 h 884189"/>
                <a:gd name="connsiteX301" fmla="*/ 288080 w 393081"/>
                <a:gd name="connsiteY301" fmla="*/ 516151 h 884189"/>
                <a:gd name="connsiteX302" fmla="*/ 288080 w 393081"/>
                <a:gd name="connsiteY302" fmla="*/ 519742 h 884189"/>
                <a:gd name="connsiteX303" fmla="*/ 294362 w 393081"/>
                <a:gd name="connsiteY303" fmla="*/ 519742 h 884189"/>
                <a:gd name="connsiteX304" fmla="*/ 300645 w 393081"/>
                <a:gd name="connsiteY304" fmla="*/ 513458 h 884189"/>
                <a:gd name="connsiteX305" fmla="*/ 300645 w 393081"/>
                <a:gd name="connsiteY305" fmla="*/ 510765 h 884189"/>
                <a:gd name="connsiteX306" fmla="*/ 294362 w 393081"/>
                <a:gd name="connsiteY306" fmla="*/ 510765 h 884189"/>
                <a:gd name="connsiteX307" fmla="*/ 288080 w 393081"/>
                <a:gd name="connsiteY307" fmla="*/ 516151 h 884189"/>
                <a:gd name="connsiteX308" fmla="*/ 297055 w 393081"/>
                <a:gd name="connsiteY308" fmla="*/ 461394 h 884189"/>
                <a:gd name="connsiteX309" fmla="*/ 290772 w 393081"/>
                <a:gd name="connsiteY309" fmla="*/ 471269 h 884189"/>
                <a:gd name="connsiteX310" fmla="*/ 290772 w 393081"/>
                <a:gd name="connsiteY310" fmla="*/ 480245 h 884189"/>
                <a:gd name="connsiteX311" fmla="*/ 303337 w 393081"/>
                <a:gd name="connsiteY311" fmla="*/ 483836 h 884189"/>
                <a:gd name="connsiteX312" fmla="*/ 306926 w 393081"/>
                <a:gd name="connsiteY312" fmla="*/ 473962 h 884189"/>
                <a:gd name="connsiteX313" fmla="*/ 297055 w 393081"/>
                <a:gd name="connsiteY313" fmla="*/ 461394 h 884189"/>
                <a:gd name="connsiteX314" fmla="*/ 293465 w 393081"/>
                <a:gd name="connsiteY314" fmla="*/ 242367 h 884189"/>
                <a:gd name="connsiteX315" fmla="*/ 293465 w 393081"/>
                <a:gd name="connsiteY315" fmla="*/ 248650 h 884189"/>
                <a:gd name="connsiteX316" fmla="*/ 297055 w 393081"/>
                <a:gd name="connsiteY316" fmla="*/ 248650 h 884189"/>
                <a:gd name="connsiteX317" fmla="*/ 297055 w 393081"/>
                <a:gd name="connsiteY317" fmla="*/ 242367 h 884189"/>
                <a:gd name="connsiteX318" fmla="*/ 293465 w 393081"/>
                <a:gd name="connsiteY318" fmla="*/ 242367 h 884189"/>
                <a:gd name="connsiteX319" fmla="*/ 297055 w 393081"/>
                <a:gd name="connsiteY319" fmla="*/ 403047 h 884189"/>
                <a:gd name="connsiteX320" fmla="*/ 297055 w 393081"/>
                <a:gd name="connsiteY320" fmla="*/ 409330 h 884189"/>
                <a:gd name="connsiteX321" fmla="*/ 300645 w 393081"/>
                <a:gd name="connsiteY321" fmla="*/ 409330 h 884189"/>
                <a:gd name="connsiteX322" fmla="*/ 300645 w 393081"/>
                <a:gd name="connsiteY322" fmla="*/ 403047 h 884189"/>
                <a:gd name="connsiteX323" fmla="*/ 297055 w 393081"/>
                <a:gd name="connsiteY323" fmla="*/ 403047 h 884189"/>
                <a:gd name="connsiteX324" fmla="*/ 303337 w 393081"/>
                <a:gd name="connsiteY324" fmla="*/ 793527 h 884189"/>
                <a:gd name="connsiteX325" fmla="*/ 303337 w 393081"/>
                <a:gd name="connsiteY325" fmla="*/ 799810 h 884189"/>
                <a:gd name="connsiteX326" fmla="*/ 306926 w 393081"/>
                <a:gd name="connsiteY326" fmla="*/ 799810 h 884189"/>
                <a:gd name="connsiteX327" fmla="*/ 306926 w 393081"/>
                <a:gd name="connsiteY327" fmla="*/ 793527 h 884189"/>
                <a:gd name="connsiteX328" fmla="*/ 303337 w 393081"/>
                <a:gd name="connsiteY328" fmla="*/ 793527 h 884189"/>
                <a:gd name="connsiteX329" fmla="*/ 306926 w 393081"/>
                <a:gd name="connsiteY329" fmla="*/ 145420 h 884189"/>
                <a:gd name="connsiteX330" fmla="*/ 306926 w 393081"/>
                <a:gd name="connsiteY330" fmla="*/ 154397 h 884189"/>
                <a:gd name="connsiteX331" fmla="*/ 313209 w 393081"/>
                <a:gd name="connsiteY331" fmla="*/ 160680 h 884189"/>
                <a:gd name="connsiteX332" fmla="*/ 316799 w 393081"/>
                <a:gd name="connsiteY332" fmla="*/ 160680 h 884189"/>
                <a:gd name="connsiteX333" fmla="*/ 316799 w 393081"/>
                <a:gd name="connsiteY333" fmla="*/ 157090 h 884189"/>
                <a:gd name="connsiteX334" fmla="*/ 306926 w 393081"/>
                <a:gd name="connsiteY334" fmla="*/ 145420 h 884189"/>
                <a:gd name="connsiteX335" fmla="*/ 313209 w 393081"/>
                <a:gd name="connsiteY335" fmla="*/ 368038 h 884189"/>
                <a:gd name="connsiteX336" fmla="*/ 313209 w 393081"/>
                <a:gd name="connsiteY336" fmla="*/ 377015 h 884189"/>
                <a:gd name="connsiteX337" fmla="*/ 319491 w 393081"/>
                <a:gd name="connsiteY337" fmla="*/ 377015 h 884189"/>
                <a:gd name="connsiteX338" fmla="*/ 319491 w 393081"/>
                <a:gd name="connsiteY338" fmla="*/ 373424 h 884189"/>
                <a:gd name="connsiteX339" fmla="*/ 313209 w 393081"/>
                <a:gd name="connsiteY339" fmla="*/ 368038 h 884189"/>
                <a:gd name="connsiteX340" fmla="*/ 313209 w 393081"/>
                <a:gd name="connsiteY340" fmla="*/ 532309 h 884189"/>
                <a:gd name="connsiteX341" fmla="*/ 313209 w 393081"/>
                <a:gd name="connsiteY341" fmla="*/ 541286 h 884189"/>
                <a:gd name="connsiteX342" fmla="*/ 319491 w 393081"/>
                <a:gd name="connsiteY342" fmla="*/ 535002 h 884189"/>
                <a:gd name="connsiteX343" fmla="*/ 313209 w 393081"/>
                <a:gd name="connsiteY343" fmla="*/ 532309 h 884189"/>
                <a:gd name="connsiteX344" fmla="*/ 316799 w 393081"/>
                <a:gd name="connsiteY344" fmla="*/ 238776 h 884189"/>
                <a:gd name="connsiteX345" fmla="*/ 316799 w 393081"/>
                <a:gd name="connsiteY345" fmla="*/ 245060 h 884189"/>
                <a:gd name="connsiteX346" fmla="*/ 320388 w 393081"/>
                <a:gd name="connsiteY346" fmla="*/ 245060 h 884189"/>
                <a:gd name="connsiteX347" fmla="*/ 330260 w 393081"/>
                <a:gd name="connsiteY347" fmla="*/ 235185 h 884189"/>
                <a:gd name="connsiteX348" fmla="*/ 330260 w 393081"/>
                <a:gd name="connsiteY348" fmla="*/ 231595 h 884189"/>
                <a:gd name="connsiteX349" fmla="*/ 323978 w 393081"/>
                <a:gd name="connsiteY349" fmla="*/ 231595 h 884189"/>
                <a:gd name="connsiteX350" fmla="*/ 316799 w 393081"/>
                <a:gd name="connsiteY350" fmla="*/ 238776 h 884189"/>
                <a:gd name="connsiteX351" fmla="*/ 319491 w 393081"/>
                <a:gd name="connsiteY351" fmla="*/ 167861 h 884189"/>
                <a:gd name="connsiteX352" fmla="*/ 319491 w 393081"/>
                <a:gd name="connsiteY352" fmla="*/ 170554 h 884189"/>
                <a:gd name="connsiteX353" fmla="*/ 332952 w 393081"/>
                <a:gd name="connsiteY353" fmla="*/ 170554 h 884189"/>
                <a:gd name="connsiteX354" fmla="*/ 332952 w 393081"/>
                <a:gd name="connsiteY354" fmla="*/ 167861 h 884189"/>
                <a:gd name="connsiteX355" fmla="*/ 319491 w 393081"/>
                <a:gd name="connsiteY355" fmla="*/ 167861 h 884189"/>
                <a:gd name="connsiteX356" fmla="*/ 319491 w 393081"/>
                <a:gd name="connsiteY356" fmla="*/ 703761 h 884189"/>
                <a:gd name="connsiteX357" fmla="*/ 319491 w 393081"/>
                <a:gd name="connsiteY357" fmla="*/ 707352 h 884189"/>
                <a:gd name="connsiteX358" fmla="*/ 325773 w 393081"/>
                <a:gd name="connsiteY358" fmla="*/ 713635 h 884189"/>
                <a:gd name="connsiteX359" fmla="*/ 329362 w 393081"/>
                <a:gd name="connsiteY359" fmla="*/ 707352 h 884189"/>
                <a:gd name="connsiteX360" fmla="*/ 329362 w 393081"/>
                <a:gd name="connsiteY360" fmla="*/ 703761 h 884189"/>
                <a:gd name="connsiteX361" fmla="*/ 319491 w 393081"/>
                <a:gd name="connsiteY361" fmla="*/ 703761 h 884189"/>
                <a:gd name="connsiteX362" fmla="*/ 329362 w 393081"/>
                <a:gd name="connsiteY362" fmla="*/ 716328 h 884189"/>
                <a:gd name="connsiteX363" fmla="*/ 325773 w 393081"/>
                <a:gd name="connsiteY363" fmla="*/ 732486 h 884189"/>
                <a:gd name="connsiteX364" fmla="*/ 334747 w 393081"/>
                <a:gd name="connsiteY364" fmla="*/ 732486 h 884189"/>
                <a:gd name="connsiteX365" fmla="*/ 332055 w 393081"/>
                <a:gd name="connsiteY365" fmla="*/ 716328 h 884189"/>
                <a:gd name="connsiteX366" fmla="*/ 329362 w 393081"/>
                <a:gd name="connsiteY366" fmla="*/ 716328 h 884189"/>
                <a:gd name="connsiteX367" fmla="*/ 329362 w 393081"/>
                <a:gd name="connsiteY367" fmla="*/ 797117 h 884189"/>
                <a:gd name="connsiteX368" fmla="*/ 341927 w 393081"/>
                <a:gd name="connsiteY368" fmla="*/ 806991 h 884189"/>
                <a:gd name="connsiteX369" fmla="*/ 341927 w 393081"/>
                <a:gd name="connsiteY369" fmla="*/ 797117 h 884189"/>
                <a:gd name="connsiteX370" fmla="*/ 329362 w 393081"/>
                <a:gd name="connsiteY370" fmla="*/ 797117 h 884189"/>
                <a:gd name="connsiteX371" fmla="*/ 332952 w 393081"/>
                <a:gd name="connsiteY371" fmla="*/ 280966 h 884189"/>
                <a:gd name="connsiteX372" fmla="*/ 332952 w 393081"/>
                <a:gd name="connsiteY372" fmla="*/ 287249 h 884189"/>
                <a:gd name="connsiteX373" fmla="*/ 339235 w 393081"/>
                <a:gd name="connsiteY373" fmla="*/ 280966 h 884189"/>
                <a:gd name="connsiteX374" fmla="*/ 332952 w 393081"/>
                <a:gd name="connsiteY374" fmla="*/ 280966 h 884189"/>
                <a:gd name="connsiteX375" fmla="*/ 335645 w 393081"/>
                <a:gd name="connsiteY375" fmla="*/ 157987 h 884189"/>
                <a:gd name="connsiteX376" fmla="*/ 335645 w 393081"/>
                <a:gd name="connsiteY376" fmla="*/ 167861 h 884189"/>
                <a:gd name="connsiteX377" fmla="*/ 339235 w 393081"/>
                <a:gd name="connsiteY377" fmla="*/ 167861 h 884189"/>
                <a:gd name="connsiteX378" fmla="*/ 339235 w 393081"/>
                <a:gd name="connsiteY378" fmla="*/ 157987 h 884189"/>
                <a:gd name="connsiteX379" fmla="*/ 335645 w 393081"/>
                <a:gd name="connsiteY379" fmla="*/ 157987 h 88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393081" h="884189">
                  <a:moveTo>
                    <a:pt x="39487" y="0"/>
                  </a:moveTo>
                  <a:cubicBezTo>
                    <a:pt x="58334" y="1795"/>
                    <a:pt x="72693" y="3591"/>
                    <a:pt x="84360" y="3591"/>
                  </a:cubicBezTo>
                  <a:lnTo>
                    <a:pt x="90642" y="0"/>
                  </a:lnTo>
                  <a:lnTo>
                    <a:pt x="96924" y="3591"/>
                  </a:lnTo>
                  <a:cubicBezTo>
                    <a:pt x="98719" y="3591"/>
                    <a:pt x="102309" y="2693"/>
                    <a:pt x="106796" y="0"/>
                  </a:cubicBezTo>
                  <a:lnTo>
                    <a:pt x="145386" y="3591"/>
                  </a:lnTo>
                  <a:cubicBezTo>
                    <a:pt x="157053" y="3591"/>
                    <a:pt x="176797" y="2693"/>
                    <a:pt x="206413" y="0"/>
                  </a:cubicBezTo>
                  <a:cubicBezTo>
                    <a:pt x="245003" y="0"/>
                    <a:pt x="289875" y="19748"/>
                    <a:pt x="341927" y="58348"/>
                  </a:cubicBezTo>
                  <a:cubicBezTo>
                    <a:pt x="376030" y="103230"/>
                    <a:pt x="393081" y="149011"/>
                    <a:pt x="393081" y="193893"/>
                  </a:cubicBezTo>
                  <a:lnTo>
                    <a:pt x="393081" y="391377"/>
                  </a:lnTo>
                  <a:cubicBezTo>
                    <a:pt x="393081" y="442544"/>
                    <a:pt x="379620" y="484733"/>
                    <a:pt x="351799" y="519742"/>
                  </a:cubicBezTo>
                  <a:lnTo>
                    <a:pt x="351799" y="523333"/>
                  </a:lnTo>
                  <a:cubicBezTo>
                    <a:pt x="379620" y="561932"/>
                    <a:pt x="393081" y="605019"/>
                    <a:pt x="393081" y="652595"/>
                  </a:cubicBezTo>
                  <a:lnTo>
                    <a:pt x="393081" y="849181"/>
                  </a:lnTo>
                  <a:cubicBezTo>
                    <a:pt x="389491" y="872520"/>
                    <a:pt x="377825" y="884190"/>
                    <a:pt x="358081" y="884190"/>
                  </a:cubicBezTo>
                  <a:lnTo>
                    <a:pt x="277311" y="884190"/>
                  </a:lnTo>
                  <a:cubicBezTo>
                    <a:pt x="260260" y="884190"/>
                    <a:pt x="250387" y="873418"/>
                    <a:pt x="248592" y="851874"/>
                  </a:cubicBezTo>
                  <a:cubicBezTo>
                    <a:pt x="248592" y="850079"/>
                    <a:pt x="249490" y="841102"/>
                    <a:pt x="252182" y="825842"/>
                  </a:cubicBezTo>
                  <a:lnTo>
                    <a:pt x="248592" y="809684"/>
                  </a:lnTo>
                  <a:cubicBezTo>
                    <a:pt x="248592" y="807889"/>
                    <a:pt x="249490" y="806094"/>
                    <a:pt x="252182" y="806094"/>
                  </a:cubicBezTo>
                  <a:lnTo>
                    <a:pt x="248592" y="783652"/>
                  </a:lnTo>
                  <a:lnTo>
                    <a:pt x="248592" y="761211"/>
                  </a:lnTo>
                  <a:cubicBezTo>
                    <a:pt x="248592" y="754030"/>
                    <a:pt x="249490" y="748644"/>
                    <a:pt x="252182" y="745053"/>
                  </a:cubicBezTo>
                  <a:cubicBezTo>
                    <a:pt x="252182" y="743258"/>
                    <a:pt x="251285" y="739667"/>
                    <a:pt x="248592" y="735179"/>
                  </a:cubicBezTo>
                  <a:cubicBezTo>
                    <a:pt x="250387" y="699273"/>
                    <a:pt x="252182" y="671446"/>
                    <a:pt x="252182" y="651697"/>
                  </a:cubicBezTo>
                  <a:lnTo>
                    <a:pt x="252182" y="648107"/>
                  </a:lnTo>
                  <a:cubicBezTo>
                    <a:pt x="241413" y="613098"/>
                    <a:pt x="221669" y="596043"/>
                    <a:pt x="193848" y="596043"/>
                  </a:cubicBezTo>
                  <a:lnTo>
                    <a:pt x="148976" y="596043"/>
                  </a:lnTo>
                  <a:lnTo>
                    <a:pt x="148976" y="841102"/>
                  </a:lnTo>
                  <a:cubicBezTo>
                    <a:pt x="148976" y="868930"/>
                    <a:pt x="137309" y="883292"/>
                    <a:pt x="113078" y="883292"/>
                  </a:cubicBezTo>
                  <a:lnTo>
                    <a:pt x="26026" y="883292"/>
                  </a:lnTo>
                  <a:cubicBezTo>
                    <a:pt x="21538" y="883292"/>
                    <a:pt x="12564" y="872520"/>
                    <a:pt x="0" y="850976"/>
                  </a:cubicBezTo>
                  <a:lnTo>
                    <a:pt x="3589" y="818661"/>
                  </a:lnTo>
                  <a:lnTo>
                    <a:pt x="3589" y="725305"/>
                  </a:lnTo>
                  <a:lnTo>
                    <a:pt x="7179" y="705556"/>
                  </a:lnTo>
                  <a:cubicBezTo>
                    <a:pt x="2692" y="697478"/>
                    <a:pt x="897" y="684910"/>
                    <a:pt x="897" y="670548"/>
                  </a:cubicBezTo>
                  <a:lnTo>
                    <a:pt x="897" y="638232"/>
                  </a:lnTo>
                  <a:cubicBezTo>
                    <a:pt x="897" y="626563"/>
                    <a:pt x="1794" y="611303"/>
                    <a:pt x="4487" y="593350"/>
                  </a:cubicBezTo>
                  <a:lnTo>
                    <a:pt x="897" y="587066"/>
                  </a:lnTo>
                  <a:cubicBezTo>
                    <a:pt x="2692" y="583475"/>
                    <a:pt x="4487" y="578090"/>
                    <a:pt x="4487" y="570908"/>
                  </a:cubicBezTo>
                  <a:lnTo>
                    <a:pt x="897" y="551160"/>
                  </a:lnTo>
                  <a:cubicBezTo>
                    <a:pt x="897" y="548467"/>
                    <a:pt x="1794" y="544876"/>
                    <a:pt x="4487" y="541286"/>
                  </a:cubicBezTo>
                  <a:lnTo>
                    <a:pt x="897" y="511663"/>
                  </a:lnTo>
                  <a:cubicBezTo>
                    <a:pt x="897" y="501789"/>
                    <a:pt x="1794" y="488324"/>
                    <a:pt x="4487" y="470371"/>
                  </a:cubicBezTo>
                  <a:lnTo>
                    <a:pt x="897" y="450623"/>
                  </a:lnTo>
                  <a:cubicBezTo>
                    <a:pt x="2692" y="426386"/>
                    <a:pt x="4487" y="404842"/>
                    <a:pt x="4487" y="385991"/>
                  </a:cubicBezTo>
                  <a:lnTo>
                    <a:pt x="4487" y="347392"/>
                  </a:lnTo>
                  <a:cubicBezTo>
                    <a:pt x="4487" y="339313"/>
                    <a:pt x="3589" y="330337"/>
                    <a:pt x="897" y="317770"/>
                  </a:cubicBezTo>
                  <a:cubicBezTo>
                    <a:pt x="2692" y="314179"/>
                    <a:pt x="4487" y="298919"/>
                    <a:pt x="7179" y="272887"/>
                  </a:cubicBezTo>
                  <a:cubicBezTo>
                    <a:pt x="5384" y="258525"/>
                    <a:pt x="2692" y="248650"/>
                    <a:pt x="897" y="244162"/>
                  </a:cubicBezTo>
                  <a:cubicBezTo>
                    <a:pt x="2692" y="199279"/>
                    <a:pt x="4487" y="162475"/>
                    <a:pt x="4487" y="133751"/>
                  </a:cubicBezTo>
                  <a:lnTo>
                    <a:pt x="4487" y="38599"/>
                  </a:lnTo>
                  <a:cubicBezTo>
                    <a:pt x="8077" y="12567"/>
                    <a:pt x="19743" y="0"/>
                    <a:pt x="39487" y="0"/>
                  </a:cubicBezTo>
                  <a:close/>
                  <a:moveTo>
                    <a:pt x="52052" y="129262"/>
                  </a:moveTo>
                  <a:lnTo>
                    <a:pt x="52052" y="145420"/>
                  </a:lnTo>
                  <a:lnTo>
                    <a:pt x="58334" y="145420"/>
                  </a:lnTo>
                  <a:lnTo>
                    <a:pt x="61923" y="129262"/>
                  </a:lnTo>
                  <a:lnTo>
                    <a:pt x="52052" y="129262"/>
                  </a:lnTo>
                  <a:close/>
                  <a:moveTo>
                    <a:pt x="58334" y="345597"/>
                  </a:moveTo>
                  <a:lnTo>
                    <a:pt x="54744" y="351881"/>
                  </a:lnTo>
                  <a:lnTo>
                    <a:pt x="64616" y="351881"/>
                  </a:lnTo>
                  <a:cubicBezTo>
                    <a:pt x="65513" y="347392"/>
                    <a:pt x="62821" y="345597"/>
                    <a:pt x="58334" y="345597"/>
                  </a:cubicBezTo>
                  <a:close/>
                  <a:moveTo>
                    <a:pt x="54744" y="635539"/>
                  </a:moveTo>
                  <a:lnTo>
                    <a:pt x="54744" y="639130"/>
                  </a:lnTo>
                  <a:lnTo>
                    <a:pt x="61026" y="639130"/>
                  </a:lnTo>
                  <a:lnTo>
                    <a:pt x="61026" y="635539"/>
                  </a:lnTo>
                  <a:lnTo>
                    <a:pt x="54744" y="635539"/>
                  </a:lnTo>
                  <a:close/>
                  <a:moveTo>
                    <a:pt x="58334" y="312384"/>
                  </a:moveTo>
                  <a:lnTo>
                    <a:pt x="58334" y="318667"/>
                  </a:lnTo>
                  <a:cubicBezTo>
                    <a:pt x="62821" y="318667"/>
                    <a:pt x="64616" y="316872"/>
                    <a:pt x="64616" y="312384"/>
                  </a:cubicBezTo>
                  <a:lnTo>
                    <a:pt x="58334" y="312384"/>
                  </a:lnTo>
                  <a:close/>
                  <a:moveTo>
                    <a:pt x="61923" y="674139"/>
                  </a:moveTo>
                  <a:lnTo>
                    <a:pt x="61923" y="677729"/>
                  </a:lnTo>
                  <a:lnTo>
                    <a:pt x="68206" y="677729"/>
                  </a:lnTo>
                  <a:lnTo>
                    <a:pt x="68206" y="674139"/>
                  </a:lnTo>
                  <a:lnTo>
                    <a:pt x="61923" y="674139"/>
                  </a:lnTo>
                  <a:close/>
                  <a:moveTo>
                    <a:pt x="65513" y="219028"/>
                  </a:moveTo>
                  <a:cubicBezTo>
                    <a:pt x="66411" y="223516"/>
                    <a:pt x="68206" y="225311"/>
                    <a:pt x="71796" y="225311"/>
                  </a:cubicBezTo>
                  <a:lnTo>
                    <a:pt x="71796" y="219028"/>
                  </a:lnTo>
                  <a:lnTo>
                    <a:pt x="65513" y="219028"/>
                  </a:lnTo>
                  <a:close/>
                  <a:moveTo>
                    <a:pt x="78077" y="532309"/>
                  </a:moveTo>
                  <a:cubicBezTo>
                    <a:pt x="78077" y="537695"/>
                    <a:pt x="75385" y="543979"/>
                    <a:pt x="69103" y="552058"/>
                  </a:cubicBezTo>
                  <a:cubicBezTo>
                    <a:pt x="75385" y="552058"/>
                    <a:pt x="78077" y="554751"/>
                    <a:pt x="78077" y="561034"/>
                  </a:cubicBezTo>
                  <a:lnTo>
                    <a:pt x="87950" y="561034"/>
                  </a:lnTo>
                  <a:lnTo>
                    <a:pt x="84360" y="554751"/>
                  </a:lnTo>
                  <a:lnTo>
                    <a:pt x="84360" y="532309"/>
                  </a:lnTo>
                  <a:lnTo>
                    <a:pt x="78077" y="532309"/>
                  </a:lnTo>
                  <a:close/>
                  <a:moveTo>
                    <a:pt x="68206" y="596940"/>
                  </a:moveTo>
                  <a:lnTo>
                    <a:pt x="68206" y="606814"/>
                  </a:lnTo>
                  <a:lnTo>
                    <a:pt x="70898" y="606814"/>
                  </a:lnTo>
                  <a:cubicBezTo>
                    <a:pt x="78077" y="602326"/>
                    <a:pt x="83462" y="600531"/>
                    <a:pt x="87052" y="600531"/>
                  </a:cubicBezTo>
                  <a:lnTo>
                    <a:pt x="87052" y="596940"/>
                  </a:lnTo>
                  <a:lnTo>
                    <a:pt x="68206" y="596940"/>
                  </a:lnTo>
                  <a:close/>
                  <a:moveTo>
                    <a:pt x="68206" y="719919"/>
                  </a:moveTo>
                  <a:lnTo>
                    <a:pt x="68206" y="726202"/>
                  </a:lnTo>
                  <a:lnTo>
                    <a:pt x="70898" y="726202"/>
                  </a:lnTo>
                  <a:lnTo>
                    <a:pt x="70898" y="719919"/>
                  </a:lnTo>
                  <a:lnTo>
                    <a:pt x="68206" y="719919"/>
                  </a:lnTo>
                  <a:close/>
                  <a:moveTo>
                    <a:pt x="70898" y="522435"/>
                  </a:moveTo>
                  <a:lnTo>
                    <a:pt x="70898" y="526026"/>
                  </a:lnTo>
                  <a:lnTo>
                    <a:pt x="77180" y="526026"/>
                  </a:lnTo>
                  <a:lnTo>
                    <a:pt x="77180" y="522435"/>
                  </a:lnTo>
                  <a:lnTo>
                    <a:pt x="70898" y="522435"/>
                  </a:lnTo>
                  <a:close/>
                  <a:moveTo>
                    <a:pt x="78077" y="135546"/>
                  </a:moveTo>
                  <a:lnTo>
                    <a:pt x="74488" y="151704"/>
                  </a:lnTo>
                  <a:lnTo>
                    <a:pt x="87950" y="157987"/>
                  </a:lnTo>
                  <a:lnTo>
                    <a:pt x="87950" y="151704"/>
                  </a:lnTo>
                  <a:lnTo>
                    <a:pt x="84360" y="135546"/>
                  </a:lnTo>
                  <a:lnTo>
                    <a:pt x="78077" y="135546"/>
                  </a:lnTo>
                  <a:close/>
                  <a:moveTo>
                    <a:pt x="74488" y="445237"/>
                  </a:moveTo>
                  <a:lnTo>
                    <a:pt x="74488" y="457804"/>
                  </a:lnTo>
                  <a:cubicBezTo>
                    <a:pt x="89745" y="449725"/>
                    <a:pt x="96924" y="444339"/>
                    <a:pt x="96924" y="441646"/>
                  </a:cubicBezTo>
                  <a:cubicBezTo>
                    <a:pt x="92437" y="441646"/>
                    <a:pt x="90642" y="439851"/>
                    <a:pt x="90642" y="435362"/>
                  </a:cubicBezTo>
                  <a:cubicBezTo>
                    <a:pt x="79872" y="438055"/>
                    <a:pt x="74488" y="441646"/>
                    <a:pt x="74488" y="445237"/>
                  </a:cubicBezTo>
                  <a:close/>
                  <a:moveTo>
                    <a:pt x="78077" y="496403"/>
                  </a:moveTo>
                  <a:lnTo>
                    <a:pt x="78077" y="499994"/>
                  </a:lnTo>
                  <a:cubicBezTo>
                    <a:pt x="78077" y="504482"/>
                    <a:pt x="87950" y="508970"/>
                    <a:pt x="107694" y="512561"/>
                  </a:cubicBezTo>
                  <a:lnTo>
                    <a:pt x="111283" y="512561"/>
                  </a:lnTo>
                  <a:cubicBezTo>
                    <a:pt x="115770" y="512561"/>
                    <a:pt x="117565" y="510765"/>
                    <a:pt x="117565" y="506277"/>
                  </a:cubicBezTo>
                  <a:cubicBezTo>
                    <a:pt x="113078" y="493710"/>
                    <a:pt x="108591" y="486529"/>
                    <a:pt x="105001" y="486529"/>
                  </a:cubicBezTo>
                  <a:lnTo>
                    <a:pt x="101411" y="486529"/>
                  </a:lnTo>
                  <a:lnTo>
                    <a:pt x="101411" y="492812"/>
                  </a:lnTo>
                  <a:lnTo>
                    <a:pt x="95129" y="492812"/>
                  </a:lnTo>
                  <a:lnTo>
                    <a:pt x="98719" y="486529"/>
                  </a:lnTo>
                  <a:lnTo>
                    <a:pt x="95129" y="486529"/>
                  </a:lnTo>
                  <a:cubicBezTo>
                    <a:pt x="83462" y="490119"/>
                    <a:pt x="78077" y="492812"/>
                    <a:pt x="78077" y="496403"/>
                  </a:cubicBezTo>
                  <a:close/>
                  <a:moveTo>
                    <a:pt x="80770" y="74505"/>
                  </a:moveTo>
                  <a:lnTo>
                    <a:pt x="80770" y="84380"/>
                  </a:lnTo>
                  <a:cubicBezTo>
                    <a:pt x="80770" y="87072"/>
                    <a:pt x="84360" y="90663"/>
                    <a:pt x="90642" y="93356"/>
                  </a:cubicBezTo>
                  <a:lnTo>
                    <a:pt x="90642" y="80789"/>
                  </a:lnTo>
                  <a:cubicBezTo>
                    <a:pt x="90642" y="76301"/>
                    <a:pt x="88847" y="74505"/>
                    <a:pt x="84360" y="74505"/>
                  </a:cubicBezTo>
                  <a:lnTo>
                    <a:pt x="80770" y="74505"/>
                  </a:lnTo>
                  <a:close/>
                  <a:moveTo>
                    <a:pt x="80770" y="400354"/>
                  </a:moveTo>
                  <a:lnTo>
                    <a:pt x="80770" y="406638"/>
                  </a:lnTo>
                  <a:lnTo>
                    <a:pt x="84360" y="406638"/>
                  </a:lnTo>
                  <a:lnTo>
                    <a:pt x="84360" y="400354"/>
                  </a:lnTo>
                  <a:lnTo>
                    <a:pt x="80770" y="400354"/>
                  </a:lnTo>
                  <a:close/>
                  <a:moveTo>
                    <a:pt x="94232" y="464985"/>
                  </a:moveTo>
                  <a:cubicBezTo>
                    <a:pt x="94232" y="468576"/>
                    <a:pt x="92437" y="472166"/>
                    <a:pt x="87950" y="477552"/>
                  </a:cubicBezTo>
                  <a:lnTo>
                    <a:pt x="87950" y="483836"/>
                  </a:lnTo>
                  <a:lnTo>
                    <a:pt x="91539" y="483836"/>
                  </a:lnTo>
                  <a:cubicBezTo>
                    <a:pt x="94232" y="483836"/>
                    <a:pt x="98719" y="477552"/>
                    <a:pt x="104104" y="464087"/>
                  </a:cubicBezTo>
                  <a:lnTo>
                    <a:pt x="94232" y="464087"/>
                  </a:lnTo>
                  <a:close/>
                  <a:moveTo>
                    <a:pt x="87950" y="584373"/>
                  </a:moveTo>
                  <a:cubicBezTo>
                    <a:pt x="87950" y="591554"/>
                    <a:pt x="95129" y="596940"/>
                    <a:pt x="110386" y="600531"/>
                  </a:cubicBezTo>
                  <a:lnTo>
                    <a:pt x="110386" y="578090"/>
                  </a:lnTo>
                  <a:cubicBezTo>
                    <a:pt x="110386" y="573601"/>
                    <a:pt x="108591" y="571806"/>
                    <a:pt x="104104" y="571806"/>
                  </a:cubicBezTo>
                  <a:lnTo>
                    <a:pt x="97821" y="571806"/>
                  </a:lnTo>
                  <a:cubicBezTo>
                    <a:pt x="94232" y="571806"/>
                    <a:pt x="90642" y="575397"/>
                    <a:pt x="87950" y="584373"/>
                  </a:cubicBezTo>
                  <a:close/>
                  <a:moveTo>
                    <a:pt x="94232" y="177736"/>
                  </a:moveTo>
                  <a:lnTo>
                    <a:pt x="100514" y="177736"/>
                  </a:lnTo>
                  <a:lnTo>
                    <a:pt x="100514" y="170554"/>
                  </a:lnTo>
                  <a:cubicBezTo>
                    <a:pt x="96026" y="171452"/>
                    <a:pt x="94232" y="174145"/>
                    <a:pt x="94232" y="177736"/>
                  </a:cubicBezTo>
                  <a:close/>
                  <a:moveTo>
                    <a:pt x="96924" y="93356"/>
                  </a:moveTo>
                  <a:lnTo>
                    <a:pt x="96924" y="106821"/>
                  </a:lnTo>
                  <a:cubicBezTo>
                    <a:pt x="103206" y="102333"/>
                    <a:pt x="112181" y="100537"/>
                    <a:pt x="122950" y="100537"/>
                  </a:cubicBezTo>
                  <a:lnTo>
                    <a:pt x="122950" y="84380"/>
                  </a:lnTo>
                  <a:lnTo>
                    <a:pt x="119360" y="84380"/>
                  </a:lnTo>
                  <a:cubicBezTo>
                    <a:pt x="110386" y="90663"/>
                    <a:pt x="102309" y="93356"/>
                    <a:pt x="96924" y="93356"/>
                  </a:cubicBezTo>
                  <a:close/>
                  <a:moveTo>
                    <a:pt x="96924" y="535900"/>
                  </a:moveTo>
                  <a:lnTo>
                    <a:pt x="126540" y="561932"/>
                  </a:lnTo>
                  <a:lnTo>
                    <a:pt x="126540" y="545774"/>
                  </a:lnTo>
                  <a:cubicBezTo>
                    <a:pt x="126540" y="543979"/>
                    <a:pt x="119360" y="538593"/>
                    <a:pt x="104104" y="529616"/>
                  </a:cubicBezTo>
                  <a:cubicBezTo>
                    <a:pt x="99616" y="529616"/>
                    <a:pt x="96924" y="531411"/>
                    <a:pt x="96924" y="535900"/>
                  </a:cubicBezTo>
                  <a:close/>
                  <a:moveTo>
                    <a:pt x="96924" y="665162"/>
                  </a:moveTo>
                  <a:lnTo>
                    <a:pt x="96924" y="671446"/>
                  </a:lnTo>
                  <a:cubicBezTo>
                    <a:pt x="101411" y="671446"/>
                    <a:pt x="103206" y="669650"/>
                    <a:pt x="103206" y="665162"/>
                  </a:cubicBezTo>
                  <a:lnTo>
                    <a:pt x="96924" y="665162"/>
                  </a:lnTo>
                  <a:close/>
                  <a:moveTo>
                    <a:pt x="100514" y="622972"/>
                  </a:moveTo>
                  <a:lnTo>
                    <a:pt x="113078" y="622972"/>
                  </a:lnTo>
                  <a:lnTo>
                    <a:pt x="113078" y="616689"/>
                  </a:lnTo>
                  <a:lnTo>
                    <a:pt x="106796" y="616689"/>
                  </a:lnTo>
                  <a:cubicBezTo>
                    <a:pt x="102309" y="616689"/>
                    <a:pt x="100514" y="619382"/>
                    <a:pt x="100514" y="622972"/>
                  </a:cubicBezTo>
                  <a:close/>
                  <a:moveTo>
                    <a:pt x="104104" y="129262"/>
                  </a:moveTo>
                  <a:lnTo>
                    <a:pt x="104104" y="135546"/>
                  </a:lnTo>
                  <a:lnTo>
                    <a:pt x="107694" y="135546"/>
                  </a:lnTo>
                  <a:lnTo>
                    <a:pt x="107694" y="129262"/>
                  </a:lnTo>
                  <a:lnTo>
                    <a:pt x="104104" y="129262"/>
                  </a:lnTo>
                  <a:close/>
                  <a:moveTo>
                    <a:pt x="106796" y="464985"/>
                  </a:moveTo>
                  <a:lnTo>
                    <a:pt x="106796" y="471269"/>
                  </a:lnTo>
                  <a:lnTo>
                    <a:pt x="122950" y="473962"/>
                  </a:lnTo>
                  <a:lnTo>
                    <a:pt x="126540" y="473962"/>
                  </a:lnTo>
                  <a:cubicBezTo>
                    <a:pt x="126540" y="471269"/>
                    <a:pt x="120258" y="467678"/>
                    <a:pt x="106796" y="464985"/>
                  </a:cubicBezTo>
                  <a:close/>
                  <a:moveTo>
                    <a:pt x="130130" y="61041"/>
                  </a:moveTo>
                  <a:lnTo>
                    <a:pt x="130130" y="70017"/>
                  </a:lnTo>
                  <a:lnTo>
                    <a:pt x="132822" y="70017"/>
                  </a:lnTo>
                  <a:lnTo>
                    <a:pt x="132822" y="61041"/>
                  </a:lnTo>
                  <a:lnTo>
                    <a:pt x="130130" y="61041"/>
                  </a:lnTo>
                  <a:close/>
                  <a:moveTo>
                    <a:pt x="132822" y="516151"/>
                  </a:moveTo>
                  <a:lnTo>
                    <a:pt x="130130" y="532309"/>
                  </a:lnTo>
                  <a:lnTo>
                    <a:pt x="139104" y="532309"/>
                  </a:lnTo>
                  <a:lnTo>
                    <a:pt x="135514" y="516151"/>
                  </a:lnTo>
                  <a:lnTo>
                    <a:pt x="132822" y="516151"/>
                  </a:lnTo>
                  <a:close/>
                  <a:moveTo>
                    <a:pt x="132822" y="110412"/>
                  </a:moveTo>
                  <a:lnTo>
                    <a:pt x="132822" y="113104"/>
                  </a:lnTo>
                  <a:lnTo>
                    <a:pt x="139104" y="113104"/>
                  </a:lnTo>
                  <a:lnTo>
                    <a:pt x="139104" y="110412"/>
                  </a:lnTo>
                  <a:lnTo>
                    <a:pt x="132822" y="110412"/>
                  </a:lnTo>
                  <a:close/>
                  <a:moveTo>
                    <a:pt x="135514" y="554751"/>
                  </a:moveTo>
                  <a:lnTo>
                    <a:pt x="135514" y="558341"/>
                  </a:lnTo>
                  <a:lnTo>
                    <a:pt x="148976" y="558341"/>
                  </a:lnTo>
                  <a:lnTo>
                    <a:pt x="148976" y="554751"/>
                  </a:lnTo>
                  <a:cubicBezTo>
                    <a:pt x="148976" y="550262"/>
                    <a:pt x="147181" y="548467"/>
                    <a:pt x="142694" y="548467"/>
                  </a:cubicBezTo>
                  <a:cubicBezTo>
                    <a:pt x="138206" y="549365"/>
                    <a:pt x="135514" y="551160"/>
                    <a:pt x="135514" y="554751"/>
                  </a:cubicBezTo>
                  <a:close/>
                  <a:moveTo>
                    <a:pt x="145386" y="113104"/>
                  </a:moveTo>
                  <a:lnTo>
                    <a:pt x="145386" y="116695"/>
                  </a:lnTo>
                  <a:lnTo>
                    <a:pt x="151668" y="116695"/>
                  </a:lnTo>
                  <a:lnTo>
                    <a:pt x="151668" y="113104"/>
                  </a:lnTo>
                  <a:lnTo>
                    <a:pt x="145386" y="113104"/>
                  </a:lnTo>
                  <a:close/>
                  <a:moveTo>
                    <a:pt x="148976" y="145420"/>
                  </a:moveTo>
                  <a:lnTo>
                    <a:pt x="148976" y="445237"/>
                  </a:lnTo>
                  <a:cubicBezTo>
                    <a:pt x="165130" y="451520"/>
                    <a:pt x="177694" y="454213"/>
                    <a:pt x="183977" y="454213"/>
                  </a:cubicBezTo>
                  <a:lnTo>
                    <a:pt x="200130" y="454213"/>
                  </a:lnTo>
                  <a:cubicBezTo>
                    <a:pt x="221669" y="454213"/>
                    <a:pt x="237823" y="438953"/>
                    <a:pt x="248592" y="409330"/>
                  </a:cubicBezTo>
                  <a:lnTo>
                    <a:pt x="248592" y="373424"/>
                  </a:lnTo>
                  <a:cubicBezTo>
                    <a:pt x="248592" y="364448"/>
                    <a:pt x="249490" y="356369"/>
                    <a:pt x="252182" y="348290"/>
                  </a:cubicBezTo>
                  <a:lnTo>
                    <a:pt x="248592" y="332132"/>
                  </a:lnTo>
                  <a:cubicBezTo>
                    <a:pt x="250387" y="268399"/>
                    <a:pt x="252182" y="221721"/>
                    <a:pt x="252182" y="190303"/>
                  </a:cubicBezTo>
                  <a:cubicBezTo>
                    <a:pt x="239618" y="159783"/>
                    <a:pt x="218977" y="145420"/>
                    <a:pt x="191156" y="145420"/>
                  </a:cubicBezTo>
                  <a:lnTo>
                    <a:pt x="148976" y="145420"/>
                  </a:lnTo>
                  <a:close/>
                  <a:moveTo>
                    <a:pt x="148976" y="538593"/>
                  </a:moveTo>
                  <a:lnTo>
                    <a:pt x="148976" y="542183"/>
                  </a:lnTo>
                  <a:lnTo>
                    <a:pt x="155258" y="542183"/>
                  </a:lnTo>
                  <a:lnTo>
                    <a:pt x="155258" y="538593"/>
                  </a:lnTo>
                  <a:lnTo>
                    <a:pt x="148976" y="538593"/>
                  </a:lnTo>
                  <a:close/>
                  <a:moveTo>
                    <a:pt x="151668" y="77198"/>
                  </a:moveTo>
                  <a:lnTo>
                    <a:pt x="151668" y="93356"/>
                  </a:lnTo>
                  <a:cubicBezTo>
                    <a:pt x="156155" y="93356"/>
                    <a:pt x="157950" y="91561"/>
                    <a:pt x="157950" y="87072"/>
                  </a:cubicBezTo>
                  <a:lnTo>
                    <a:pt x="157950" y="83482"/>
                  </a:lnTo>
                  <a:cubicBezTo>
                    <a:pt x="158848" y="79891"/>
                    <a:pt x="156155" y="77198"/>
                    <a:pt x="151668" y="77198"/>
                  </a:cubicBezTo>
                  <a:close/>
                  <a:moveTo>
                    <a:pt x="151668" y="519742"/>
                  </a:moveTo>
                  <a:lnTo>
                    <a:pt x="151668" y="523333"/>
                  </a:lnTo>
                  <a:cubicBezTo>
                    <a:pt x="155258" y="531411"/>
                    <a:pt x="157950" y="535900"/>
                    <a:pt x="161540" y="535900"/>
                  </a:cubicBezTo>
                  <a:lnTo>
                    <a:pt x="165130" y="519742"/>
                  </a:lnTo>
                  <a:lnTo>
                    <a:pt x="151668" y="519742"/>
                  </a:lnTo>
                  <a:close/>
                  <a:moveTo>
                    <a:pt x="181284" y="499994"/>
                  </a:moveTo>
                  <a:lnTo>
                    <a:pt x="181284" y="509868"/>
                  </a:lnTo>
                  <a:cubicBezTo>
                    <a:pt x="185771" y="509868"/>
                    <a:pt x="187566" y="508072"/>
                    <a:pt x="187566" y="503584"/>
                  </a:cubicBezTo>
                  <a:lnTo>
                    <a:pt x="187566" y="499994"/>
                  </a:lnTo>
                  <a:lnTo>
                    <a:pt x="181284" y="499994"/>
                  </a:lnTo>
                  <a:close/>
                  <a:moveTo>
                    <a:pt x="213592" y="113104"/>
                  </a:moveTo>
                  <a:lnTo>
                    <a:pt x="213592" y="119388"/>
                  </a:lnTo>
                  <a:lnTo>
                    <a:pt x="219874" y="119388"/>
                  </a:lnTo>
                  <a:cubicBezTo>
                    <a:pt x="219874" y="114900"/>
                    <a:pt x="217182" y="113104"/>
                    <a:pt x="213592" y="113104"/>
                  </a:cubicBezTo>
                  <a:close/>
                  <a:moveTo>
                    <a:pt x="213592" y="516151"/>
                  </a:moveTo>
                  <a:lnTo>
                    <a:pt x="213592" y="526026"/>
                  </a:lnTo>
                  <a:cubicBezTo>
                    <a:pt x="224362" y="523333"/>
                    <a:pt x="229746" y="519742"/>
                    <a:pt x="229746" y="516151"/>
                  </a:cubicBezTo>
                  <a:lnTo>
                    <a:pt x="213592" y="516151"/>
                  </a:lnTo>
                  <a:close/>
                  <a:moveTo>
                    <a:pt x="226156" y="64631"/>
                  </a:moveTo>
                  <a:lnTo>
                    <a:pt x="226156" y="77198"/>
                  </a:lnTo>
                  <a:cubicBezTo>
                    <a:pt x="234233" y="73608"/>
                    <a:pt x="238721" y="70915"/>
                    <a:pt x="238721" y="68222"/>
                  </a:cubicBezTo>
                  <a:cubicBezTo>
                    <a:pt x="234233" y="68222"/>
                    <a:pt x="229746" y="67324"/>
                    <a:pt x="226156" y="64631"/>
                  </a:cubicBezTo>
                  <a:close/>
                  <a:moveTo>
                    <a:pt x="249490" y="554751"/>
                  </a:moveTo>
                  <a:lnTo>
                    <a:pt x="249490" y="561034"/>
                  </a:lnTo>
                  <a:lnTo>
                    <a:pt x="253079" y="561034"/>
                  </a:lnTo>
                  <a:lnTo>
                    <a:pt x="253079" y="554751"/>
                  </a:lnTo>
                  <a:lnTo>
                    <a:pt x="249490" y="554751"/>
                  </a:lnTo>
                  <a:close/>
                  <a:moveTo>
                    <a:pt x="258465" y="516151"/>
                  </a:moveTo>
                  <a:lnTo>
                    <a:pt x="258465" y="519742"/>
                  </a:lnTo>
                  <a:lnTo>
                    <a:pt x="274618" y="519742"/>
                  </a:lnTo>
                  <a:lnTo>
                    <a:pt x="274618" y="516151"/>
                  </a:lnTo>
                  <a:cubicBezTo>
                    <a:pt x="272823" y="511663"/>
                    <a:pt x="271926" y="508970"/>
                    <a:pt x="271926" y="507175"/>
                  </a:cubicBezTo>
                  <a:lnTo>
                    <a:pt x="268336" y="507175"/>
                  </a:lnTo>
                  <a:cubicBezTo>
                    <a:pt x="264747" y="507175"/>
                    <a:pt x="262054" y="509868"/>
                    <a:pt x="258465" y="516151"/>
                  </a:cubicBezTo>
                  <a:close/>
                  <a:moveTo>
                    <a:pt x="262054" y="561932"/>
                  </a:moveTo>
                  <a:lnTo>
                    <a:pt x="262054" y="568215"/>
                  </a:lnTo>
                  <a:lnTo>
                    <a:pt x="265644" y="568215"/>
                  </a:lnTo>
                  <a:lnTo>
                    <a:pt x="265644" y="561932"/>
                  </a:lnTo>
                  <a:lnTo>
                    <a:pt x="262054" y="561932"/>
                  </a:lnTo>
                  <a:close/>
                  <a:moveTo>
                    <a:pt x="264747" y="535900"/>
                  </a:moveTo>
                  <a:lnTo>
                    <a:pt x="264747" y="539490"/>
                  </a:lnTo>
                  <a:cubicBezTo>
                    <a:pt x="265644" y="543979"/>
                    <a:pt x="267439" y="545774"/>
                    <a:pt x="271028" y="545774"/>
                  </a:cubicBezTo>
                  <a:lnTo>
                    <a:pt x="273721" y="539490"/>
                  </a:lnTo>
                  <a:lnTo>
                    <a:pt x="273721" y="535900"/>
                  </a:lnTo>
                  <a:lnTo>
                    <a:pt x="264747" y="535900"/>
                  </a:lnTo>
                  <a:close/>
                  <a:moveTo>
                    <a:pt x="271926" y="487426"/>
                  </a:moveTo>
                  <a:lnTo>
                    <a:pt x="271926" y="493710"/>
                  </a:lnTo>
                  <a:lnTo>
                    <a:pt x="274618" y="493710"/>
                  </a:lnTo>
                  <a:lnTo>
                    <a:pt x="274618" y="487426"/>
                  </a:lnTo>
                  <a:lnTo>
                    <a:pt x="271926" y="487426"/>
                  </a:lnTo>
                  <a:close/>
                  <a:moveTo>
                    <a:pt x="274618" y="131955"/>
                  </a:moveTo>
                  <a:lnTo>
                    <a:pt x="274618" y="138239"/>
                  </a:lnTo>
                  <a:cubicBezTo>
                    <a:pt x="275516" y="142727"/>
                    <a:pt x="277311" y="144522"/>
                    <a:pt x="280901" y="144522"/>
                  </a:cubicBezTo>
                  <a:lnTo>
                    <a:pt x="284490" y="138239"/>
                  </a:lnTo>
                  <a:lnTo>
                    <a:pt x="284490" y="131955"/>
                  </a:lnTo>
                  <a:lnTo>
                    <a:pt x="274618" y="131955"/>
                  </a:lnTo>
                  <a:close/>
                  <a:moveTo>
                    <a:pt x="278208" y="574499"/>
                  </a:moveTo>
                  <a:lnTo>
                    <a:pt x="284490" y="578090"/>
                  </a:lnTo>
                  <a:cubicBezTo>
                    <a:pt x="288080" y="576294"/>
                    <a:pt x="291670" y="574499"/>
                    <a:pt x="293465" y="574499"/>
                  </a:cubicBezTo>
                  <a:lnTo>
                    <a:pt x="293465" y="549365"/>
                  </a:lnTo>
                  <a:cubicBezTo>
                    <a:pt x="282696" y="554751"/>
                    <a:pt x="278208" y="562829"/>
                    <a:pt x="278208" y="574499"/>
                  </a:cubicBezTo>
                  <a:close/>
                  <a:moveTo>
                    <a:pt x="284490" y="596940"/>
                  </a:moveTo>
                  <a:lnTo>
                    <a:pt x="284490" y="606814"/>
                  </a:lnTo>
                  <a:cubicBezTo>
                    <a:pt x="288977" y="606814"/>
                    <a:pt x="290772" y="605019"/>
                    <a:pt x="290772" y="600531"/>
                  </a:cubicBezTo>
                  <a:lnTo>
                    <a:pt x="290772" y="596940"/>
                  </a:lnTo>
                  <a:lnTo>
                    <a:pt x="284490" y="596940"/>
                  </a:lnTo>
                  <a:close/>
                  <a:moveTo>
                    <a:pt x="288080" y="393173"/>
                  </a:moveTo>
                  <a:cubicBezTo>
                    <a:pt x="288977" y="397661"/>
                    <a:pt x="290772" y="399456"/>
                    <a:pt x="294362" y="399456"/>
                  </a:cubicBezTo>
                  <a:lnTo>
                    <a:pt x="297952" y="399456"/>
                  </a:lnTo>
                  <a:lnTo>
                    <a:pt x="297952" y="393173"/>
                  </a:lnTo>
                  <a:lnTo>
                    <a:pt x="288080" y="393173"/>
                  </a:lnTo>
                  <a:close/>
                  <a:moveTo>
                    <a:pt x="288080" y="516151"/>
                  </a:moveTo>
                  <a:lnTo>
                    <a:pt x="288080" y="519742"/>
                  </a:lnTo>
                  <a:lnTo>
                    <a:pt x="294362" y="519742"/>
                  </a:lnTo>
                  <a:cubicBezTo>
                    <a:pt x="298850" y="519742"/>
                    <a:pt x="300645" y="517947"/>
                    <a:pt x="300645" y="513458"/>
                  </a:cubicBezTo>
                  <a:lnTo>
                    <a:pt x="300645" y="510765"/>
                  </a:lnTo>
                  <a:lnTo>
                    <a:pt x="294362" y="510765"/>
                  </a:lnTo>
                  <a:cubicBezTo>
                    <a:pt x="289875" y="510765"/>
                    <a:pt x="288080" y="512561"/>
                    <a:pt x="288080" y="516151"/>
                  </a:cubicBezTo>
                  <a:close/>
                  <a:moveTo>
                    <a:pt x="297055" y="461394"/>
                  </a:moveTo>
                  <a:lnTo>
                    <a:pt x="290772" y="471269"/>
                  </a:lnTo>
                  <a:lnTo>
                    <a:pt x="290772" y="480245"/>
                  </a:lnTo>
                  <a:cubicBezTo>
                    <a:pt x="295260" y="480245"/>
                    <a:pt x="299747" y="481143"/>
                    <a:pt x="303337" y="483836"/>
                  </a:cubicBezTo>
                  <a:cubicBezTo>
                    <a:pt x="303337" y="482040"/>
                    <a:pt x="304234" y="478450"/>
                    <a:pt x="306926" y="473962"/>
                  </a:cubicBezTo>
                  <a:cubicBezTo>
                    <a:pt x="303337" y="465883"/>
                    <a:pt x="300645" y="461394"/>
                    <a:pt x="297055" y="461394"/>
                  </a:cubicBezTo>
                  <a:close/>
                  <a:moveTo>
                    <a:pt x="293465" y="242367"/>
                  </a:moveTo>
                  <a:lnTo>
                    <a:pt x="293465" y="248650"/>
                  </a:lnTo>
                  <a:lnTo>
                    <a:pt x="297055" y="248650"/>
                  </a:lnTo>
                  <a:lnTo>
                    <a:pt x="297055" y="242367"/>
                  </a:lnTo>
                  <a:lnTo>
                    <a:pt x="293465" y="242367"/>
                  </a:lnTo>
                  <a:close/>
                  <a:moveTo>
                    <a:pt x="297055" y="403047"/>
                  </a:moveTo>
                  <a:lnTo>
                    <a:pt x="297055" y="409330"/>
                  </a:lnTo>
                  <a:lnTo>
                    <a:pt x="300645" y="409330"/>
                  </a:lnTo>
                  <a:lnTo>
                    <a:pt x="300645" y="403047"/>
                  </a:lnTo>
                  <a:lnTo>
                    <a:pt x="297055" y="403047"/>
                  </a:lnTo>
                  <a:close/>
                  <a:moveTo>
                    <a:pt x="303337" y="793527"/>
                  </a:moveTo>
                  <a:lnTo>
                    <a:pt x="303337" y="799810"/>
                  </a:lnTo>
                  <a:lnTo>
                    <a:pt x="306926" y="799810"/>
                  </a:lnTo>
                  <a:lnTo>
                    <a:pt x="306926" y="793527"/>
                  </a:lnTo>
                  <a:lnTo>
                    <a:pt x="303337" y="793527"/>
                  </a:lnTo>
                  <a:close/>
                  <a:moveTo>
                    <a:pt x="306926" y="145420"/>
                  </a:moveTo>
                  <a:lnTo>
                    <a:pt x="306926" y="154397"/>
                  </a:lnTo>
                  <a:cubicBezTo>
                    <a:pt x="307824" y="158885"/>
                    <a:pt x="309619" y="160680"/>
                    <a:pt x="313209" y="160680"/>
                  </a:cubicBezTo>
                  <a:lnTo>
                    <a:pt x="316799" y="160680"/>
                  </a:lnTo>
                  <a:lnTo>
                    <a:pt x="316799" y="157090"/>
                  </a:lnTo>
                  <a:cubicBezTo>
                    <a:pt x="313209" y="149908"/>
                    <a:pt x="310516" y="145420"/>
                    <a:pt x="306926" y="145420"/>
                  </a:cubicBezTo>
                  <a:close/>
                  <a:moveTo>
                    <a:pt x="313209" y="368038"/>
                  </a:moveTo>
                  <a:lnTo>
                    <a:pt x="313209" y="377015"/>
                  </a:lnTo>
                  <a:lnTo>
                    <a:pt x="319491" y="377015"/>
                  </a:lnTo>
                  <a:lnTo>
                    <a:pt x="319491" y="373424"/>
                  </a:lnTo>
                  <a:cubicBezTo>
                    <a:pt x="319491" y="369834"/>
                    <a:pt x="317696" y="368038"/>
                    <a:pt x="313209" y="368038"/>
                  </a:cubicBezTo>
                  <a:close/>
                  <a:moveTo>
                    <a:pt x="313209" y="532309"/>
                  </a:moveTo>
                  <a:lnTo>
                    <a:pt x="313209" y="541286"/>
                  </a:lnTo>
                  <a:cubicBezTo>
                    <a:pt x="317696" y="541286"/>
                    <a:pt x="319491" y="539490"/>
                    <a:pt x="319491" y="535002"/>
                  </a:cubicBezTo>
                  <a:lnTo>
                    <a:pt x="313209" y="532309"/>
                  </a:lnTo>
                  <a:close/>
                  <a:moveTo>
                    <a:pt x="316799" y="238776"/>
                  </a:moveTo>
                  <a:lnTo>
                    <a:pt x="316799" y="245060"/>
                  </a:lnTo>
                  <a:lnTo>
                    <a:pt x="320388" y="245060"/>
                  </a:lnTo>
                  <a:cubicBezTo>
                    <a:pt x="323978" y="245060"/>
                    <a:pt x="326670" y="241469"/>
                    <a:pt x="330260" y="235185"/>
                  </a:cubicBezTo>
                  <a:lnTo>
                    <a:pt x="330260" y="231595"/>
                  </a:lnTo>
                  <a:lnTo>
                    <a:pt x="323978" y="231595"/>
                  </a:lnTo>
                  <a:cubicBezTo>
                    <a:pt x="318594" y="232493"/>
                    <a:pt x="316799" y="235185"/>
                    <a:pt x="316799" y="238776"/>
                  </a:cubicBezTo>
                  <a:close/>
                  <a:moveTo>
                    <a:pt x="319491" y="167861"/>
                  </a:moveTo>
                  <a:lnTo>
                    <a:pt x="319491" y="170554"/>
                  </a:lnTo>
                  <a:lnTo>
                    <a:pt x="332952" y="170554"/>
                  </a:lnTo>
                  <a:lnTo>
                    <a:pt x="332952" y="167861"/>
                  </a:lnTo>
                  <a:lnTo>
                    <a:pt x="319491" y="167861"/>
                  </a:lnTo>
                  <a:close/>
                  <a:moveTo>
                    <a:pt x="319491" y="703761"/>
                  </a:moveTo>
                  <a:lnTo>
                    <a:pt x="319491" y="707352"/>
                  </a:lnTo>
                  <a:cubicBezTo>
                    <a:pt x="320388" y="711840"/>
                    <a:pt x="322183" y="713635"/>
                    <a:pt x="325773" y="713635"/>
                  </a:cubicBezTo>
                  <a:lnTo>
                    <a:pt x="329362" y="707352"/>
                  </a:lnTo>
                  <a:lnTo>
                    <a:pt x="329362" y="703761"/>
                  </a:lnTo>
                  <a:lnTo>
                    <a:pt x="319491" y="703761"/>
                  </a:lnTo>
                  <a:close/>
                  <a:moveTo>
                    <a:pt x="329362" y="716328"/>
                  </a:moveTo>
                  <a:lnTo>
                    <a:pt x="325773" y="732486"/>
                  </a:lnTo>
                  <a:lnTo>
                    <a:pt x="334747" y="732486"/>
                  </a:lnTo>
                  <a:lnTo>
                    <a:pt x="332055" y="716328"/>
                  </a:lnTo>
                  <a:lnTo>
                    <a:pt x="329362" y="716328"/>
                  </a:lnTo>
                  <a:close/>
                  <a:moveTo>
                    <a:pt x="329362" y="797117"/>
                  </a:moveTo>
                  <a:cubicBezTo>
                    <a:pt x="329362" y="800708"/>
                    <a:pt x="333850" y="803401"/>
                    <a:pt x="341927" y="806991"/>
                  </a:cubicBezTo>
                  <a:lnTo>
                    <a:pt x="341927" y="797117"/>
                  </a:lnTo>
                  <a:lnTo>
                    <a:pt x="329362" y="797117"/>
                  </a:lnTo>
                  <a:close/>
                  <a:moveTo>
                    <a:pt x="332952" y="280966"/>
                  </a:moveTo>
                  <a:lnTo>
                    <a:pt x="332952" y="287249"/>
                  </a:lnTo>
                  <a:cubicBezTo>
                    <a:pt x="337440" y="287249"/>
                    <a:pt x="339235" y="285454"/>
                    <a:pt x="339235" y="280966"/>
                  </a:cubicBezTo>
                  <a:lnTo>
                    <a:pt x="332952" y="280966"/>
                  </a:lnTo>
                  <a:close/>
                  <a:moveTo>
                    <a:pt x="335645" y="157987"/>
                  </a:moveTo>
                  <a:lnTo>
                    <a:pt x="335645" y="167861"/>
                  </a:lnTo>
                  <a:lnTo>
                    <a:pt x="339235" y="167861"/>
                  </a:lnTo>
                  <a:lnTo>
                    <a:pt x="339235" y="157987"/>
                  </a:lnTo>
                  <a:lnTo>
                    <a:pt x="335645" y="157987"/>
                  </a:lnTo>
                  <a:close/>
                </a:path>
              </a:pathLst>
            </a:custGeom>
            <a:solidFill>
              <a:srgbClr val="65B24C"/>
            </a:solidFill>
            <a:ln w="8971"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06905C8-42C5-3AC3-57FE-D3CF550B0951}"/>
                </a:ext>
              </a:extLst>
            </p:cNvPr>
            <p:cNvSpPr/>
            <p:nvPr/>
          </p:nvSpPr>
          <p:spPr>
            <a:xfrm>
              <a:off x="3517990" y="4209305"/>
              <a:ext cx="312311" cy="883291"/>
            </a:xfrm>
            <a:custGeom>
              <a:avLst/>
              <a:gdLst>
                <a:gd name="connsiteX0" fmla="*/ 44872 w 312311"/>
                <a:gd name="connsiteY0" fmla="*/ 898 h 883291"/>
                <a:gd name="connsiteX1" fmla="*/ 87052 w 312311"/>
                <a:gd name="connsiteY1" fmla="*/ 7181 h 883291"/>
                <a:gd name="connsiteX2" fmla="*/ 115771 w 312311"/>
                <a:gd name="connsiteY2" fmla="*/ 3591 h 883291"/>
                <a:gd name="connsiteX3" fmla="*/ 129232 w 312311"/>
                <a:gd name="connsiteY3" fmla="*/ 3591 h 883291"/>
                <a:gd name="connsiteX4" fmla="*/ 151668 w 312311"/>
                <a:gd name="connsiteY4" fmla="*/ 7181 h 883291"/>
                <a:gd name="connsiteX5" fmla="*/ 181284 w 312311"/>
                <a:gd name="connsiteY5" fmla="*/ 3591 h 883291"/>
                <a:gd name="connsiteX6" fmla="*/ 232439 w 312311"/>
                <a:gd name="connsiteY6" fmla="*/ 3591 h 883291"/>
                <a:gd name="connsiteX7" fmla="*/ 277311 w 312311"/>
                <a:gd name="connsiteY7" fmla="*/ 0 h 883291"/>
                <a:gd name="connsiteX8" fmla="*/ 312311 w 312311"/>
                <a:gd name="connsiteY8" fmla="*/ 22441 h 883291"/>
                <a:gd name="connsiteX9" fmla="*/ 312311 w 312311"/>
                <a:gd name="connsiteY9" fmla="*/ 112207 h 883291"/>
                <a:gd name="connsiteX10" fmla="*/ 280003 w 312311"/>
                <a:gd name="connsiteY10" fmla="*/ 144522 h 883291"/>
                <a:gd name="connsiteX11" fmla="*/ 154361 w 312311"/>
                <a:gd name="connsiteY11" fmla="*/ 144522 h 883291"/>
                <a:gd name="connsiteX12" fmla="*/ 148079 w 312311"/>
                <a:gd name="connsiteY12" fmla="*/ 150806 h 883291"/>
                <a:gd name="connsiteX13" fmla="*/ 148079 w 312311"/>
                <a:gd name="connsiteY13" fmla="*/ 357267 h 883291"/>
                <a:gd name="connsiteX14" fmla="*/ 180387 w 312311"/>
                <a:gd name="connsiteY14" fmla="*/ 373424 h 883291"/>
                <a:gd name="connsiteX15" fmla="*/ 222567 w 312311"/>
                <a:gd name="connsiteY15" fmla="*/ 367141 h 883291"/>
                <a:gd name="connsiteX16" fmla="*/ 273721 w 312311"/>
                <a:gd name="connsiteY16" fmla="*/ 405740 h 883291"/>
                <a:gd name="connsiteX17" fmla="*/ 273721 w 312311"/>
                <a:gd name="connsiteY17" fmla="*/ 470371 h 883291"/>
                <a:gd name="connsiteX18" fmla="*/ 228849 w 312311"/>
                <a:gd name="connsiteY18" fmla="*/ 515254 h 883291"/>
                <a:gd name="connsiteX19" fmla="*/ 148079 w 312311"/>
                <a:gd name="connsiteY19" fmla="*/ 515254 h 883291"/>
                <a:gd name="connsiteX20" fmla="*/ 148079 w 312311"/>
                <a:gd name="connsiteY20" fmla="*/ 834819 h 883291"/>
                <a:gd name="connsiteX21" fmla="*/ 150771 w 312311"/>
                <a:gd name="connsiteY21" fmla="*/ 848283 h 883291"/>
                <a:gd name="connsiteX22" fmla="*/ 115771 w 312311"/>
                <a:gd name="connsiteY22" fmla="*/ 883292 h 883291"/>
                <a:gd name="connsiteX23" fmla="*/ 35000 w 312311"/>
                <a:gd name="connsiteY23" fmla="*/ 883292 h 883291"/>
                <a:gd name="connsiteX24" fmla="*/ 6282 w 312311"/>
                <a:gd name="connsiteY24" fmla="*/ 828535 h 883291"/>
                <a:gd name="connsiteX25" fmla="*/ 2692 w 312311"/>
                <a:gd name="connsiteY25" fmla="*/ 798912 h 883291"/>
                <a:gd name="connsiteX26" fmla="*/ 6282 w 312311"/>
                <a:gd name="connsiteY26" fmla="*/ 714533 h 883291"/>
                <a:gd name="connsiteX27" fmla="*/ 2692 w 312311"/>
                <a:gd name="connsiteY27" fmla="*/ 675934 h 883291"/>
                <a:gd name="connsiteX28" fmla="*/ 6282 w 312311"/>
                <a:gd name="connsiteY28" fmla="*/ 576294 h 883291"/>
                <a:gd name="connsiteX29" fmla="*/ 6282 w 312311"/>
                <a:gd name="connsiteY29" fmla="*/ 560136 h 883291"/>
                <a:gd name="connsiteX30" fmla="*/ 2692 w 312311"/>
                <a:gd name="connsiteY30" fmla="*/ 495505 h 883291"/>
                <a:gd name="connsiteX31" fmla="*/ 6282 w 312311"/>
                <a:gd name="connsiteY31" fmla="*/ 430874 h 883291"/>
                <a:gd name="connsiteX32" fmla="*/ 6282 w 312311"/>
                <a:gd name="connsiteY32" fmla="*/ 408433 h 883291"/>
                <a:gd name="connsiteX33" fmla="*/ 2692 w 312311"/>
                <a:gd name="connsiteY33" fmla="*/ 327644 h 883291"/>
                <a:gd name="connsiteX34" fmla="*/ 6282 w 312311"/>
                <a:gd name="connsiteY34" fmla="*/ 301612 h 883291"/>
                <a:gd name="connsiteX35" fmla="*/ 2692 w 312311"/>
                <a:gd name="connsiteY35" fmla="*/ 295328 h 883291"/>
                <a:gd name="connsiteX36" fmla="*/ 8974 w 312311"/>
                <a:gd name="connsiteY36" fmla="*/ 263013 h 883291"/>
                <a:gd name="connsiteX37" fmla="*/ 2692 w 312311"/>
                <a:gd name="connsiteY37" fmla="*/ 156192 h 883291"/>
                <a:gd name="connsiteX38" fmla="*/ 6282 w 312311"/>
                <a:gd name="connsiteY38" fmla="*/ 117593 h 883291"/>
                <a:gd name="connsiteX39" fmla="*/ 0 w 312311"/>
                <a:gd name="connsiteY39" fmla="*/ 95151 h 883291"/>
                <a:gd name="connsiteX40" fmla="*/ 3590 w 312311"/>
                <a:gd name="connsiteY40" fmla="*/ 60143 h 883291"/>
                <a:gd name="connsiteX41" fmla="*/ 3590 w 312311"/>
                <a:gd name="connsiteY41" fmla="*/ 40394 h 883291"/>
                <a:gd name="connsiteX42" fmla="*/ 44872 w 312311"/>
                <a:gd name="connsiteY42" fmla="*/ 898 h 883291"/>
                <a:gd name="connsiteX43" fmla="*/ 64616 w 312311"/>
                <a:gd name="connsiteY43" fmla="*/ 749542 h 883291"/>
                <a:gd name="connsiteX44" fmla="*/ 68206 w 312311"/>
                <a:gd name="connsiteY44" fmla="*/ 762109 h 883291"/>
                <a:gd name="connsiteX45" fmla="*/ 77180 w 312311"/>
                <a:gd name="connsiteY45" fmla="*/ 762109 h 883291"/>
                <a:gd name="connsiteX46" fmla="*/ 80770 w 312311"/>
                <a:gd name="connsiteY46" fmla="*/ 753132 h 883291"/>
                <a:gd name="connsiteX47" fmla="*/ 74488 w 312311"/>
                <a:gd name="connsiteY47" fmla="*/ 749542 h 883291"/>
                <a:gd name="connsiteX48" fmla="*/ 64616 w 312311"/>
                <a:gd name="connsiteY48" fmla="*/ 749542 h 883291"/>
                <a:gd name="connsiteX49" fmla="*/ 68206 w 312311"/>
                <a:gd name="connsiteY49" fmla="*/ 559239 h 883291"/>
                <a:gd name="connsiteX50" fmla="*/ 68206 w 312311"/>
                <a:gd name="connsiteY50" fmla="*/ 572704 h 883291"/>
                <a:gd name="connsiteX51" fmla="*/ 74488 w 312311"/>
                <a:gd name="connsiteY51" fmla="*/ 572704 h 883291"/>
                <a:gd name="connsiteX52" fmla="*/ 74488 w 312311"/>
                <a:gd name="connsiteY52" fmla="*/ 559239 h 883291"/>
                <a:gd name="connsiteX53" fmla="*/ 68206 w 312311"/>
                <a:gd name="connsiteY53" fmla="*/ 559239 h 883291"/>
                <a:gd name="connsiteX54" fmla="*/ 73591 w 312311"/>
                <a:gd name="connsiteY54" fmla="*/ 301612 h 883291"/>
                <a:gd name="connsiteX55" fmla="*/ 73591 w 312311"/>
                <a:gd name="connsiteY55" fmla="*/ 311486 h 883291"/>
                <a:gd name="connsiteX56" fmla="*/ 77180 w 312311"/>
                <a:gd name="connsiteY56" fmla="*/ 311486 h 883291"/>
                <a:gd name="connsiteX57" fmla="*/ 77180 w 312311"/>
                <a:gd name="connsiteY57" fmla="*/ 301612 h 883291"/>
                <a:gd name="connsiteX58" fmla="*/ 73591 w 312311"/>
                <a:gd name="connsiteY58" fmla="*/ 301612 h 883291"/>
                <a:gd name="connsiteX59" fmla="*/ 73591 w 312311"/>
                <a:gd name="connsiteY59" fmla="*/ 394968 h 883291"/>
                <a:gd name="connsiteX60" fmla="*/ 73591 w 312311"/>
                <a:gd name="connsiteY60" fmla="*/ 404842 h 883291"/>
                <a:gd name="connsiteX61" fmla="*/ 89745 w 312311"/>
                <a:gd name="connsiteY61" fmla="*/ 408433 h 883291"/>
                <a:gd name="connsiteX62" fmla="*/ 89745 w 312311"/>
                <a:gd name="connsiteY62" fmla="*/ 388684 h 883291"/>
                <a:gd name="connsiteX63" fmla="*/ 87052 w 312311"/>
                <a:gd name="connsiteY63" fmla="*/ 388684 h 883291"/>
                <a:gd name="connsiteX64" fmla="*/ 73591 w 312311"/>
                <a:gd name="connsiteY64" fmla="*/ 394968 h 883291"/>
                <a:gd name="connsiteX65" fmla="*/ 77180 w 312311"/>
                <a:gd name="connsiteY65" fmla="*/ 88868 h 883291"/>
                <a:gd name="connsiteX66" fmla="*/ 77180 w 312311"/>
                <a:gd name="connsiteY66" fmla="*/ 95151 h 883291"/>
                <a:gd name="connsiteX67" fmla="*/ 80770 w 312311"/>
                <a:gd name="connsiteY67" fmla="*/ 95151 h 883291"/>
                <a:gd name="connsiteX68" fmla="*/ 96924 w 312311"/>
                <a:gd name="connsiteY68" fmla="*/ 92458 h 883291"/>
                <a:gd name="connsiteX69" fmla="*/ 96924 w 312311"/>
                <a:gd name="connsiteY69" fmla="*/ 88868 h 883291"/>
                <a:gd name="connsiteX70" fmla="*/ 77180 w 312311"/>
                <a:gd name="connsiteY70" fmla="*/ 88868 h 883291"/>
                <a:gd name="connsiteX71" fmla="*/ 80770 w 312311"/>
                <a:gd name="connsiteY71" fmla="*/ 340211 h 883291"/>
                <a:gd name="connsiteX72" fmla="*/ 80770 w 312311"/>
                <a:gd name="connsiteY72" fmla="*/ 350085 h 883291"/>
                <a:gd name="connsiteX73" fmla="*/ 87052 w 312311"/>
                <a:gd name="connsiteY73" fmla="*/ 352778 h 883291"/>
                <a:gd name="connsiteX74" fmla="*/ 96027 w 312311"/>
                <a:gd name="connsiteY74" fmla="*/ 350085 h 883291"/>
                <a:gd name="connsiteX75" fmla="*/ 80770 w 312311"/>
                <a:gd name="connsiteY75" fmla="*/ 340211 h 883291"/>
                <a:gd name="connsiteX76" fmla="*/ 83462 w 312311"/>
                <a:gd name="connsiteY76" fmla="*/ 781857 h 883291"/>
                <a:gd name="connsiteX77" fmla="*/ 79873 w 312311"/>
                <a:gd name="connsiteY77" fmla="*/ 794424 h 883291"/>
                <a:gd name="connsiteX78" fmla="*/ 86155 w 312311"/>
                <a:gd name="connsiteY78" fmla="*/ 798015 h 883291"/>
                <a:gd name="connsiteX79" fmla="*/ 92437 w 312311"/>
                <a:gd name="connsiteY79" fmla="*/ 785448 h 883291"/>
                <a:gd name="connsiteX80" fmla="*/ 92437 w 312311"/>
                <a:gd name="connsiteY80" fmla="*/ 781857 h 883291"/>
                <a:gd name="connsiteX81" fmla="*/ 83462 w 312311"/>
                <a:gd name="connsiteY81" fmla="*/ 781857 h 883291"/>
                <a:gd name="connsiteX82" fmla="*/ 87052 w 312311"/>
                <a:gd name="connsiteY82" fmla="*/ 291738 h 883291"/>
                <a:gd name="connsiteX83" fmla="*/ 83462 w 312311"/>
                <a:gd name="connsiteY83" fmla="*/ 298021 h 883291"/>
                <a:gd name="connsiteX84" fmla="*/ 105899 w 312311"/>
                <a:gd name="connsiteY84" fmla="*/ 307896 h 883291"/>
                <a:gd name="connsiteX85" fmla="*/ 105899 w 312311"/>
                <a:gd name="connsiteY85" fmla="*/ 298021 h 883291"/>
                <a:gd name="connsiteX86" fmla="*/ 87052 w 312311"/>
                <a:gd name="connsiteY86" fmla="*/ 291738 h 883291"/>
                <a:gd name="connsiteX87" fmla="*/ 99617 w 312311"/>
                <a:gd name="connsiteY87" fmla="*/ 469473 h 883291"/>
                <a:gd name="connsiteX88" fmla="*/ 87052 w 312311"/>
                <a:gd name="connsiteY88" fmla="*/ 508072 h 883291"/>
                <a:gd name="connsiteX89" fmla="*/ 93334 w 312311"/>
                <a:gd name="connsiteY89" fmla="*/ 511663 h 883291"/>
                <a:gd name="connsiteX90" fmla="*/ 106796 w 312311"/>
                <a:gd name="connsiteY90" fmla="*/ 511663 h 883291"/>
                <a:gd name="connsiteX91" fmla="*/ 106796 w 312311"/>
                <a:gd name="connsiteY91" fmla="*/ 508072 h 883291"/>
                <a:gd name="connsiteX92" fmla="*/ 103206 w 312311"/>
                <a:gd name="connsiteY92" fmla="*/ 485631 h 883291"/>
                <a:gd name="connsiteX93" fmla="*/ 112181 w 312311"/>
                <a:gd name="connsiteY93" fmla="*/ 469473 h 883291"/>
                <a:gd name="connsiteX94" fmla="*/ 99617 w 312311"/>
                <a:gd name="connsiteY94" fmla="*/ 469473 h 883291"/>
                <a:gd name="connsiteX95" fmla="*/ 89745 w 312311"/>
                <a:gd name="connsiteY95" fmla="*/ 688501 h 883291"/>
                <a:gd name="connsiteX96" fmla="*/ 89745 w 312311"/>
                <a:gd name="connsiteY96" fmla="*/ 692092 h 883291"/>
                <a:gd name="connsiteX97" fmla="*/ 96027 w 312311"/>
                <a:gd name="connsiteY97" fmla="*/ 692092 h 883291"/>
                <a:gd name="connsiteX98" fmla="*/ 96027 w 312311"/>
                <a:gd name="connsiteY98" fmla="*/ 688501 h 883291"/>
                <a:gd name="connsiteX99" fmla="*/ 89745 w 312311"/>
                <a:gd name="connsiteY99" fmla="*/ 688501 h 883291"/>
                <a:gd name="connsiteX100" fmla="*/ 96924 w 312311"/>
                <a:gd name="connsiteY100" fmla="*/ 755825 h 883291"/>
                <a:gd name="connsiteX101" fmla="*/ 93334 w 312311"/>
                <a:gd name="connsiteY101" fmla="*/ 769290 h 883291"/>
                <a:gd name="connsiteX102" fmla="*/ 103206 w 312311"/>
                <a:gd name="connsiteY102" fmla="*/ 769290 h 883291"/>
                <a:gd name="connsiteX103" fmla="*/ 103206 w 312311"/>
                <a:gd name="connsiteY103" fmla="*/ 765699 h 883291"/>
                <a:gd name="connsiteX104" fmla="*/ 99617 w 312311"/>
                <a:gd name="connsiteY104" fmla="*/ 755825 h 883291"/>
                <a:gd name="connsiteX105" fmla="*/ 96924 w 312311"/>
                <a:gd name="connsiteY105" fmla="*/ 755825 h 883291"/>
                <a:gd name="connsiteX106" fmla="*/ 96924 w 312311"/>
                <a:gd name="connsiteY106" fmla="*/ 107719 h 883291"/>
                <a:gd name="connsiteX107" fmla="*/ 96924 w 312311"/>
                <a:gd name="connsiteY107" fmla="*/ 116695 h 883291"/>
                <a:gd name="connsiteX108" fmla="*/ 103206 w 312311"/>
                <a:gd name="connsiteY108" fmla="*/ 122979 h 883291"/>
                <a:gd name="connsiteX109" fmla="*/ 106796 w 312311"/>
                <a:gd name="connsiteY109" fmla="*/ 122979 h 883291"/>
                <a:gd name="connsiteX110" fmla="*/ 106796 w 312311"/>
                <a:gd name="connsiteY110" fmla="*/ 113105 h 883291"/>
                <a:gd name="connsiteX111" fmla="*/ 100514 w 312311"/>
                <a:gd name="connsiteY111" fmla="*/ 106821 h 883291"/>
                <a:gd name="connsiteX112" fmla="*/ 96924 w 312311"/>
                <a:gd name="connsiteY112" fmla="*/ 106821 h 883291"/>
                <a:gd name="connsiteX113" fmla="*/ 99617 w 312311"/>
                <a:gd name="connsiteY113" fmla="*/ 611303 h 883291"/>
                <a:gd name="connsiteX114" fmla="*/ 96027 w 312311"/>
                <a:gd name="connsiteY114" fmla="*/ 617586 h 883291"/>
                <a:gd name="connsiteX115" fmla="*/ 96027 w 312311"/>
                <a:gd name="connsiteY115" fmla="*/ 627460 h 883291"/>
                <a:gd name="connsiteX116" fmla="*/ 102309 w 312311"/>
                <a:gd name="connsiteY116" fmla="*/ 627460 h 883291"/>
                <a:gd name="connsiteX117" fmla="*/ 111283 w 312311"/>
                <a:gd name="connsiteY117" fmla="*/ 617586 h 883291"/>
                <a:gd name="connsiteX118" fmla="*/ 111283 w 312311"/>
                <a:gd name="connsiteY118" fmla="*/ 613996 h 883291"/>
                <a:gd name="connsiteX119" fmla="*/ 99617 w 312311"/>
                <a:gd name="connsiteY119" fmla="*/ 611303 h 883291"/>
                <a:gd name="connsiteX120" fmla="*/ 103206 w 312311"/>
                <a:gd name="connsiteY120" fmla="*/ 362652 h 883291"/>
                <a:gd name="connsiteX121" fmla="*/ 115771 w 312311"/>
                <a:gd name="connsiteY121" fmla="*/ 375220 h 883291"/>
                <a:gd name="connsiteX122" fmla="*/ 119360 w 312311"/>
                <a:gd name="connsiteY122" fmla="*/ 375220 h 883291"/>
                <a:gd name="connsiteX123" fmla="*/ 119360 w 312311"/>
                <a:gd name="connsiteY123" fmla="*/ 368936 h 883291"/>
                <a:gd name="connsiteX124" fmla="*/ 113078 w 312311"/>
                <a:gd name="connsiteY124" fmla="*/ 362652 h 883291"/>
                <a:gd name="connsiteX125" fmla="*/ 103206 w 312311"/>
                <a:gd name="connsiteY125" fmla="*/ 362652 h 883291"/>
                <a:gd name="connsiteX126" fmla="*/ 103206 w 312311"/>
                <a:gd name="connsiteY126" fmla="*/ 423693 h 883291"/>
                <a:gd name="connsiteX127" fmla="*/ 103206 w 312311"/>
                <a:gd name="connsiteY127" fmla="*/ 427284 h 883291"/>
                <a:gd name="connsiteX128" fmla="*/ 115771 w 312311"/>
                <a:gd name="connsiteY128" fmla="*/ 453316 h 883291"/>
                <a:gd name="connsiteX129" fmla="*/ 129232 w 312311"/>
                <a:gd name="connsiteY129" fmla="*/ 443441 h 883291"/>
                <a:gd name="connsiteX130" fmla="*/ 129232 w 312311"/>
                <a:gd name="connsiteY130" fmla="*/ 439851 h 883291"/>
                <a:gd name="connsiteX131" fmla="*/ 113078 w 312311"/>
                <a:gd name="connsiteY131" fmla="*/ 413819 h 883291"/>
                <a:gd name="connsiteX132" fmla="*/ 103206 w 312311"/>
                <a:gd name="connsiteY132" fmla="*/ 423693 h 883291"/>
                <a:gd name="connsiteX133" fmla="*/ 112181 w 312311"/>
                <a:gd name="connsiteY133" fmla="*/ 55655 h 883291"/>
                <a:gd name="connsiteX134" fmla="*/ 112181 w 312311"/>
                <a:gd name="connsiteY134" fmla="*/ 59245 h 883291"/>
                <a:gd name="connsiteX135" fmla="*/ 118463 w 312311"/>
                <a:gd name="connsiteY135" fmla="*/ 59245 h 883291"/>
                <a:gd name="connsiteX136" fmla="*/ 118463 w 312311"/>
                <a:gd name="connsiteY136" fmla="*/ 55655 h 883291"/>
                <a:gd name="connsiteX137" fmla="*/ 112181 w 312311"/>
                <a:gd name="connsiteY137" fmla="*/ 55655 h 883291"/>
                <a:gd name="connsiteX138" fmla="*/ 112181 w 312311"/>
                <a:gd name="connsiteY138" fmla="*/ 91561 h 883291"/>
                <a:gd name="connsiteX139" fmla="*/ 112181 w 312311"/>
                <a:gd name="connsiteY139" fmla="*/ 97844 h 883291"/>
                <a:gd name="connsiteX140" fmla="*/ 134617 w 312311"/>
                <a:gd name="connsiteY140" fmla="*/ 107719 h 883291"/>
                <a:gd name="connsiteX141" fmla="*/ 138207 w 312311"/>
                <a:gd name="connsiteY141" fmla="*/ 101435 h 883291"/>
                <a:gd name="connsiteX142" fmla="*/ 118463 w 312311"/>
                <a:gd name="connsiteY142" fmla="*/ 92458 h 883291"/>
                <a:gd name="connsiteX143" fmla="*/ 112181 w 312311"/>
                <a:gd name="connsiteY143" fmla="*/ 92458 h 883291"/>
                <a:gd name="connsiteX144" fmla="*/ 122950 w 312311"/>
                <a:gd name="connsiteY144" fmla="*/ 117593 h 883291"/>
                <a:gd name="connsiteX145" fmla="*/ 126540 w 312311"/>
                <a:gd name="connsiteY145" fmla="*/ 133750 h 883291"/>
                <a:gd name="connsiteX146" fmla="*/ 132822 w 312311"/>
                <a:gd name="connsiteY146" fmla="*/ 133750 h 883291"/>
                <a:gd name="connsiteX147" fmla="*/ 146284 w 312311"/>
                <a:gd name="connsiteY147" fmla="*/ 121183 h 883291"/>
                <a:gd name="connsiteX148" fmla="*/ 146284 w 312311"/>
                <a:gd name="connsiteY148" fmla="*/ 114900 h 883291"/>
                <a:gd name="connsiteX149" fmla="*/ 122950 w 312311"/>
                <a:gd name="connsiteY149" fmla="*/ 117593 h 883291"/>
                <a:gd name="connsiteX150" fmla="*/ 129232 w 312311"/>
                <a:gd name="connsiteY150" fmla="*/ 469473 h 883291"/>
                <a:gd name="connsiteX151" fmla="*/ 129232 w 312311"/>
                <a:gd name="connsiteY151" fmla="*/ 475757 h 883291"/>
                <a:gd name="connsiteX152" fmla="*/ 131925 w 312311"/>
                <a:gd name="connsiteY152" fmla="*/ 475757 h 883291"/>
                <a:gd name="connsiteX153" fmla="*/ 131925 w 312311"/>
                <a:gd name="connsiteY153" fmla="*/ 469473 h 883291"/>
                <a:gd name="connsiteX154" fmla="*/ 129232 w 312311"/>
                <a:gd name="connsiteY154" fmla="*/ 469473 h 883291"/>
                <a:gd name="connsiteX155" fmla="*/ 135514 w 312311"/>
                <a:gd name="connsiteY155" fmla="*/ 78994 h 883291"/>
                <a:gd name="connsiteX156" fmla="*/ 139104 w 312311"/>
                <a:gd name="connsiteY156" fmla="*/ 78994 h 883291"/>
                <a:gd name="connsiteX157" fmla="*/ 145386 w 312311"/>
                <a:gd name="connsiteY157" fmla="*/ 72710 h 883291"/>
                <a:gd name="connsiteX158" fmla="*/ 141796 w 312311"/>
                <a:gd name="connsiteY158" fmla="*/ 72710 h 883291"/>
                <a:gd name="connsiteX159" fmla="*/ 135514 w 312311"/>
                <a:gd name="connsiteY159" fmla="*/ 78994 h 883291"/>
                <a:gd name="connsiteX160" fmla="*/ 138207 w 312311"/>
                <a:gd name="connsiteY160" fmla="*/ 447032 h 883291"/>
                <a:gd name="connsiteX161" fmla="*/ 138207 w 312311"/>
                <a:gd name="connsiteY161" fmla="*/ 456009 h 883291"/>
                <a:gd name="connsiteX162" fmla="*/ 150771 w 312311"/>
                <a:gd name="connsiteY162" fmla="*/ 449725 h 883291"/>
                <a:gd name="connsiteX163" fmla="*/ 150771 w 312311"/>
                <a:gd name="connsiteY163" fmla="*/ 446134 h 883291"/>
                <a:gd name="connsiteX164" fmla="*/ 138207 w 312311"/>
                <a:gd name="connsiteY164" fmla="*/ 446134 h 883291"/>
                <a:gd name="connsiteX165" fmla="*/ 141796 w 312311"/>
                <a:gd name="connsiteY165" fmla="*/ 485631 h 883291"/>
                <a:gd name="connsiteX166" fmla="*/ 141796 w 312311"/>
                <a:gd name="connsiteY166" fmla="*/ 498198 h 883291"/>
                <a:gd name="connsiteX167" fmla="*/ 145386 w 312311"/>
                <a:gd name="connsiteY167" fmla="*/ 498198 h 883291"/>
                <a:gd name="connsiteX168" fmla="*/ 145386 w 312311"/>
                <a:gd name="connsiteY168" fmla="*/ 485631 h 883291"/>
                <a:gd name="connsiteX169" fmla="*/ 141796 w 312311"/>
                <a:gd name="connsiteY169" fmla="*/ 485631 h 883291"/>
                <a:gd name="connsiteX170" fmla="*/ 161540 w 312311"/>
                <a:gd name="connsiteY170" fmla="*/ 114002 h 883291"/>
                <a:gd name="connsiteX171" fmla="*/ 167823 w 312311"/>
                <a:gd name="connsiteY171" fmla="*/ 120286 h 883291"/>
                <a:gd name="connsiteX172" fmla="*/ 174105 w 312311"/>
                <a:gd name="connsiteY172" fmla="*/ 114002 h 883291"/>
                <a:gd name="connsiteX173" fmla="*/ 161540 w 312311"/>
                <a:gd name="connsiteY173" fmla="*/ 114002 h 883291"/>
                <a:gd name="connsiteX174" fmla="*/ 190259 w 312311"/>
                <a:gd name="connsiteY174" fmla="*/ 449725 h 883291"/>
                <a:gd name="connsiteX175" fmla="*/ 190259 w 312311"/>
                <a:gd name="connsiteY175" fmla="*/ 456009 h 883291"/>
                <a:gd name="connsiteX176" fmla="*/ 196541 w 312311"/>
                <a:gd name="connsiteY176" fmla="*/ 456009 h 883291"/>
                <a:gd name="connsiteX177" fmla="*/ 196541 w 312311"/>
                <a:gd name="connsiteY177" fmla="*/ 449725 h 883291"/>
                <a:gd name="connsiteX178" fmla="*/ 190259 w 312311"/>
                <a:gd name="connsiteY178" fmla="*/ 449725 h 883291"/>
                <a:gd name="connsiteX179" fmla="*/ 202823 w 312311"/>
                <a:gd name="connsiteY179" fmla="*/ 81687 h 883291"/>
                <a:gd name="connsiteX180" fmla="*/ 202823 w 312311"/>
                <a:gd name="connsiteY180" fmla="*/ 87970 h 883291"/>
                <a:gd name="connsiteX181" fmla="*/ 209105 w 312311"/>
                <a:gd name="connsiteY181" fmla="*/ 87970 h 883291"/>
                <a:gd name="connsiteX182" fmla="*/ 209105 w 312311"/>
                <a:gd name="connsiteY182" fmla="*/ 81687 h 883291"/>
                <a:gd name="connsiteX183" fmla="*/ 202823 w 312311"/>
                <a:gd name="connsiteY183" fmla="*/ 81687 h 88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312311" h="883291">
                  <a:moveTo>
                    <a:pt x="44872" y="898"/>
                  </a:moveTo>
                  <a:cubicBezTo>
                    <a:pt x="70898" y="2693"/>
                    <a:pt x="84360" y="5386"/>
                    <a:pt x="87052" y="7181"/>
                  </a:cubicBezTo>
                  <a:cubicBezTo>
                    <a:pt x="98719" y="5386"/>
                    <a:pt x="107694" y="3591"/>
                    <a:pt x="115771" y="3591"/>
                  </a:cubicBezTo>
                  <a:lnTo>
                    <a:pt x="129232" y="3591"/>
                  </a:lnTo>
                  <a:cubicBezTo>
                    <a:pt x="141796" y="3591"/>
                    <a:pt x="148976" y="4488"/>
                    <a:pt x="151668" y="7181"/>
                  </a:cubicBezTo>
                  <a:cubicBezTo>
                    <a:pt x="163335" y="5386"/>
                    <a:pt x="173207" y="3591"/>
                    <a:pt x="181284" y="3591"/>
                  </a:cubicBezTo>
                  <a:lnTo>
                    <a:pt x="232439" y="3591"/>
                  </a:lnTo>
                  <a:cubicBezTo>
                    <a:pt x="245003" y="3591"/>
                    <a:pt x="259362" y="2693"/>
                    <a:pt x="277311" y="0"/>
                  </a:cubicBezTo>
                  <a:cubicBezTo>
                    <a:pt x="300645" y="8977"/>
                    <a:pt x="312311" y="16158"/>
                    <a:pt x="312311" y="22441"/>
                  </a:cubicBezTo>
                  <a:lnTo>
                    <a:pt x="312311" y="112207"/>
                  </a:lnTo>
                  <a:cubicBezTo>
                    <a:pt x="309619" y="133750"/>
                    <a:pt x="298850" y="144522"/>
                    <a:pt x="280003" y="144522"/>
                  </a:cubicBezTo>
                  <a:lnTo>
                    <a:pt x="154361" y="144522"/>
                  </a:lnTo>
                  <a:cubicBezTo>
                    <a:pt x="149874" y="145420"/>
                    <a:pt x="148079" y="147215"/>
                    <a:pt x="148079" y="150806"/>
                  </a:cubicBezTo>
                  <a:lnTo>
                    <a:pt x="148079" y="357267"/>
                  </a:lnTo>
                  <a:cubicBezTo>
                    <a:pt x="148079" y="359960"/>
                    <a:pt x="158848" y="365345"/>
                    <a:pt x="180387" y="373424"/>
                  </a:cubicBezTo>
                  <a:lnTo>
                    <a:pt x="222567" y="367141"/>
                  </a:lnTo>
                  <a:cubicBezTo>
                    <a:pt x="256670" y="367141"/>
                    <a:pt x="273721" y="379708"/>
                    <a:pt x="273721" y="405740"/>
                  </a:cubicBezTo>
                  <a:lnTo>
                    <a:pt x="273721" y="470371"/>
                  </a:lnTo>
                  <a:cubicBezTo>
                    <a:pt x="273721" y="499994"/>
                    <a:pt x="258465" y="515254"/>
                    <a:pt x="228849" y="515254"/>
                  </a:cubicBezTo>
                  <a:lnTo>
                    <a:pt x="148079" y="515254"/>
                  </a:lnTo>
                  <a:lnTo>
                    <a:pt x="148079" y="834819"/>
                  </a:lnTo>
                  <a:cubicBezTo>
                    <a:pt x="148079" y="840205"/>
                    <a:pt x="148976" y="844693"/>
                    <a:pt x="150771" y="848283"/>
                  </a:cubicBezTo>
                  <a:cubicBezTo>
                    <a:pt x="144489" y="871623"/>
                    <a:pt x="131925" y="883292"/>
                    <a:pt x="115771" y="883292"/>
                  </a:cubicBezTo>
                  <a:lnTo>
                    <a:pt x="35000" y="883292"/>
                  </a:lnTo>
                  <a:cubicBezTo>
                    <a:pt x="16154" y="883292"/>
                    <a:pt x="6282" y="865339"/>
                    <a:pt x="6282" y="828535"/>
                  </a:cubicBezTo>
                  <a:cubicBezTo>
                    <a:pt x="4487" y="826740"/>
                    <a:pt x="2692" y="816866"/>
                    <a:pt x="2692" y="798912"/>
                  </a:cubicBezTo>
                  <a:cubicBezTo>
                    <a:pt x="2692" y="785448"/>
                    <a:pt x="3590" y="757620"/>
                    <a:pt x="6282" y="714533"/>
                  </a:cubicBezTo>
                  <a:cubicBezTo>
                    <a:pt x="6282" y="704659"/>
                    <a:pt x="5385" y="691194"/>
                    <a:pt x="2692" y="675934"/>
                  </a:cubicBezTo>
                  <a:cubicBezTo>
                    <a:pt x="4487" y="643618"/>
                    <a:pt x="6282" y="610405"/>
                    <a:pt x="6282" y="576294"/>
                  </a:cubicBezTo>
                  <a:lnTo>
                    <a:pt x="6282" y="560136"/>
                  </a:lnTo>
                  <a:cubicBezTo>
                    <a:pt x="6282" y="532309"/>
                    <a:pt x="5385" y="510765"/>
                    <a:pt x="2692" y="495505"/>
                  </a:cubicBezTo>
                  <a:cubicBezTo>
                    <a:pt x="4487" y="480245"/>
                    <a:pt x="6282" y="458701"/>
                    <a:pt x="6282" y="430874"/>
                  </a:cubicBezTo>
                  <a:lnTo>
                    <a:pt x="6282" y="408433"/>
                  </a:lnTo>
                  <a:cubicBezTo>
                    <a:pt x="6282" y="386889"/>
                    <a:pt x="5385" y="359960"/>
                    <a:pt x="2692" y="327644"/>
                  </a:cubicBezTo>
                  <a:cubicBezTo>
                    <a:pt x="4487" y="319565"/>
                    <a:pt x="6282" y="310589"/>
                    <a:pt x="6282" y="301612"/>
                  </a:cubicBezTo>
                  <a:lnTo>
                    <a:pt x="2692" y="295328"/>
                  </a:lnTo>
                  <a:lnTo>
                    <a:pt x="8974" y="263013"/>
                  </a:lnTo>
                  <a:cubicBezTo>
                    <a:pt x="7179" y="244162"/>
                    <a:pt x="4487" y="209154"/>
                    <a:pt x="2692" y="156192"/>
                  </a:cubicBezTo>
                  <a:cubicBezTo>
                    <a:pt x="4487" y="140932"/>
                    <a:pt x="6282" y="128365"/>
                    <a:pt x="6282" y="117593"/>
                  </a:cubicBezTo>
                  <a:cubicBezTo>
                    <a:pt x="6282" y="113105"/>
                    <a:pt x="4487" y="105923"/>
                    <a:pt x="0" y="95151"/>
                  </a:cubicBezTo>
                  <a:cubicBezTo>
                    <a:pt x="1795" y="80789"/>
                    <a:pt x="3590" y="68222"/>
                    <a:pt x="3590" y="60143"/>
                  </a:cubicBezTo>
                  <a:lnTo>
                    <a:pt x="3590" y="40394"/>
                  </a:lnTo>
                  <a:cubicBezTo>
                    <a:pt x="9872" y="15260"/>
                    <a:pt x="24231" y="898"/>
                    <a:pt x="44872" y="898"/>
                  </a:cubicBezTo>
                  <a:close/>
                  <a:moveTo>
                    <a:pt x="64616" y="749542"/>
                  </a:moveTo>
                  <a:cubicBezTo>
                    <a:pt x="66411" y="753132"/>
                    <a:pt x="68206" y="757620"/>
                    <a:pt x="68206" y="762109"/>
                  </a:cubicBezTo>
                  <a:lnTo>
                    <a:pt x="77180" y="762109"/>
                  </a:lnTo>
                  <a:cubicBezTo>
                    <a:pt x="77180" y="760313"/>
                    <a:pt x="78078" y="756723"/>
                    <a:pt x="80770" y="753132"/>
                  </a:cubicBezTo>
                  <a:lnTo>
                    <a:pt x="74488" y="749542"/>
                  </a:lnTo>
                  <a:lnTo>
                    <a:pt x="64616" y="749542"/>
                  </a:lnTo>
                  <a:close/>
                  <a:moveTo>
                    <a:pt x="68206" y="559239"/>
                  </a:moveTo>
                  <a:lnTo>
                    <a:pt x="68206" y="572704"/>
                  </a:lnTo>
                  <a:lnTo>
                    <a:pt x="74488" y="572704"/>
                  </a:lnTo>
                  <a:lnTo>
                    <a:pt x="74488" y="559239"/>
                  </a:lnTo>
                  <a:lnTo>
                    <a:pt x="68206" y="559239"/>
                  </a:lnTo>
                  <a:close/>
                  <a:moveTo>
                    <a:pt x="73591" y="301612"/>
                  </a:moveTo>
                  <a:lnTo>
                    <a:pt x="73591" y="311486"/>
                  </a:lnTo>
                  <a:lnTo>
                    <a:pt x="77180" y="311486"/>
                  </a:lnTo>
                  <a:lnTo>
                    <a:pt x="77180" y="301612"/>
                  </a:lnTo>
                  <a:lnTo>
                    <a:pt x="73591" y="301612"/>
                  </a:lnTo>
                  <a:close/>
                  <a:moveTo>
                    <a:pt x="73591" y="394968"/>
                  </a:moveTo>
                  <a:lnTo>
                    <a:pt x="73591" y="404842"/>
                  </a:lnTo>
                  <a:lnTo>
                    <a:pt x="89745" y="408433"/>
                  </a:lnTo>
                  <a:lnTo>
                    <a:pt x="89745" y="388684"/>
                  </a:lnTo>
                  <a:lnTo>
                    <a:pt x="87052" y="388684"/>
                  </a:lnTo>
                  <a:cubicBezTo>
                    <a:pt x="81668" y="392275"/>
                    <a:pt x="77180" y="394968"/>
                    <a:pt x="73591" y="394968"/>
                  </a:cubicBezTo>
                  <a:close/>
                  <a:moveTo>
                    <a:pt x="77180" y="88868"/>
                  </a:moveTo>
                  <a:lnTo>
                    <a:pt x="77180" y="95151"/>
                  </a:lnTo>
                  <a:lnTo>
                    <a:pt x="80770" y="95151"/>
                  </a:lnTo>
                  <a:lnTo>
                    <a:pt x="96924" y="92458"/>
                  </a:lnTo>
                  <a:lnTo>
                    <a:pt x="96924" y="88868"/>
                  </a:lnTo>
                  <a:lnTo>
                    <a:pt x="77180" y="88868"/>
                  </a:lnTo>
                  <a:close/>
                  <a:moveTo>
                    <a:pt x="80770" y="340211"/>
                  </a:moveTo>
                  <a:lnTo>
                    <a:pt x="80770" y="350085"/>
                  </a:lnTo>
                  <a:cubicBezTo>
                    <a:pt x="85257" y="350085"/>
                    <a:pt x="87052" y="350983"/>
                    <a:pt x="87052" y="352778"/>
                  </a:cubicBezTo>
                  <a:cubicBezTo>
                    <a:pt x="91540" y="350983"/>
                    <a:pt x="94232" y="350085"/>
                    <a:pt x="96027" y="350085"/>
                  </a:cubicBezTo>
                  <a:cubicBezTo>
                    <a:pt x="96924" y="344699"/>
                    <a:pt x="91540" y="341109"/>
                    <a:pt x="80770" y="340211"/>
                  </a:cubicBezTo>
                  <a:close/>
                  <a:moveTo>
                    <a:pt x="83462" y="781857"/>
                  </a:moveTo>
                  <a:cubicBezTo>
                    <a:pt x="83462" y="786345"/>
                    <a:pt x="82565" y="790834"/>
                    <a:pt x="79873" y="794424"/>
                  </a:cubicBezTo>
                  <a:lnTo>
                    <a:pt x="86155" y="798015"/>
                  </a:lnTo>
                  <a:cubicBezTo>
                    <a:pt x="86155" y="794424"/>
                    <a:pt x="87950" y="790834"/>
                    <a:pt x="92437" y="785448"/>
                  </a:cubicBezTo>
                  <a:lnTo>
                    <a:pt x="92437" y="781857"/>
                  </a:lnTo>
                  <a:lnTo>
                    <a:pt x="83462" y="781857"/>
                  </a:lnTo>
                  <a:close/>
                  <a:moveTo>
                    <a:pt x="87052" y="291738"/>
                  </a:moveTo>
                  <a:lnTo>
                    <a:pt x="83462" y="298021"/>
                  </a:lnTo>
                  <a:cubicBezTo>
                    <a:pt x="83462" y="303407"/>
                    <a:pt x="90642" y="306100"/>
                    <a:pt x="105899" y="307896"/>
                  </a:cubicBezTo>
                  <a:lnTo>
                    <a:pt x="105899" y="298021"/>
                  </a:lnTo>
                  <a:cubicBezTo>
                    <a:pt x="103206" y="298021"/>
                    <a:pt x="96027" y="296226"/>
                    <a:pt x="87052" y="291738"/>
                  </a:cubicBezTo>
                  <a:close/>
                  <a:moveTo>
                    <a:pt x="99617" y="469473"/>
                  </a:moveTo>
                  <a:cubicBezTo>
                    <a:pt x="91540" y="488324"/>
                    <a:pt x="87052" y="500891"/>
                    <a:pt x="87052" y="508072"/>
                  </a:cubicBezTo>
                  <a:lnTo>
                    <a:pt x="93334" y="511663"/>
                  </a:lnTo>
                  <a:lnTo>
                    <a:pt x="106796" y="511663"/>
                  </a:lnTo>
                  <a:lnTo>
                    <a:pt x="106796" y="508072"/>
                  </a:lnTo>
                  <a:lnTo>
                    <a:pt x="103206" y="485631"/>
                  </a:lnTo>
                  <a:cubicBezTo>
                    <a:pt x="106796" y="485631"/>
                    <a:pt x="110386" y="480245"/>
                    <a:pt x="112181" y="469473"/>
                  </a:cubicBezTo>
                  <a:lnTo>
                    <a:pt x="99617" y="469473"/>
                  </a:lnTo>
                  <a:close/>
                  <a:moveTo>
                    <a:pt x="89745" y="688501"/>
                  </a:moveTo>
                  <a:lnTo>
                    <a:pt x="89745" y="692092"/>
                  </a:lnTo>
                  <a:lnTo>
                    <a:pt x="96027" y="692092"/>
                  </a:lnTo>
                  <a:lnTo>
                    <a:pt x="96027" y="688501"/>
                  </a:lnTo>
                  <a:lnTo>
                    <a:pt x="89745" y="688501"/>
                  </a:lnTo>
                  <a:close/>
                  <a:moveTo>
                    <a:pt x="96924" y="755825"/>
                  </a:moveTo>
                  <a:lnTo>
                    <a:pt x="93334" y="769290"/>
                  </a:lnTo>
                  <a:lnTo>
                    <a:pt x="103206" y="769290"/>
                  </a:lnTo>
                  <a:lnTo>
                    <a:pt x="103206" y="765699"/>
                  </a:lnTo>
                  <a:cubicBezTo>
                    <a:pt x="101411" y="761211"/>
                    <a:pt x="99617" y="758518"/>
                    <a:pt x="99617" y="755825"/>
                  </a:cubicBezTo>
                  <a:lnTo>
                    <a:pt x="96924" y="755825"/>
                  </a:lnTo>
                  <a:close/>
                  <a:moveTo>
                    <a:pt x="96924" y="107719"/>
                  </a:moveTo>
                  <a:lnTo>
                    <a:pt x="96924" y="116695"/>
                  </a:lnTo>
                  <a:cubicBezTo>
                    <a:pt x="97822" y="121183"/>
                    <a:pt x="99617" y="122979"/>
                    <a:pt x="103206" y="122979"/>
                  </a:cubicBezTo>
                  <a:lnTo>
                    <a:pt x="106796" y="122979"/>
                  </a:lnTo>
                  <a:lnTo>
                    <a:pt x="106796" y="113105"/>
                  </a:lnTo>
                  <a:cubicBezTo>
                    <a:pt x="106796" y="108616"/>
                    <a:pt x="105001" y="106821"/>
                    <a:pt x="100514" y="106821"/>
                  </a:cubicBezTo>
                  <a:lnTo>
                    <a:pt x="96924" y="106821"/>
                  </a:lnTo>
                  <a:close/>
                  <a:moveTo>
                    <a:pt x="99617" y="611303"/>
                  </a:moveTo>
                  <a:lnTo>
                    <a:pt x="96027" y="617586"/>
                  </a:lnTo>
                  <a:lnTo>
                    <a:pt x="96027" y="627460"/>
                  </a:lnTo>
                  <a:lnTo>
                    <a:pt x="102309" y="627460"/>
                  </a:lnTo>
                  <a:cubicBezTo>
                    <a:pt x="102309" y="621177"/>
                    <a:pt x="105001" y="617586"/>
                    <a:pt x="111283" y="617586"/>
                  </a:cubicBezTo>
                  <a:lnTo>
                    <a:pt x="111283" y="613996"/>
                  </a:lnTo>
                  <a:lnTo>
                    <a:pt x="99617" y="611303"/>
                  </a:lnTo>
                  <a:close/>
                  <a:moveTo>
                    <a:pt x="103206" y="362652"/>
                  </a:moveTo>
                  <a:cubicBezTo>
                    <a:pt x="103206" y="366243"/>
                    <a:pt x="107694" y="369834"/>
                    <a:pt x="115771" y="375220"/>
                  </a:cubicBezTo>
                  <a:lnTo>
                    <a:pt x="119360" y="375220"/>
                  </a:lnTo>
                  <a:lnTo>
                    <a:pt x="119360" y="368936"/>
                  </a:lnTo>
                  <a:cubicBezTo>
                    <a:pt x="119360" y="364448"/>
                    <a:pt x="117566" y="362652"/>
                    <a:pt x="113078" y="362652"/>
                  </a:cubicBezTo>
                  <a:lnTo>
                    <a:pt x="103206" y="362652"/>
                  </a:lnTo>
                  <a:close/>
                  <a:moveTo>
                    <a:pt x="103206" y="423693"/>
                  </a:moveTo>
                  <a:lnTo>
                    <a:pt x="103206" y="427284"/>
                  </a:lnTo>
                  <a:cubicBezTo>
                    <a:pt x="109489" y="444339"/>
                    <a:pt x="113078" y="453316"/>
                    <a:pt x="115771" y="453316"/>
                  </a:cubicBezTo>
                  <a:cubicBezTo>
                    <a:pt x="124745" y="449725"/>
                    <a:pt x="129232" y="447032"/>
                    <a:pt x="129232" y="443441"/>
                  </a:cubicBezTo>
                  <a:lnTo>
                    <a:pt x="129232" y="439851"/>
                  </a:lnTo>
                  <a:cubicBezTo>
                    <a:pt x="121155" y="422795"/>
                    <a:pt x="114873" y="413819"/>
                    <a:pt x="113078" y="413819"/>
                  </a:cubicBezTo>
                  <a:cubicBezTo>
                    <a:pt x="109489" y="413819"/>
                    <a:pt x="106796" y="417409"/>
                    <a:pt x="103206" y="423693"/>
                  </a:cubicBezTo>
                  <a:close/>
                  <a:moveTo>
                    <a:pt x="112181" y="55655"/>
                  </a:moveTo>
                  <a:lnTo>
                    <a:pt x="112181" y="59245"/>
                  </a:lnTo>
                  <a:lnTo>
                    <a:pt x="118463" y="59245"/>
                  </a:lnTo>
                  <a:lnTo>
                    <a:pt x="118463" y="55655"/>
                  </a:lnTo>
                  <a:lnTo>
                    <a:pt x="112181" y="55655"/>
                  </a:lnTo>
                  <a:close/>
                  <a:moveTo>
                    <a:pt x="112181" y="91561"/>
                  </a:moveTo>
                  <a:lnTo>
                    <a:pt x="112181" y="97844"/>
                  </a:lnTo>
                  <a:cubicBezTo>
                    <a:pt x="112181" y="101435"/>
                    <a:pt x="119360" y="105026"/>
                    <a:pt x="134617" y="107719"/>
                  </a:cubicBezTo>
                  <a:lnTo>
                    <a:pt x="138207" y="101435"/>
                  </a:lnTo>
                  <a:cubicBezTo>
                    <a:pt x="133719" y="101435"/>
                    <a:pt x="126540" y="98742"/>
                    <a:pt x="118463" y="92458"/>
                  </a:cubicBezTo>
                  <a:lnTo>
                    <a:pt x="112181" y="92458"/>
                  </a:lnTo>
                  <a:close/>
                  <a:moveTo>
                    <a:pt x="122950" y="117593"/>
                  </a:moveTo>
                  <a:lnTo>
                    <a:pt x="126540" y="133750"/>
                  </a:lnTo>
                  <a:lnTo>
                    <a:pt x="132822" y="133750"/>
                  </a:lnTo>
                  <a:cubicBezTo>
                    <a:pt x="132822" y="125672"/>
                    <a:pt x="137309" y="121183"/>
                    <a:pt x="146284" y="121183"/>
                  </a:cubicBezTo>
                  <a:lnTo>
                    <a:pt x="146284" y="114900"/>
                  </a:lnTo>
                  <a:lnTo>
                    <a:pt x="122950" y="117593"/>
                  </a:lnTo>
                  <a:close/>
                  <a:moveTo>
                    <a:pt x="129232" y="469473"/>
                  </a:moveTo>
                  <a:lnTo>
                    <a:pt x="129232" y="475757"/>
                  </a:lnTo>
                  <a:lnTo>
                    <a:pt x="131925" y="475757"/>
                  </a:lnTo>
                  <a:lnTo>
                    <a:pt x="131925" y="469473"/>
                  </a:lnTo>
                  <a:lnTo>
                    <a:pt x="129232" y="469473"/>
                  </a:lnTo>
                  <a:close/>
                  <a:moveTo>
                    <a:pt x="135514" y="78994"/>
                  </a:moveTo>
                  <a:lnTo>
                    <a:pt x="139104" y="78994"/>
                  </a:lnTo>
                  <a:cubicBezTo>
                    <a:pt x="143591" y="78994"/>
                    <a:pt x="145386" y="77198"/>
                    <a:pt x="145386" y="72710"/>
                  </a:cubicBezTo>
                  <a:lnTo>
                    <a:pt x="141796" y="72710"/>
                  </a:lnTo>
                  <a:cubicBezTo>
                    <a:pt x="137309" y="72710"/>
                    <a:pt x="135514" y="74505"/>
                    <a:pt x="135514" y="78994"/>
                  </a:cubicBezTo>
                  <a:close/>
                  <a:moveTo>
                    <a:pt x="138207" y="447032"/>
                  </a:moveTo>
                  <a:lnTo>
                    <a:pt x="138207" y="456009"/>
                  </a:lnTo>
                  <a:cubicBezTo>
                    <a:pt x="143591" y="451520"/>
                    <a:pt x="147181" y="449725"/>
                    <a:pt x="150771" y="449725"/>
                  </a:cubicBezTo>
                  <a:lnTo>
                    <a:pt x="150771" y="446134"/>
                  </a:lnTo>
                  <a:lnTo>
                    <a:pt x="138207" y="446134"/>
                  </a:lnTo>
                  <a:close/>
                  <a:moveTo>
                    <a:pt x="141796" y="485631"/>
                  </a:moveTo>
                  <a:lnTo>
                    <a:pt x="141796" y="498198"/>
                  </a:lnTo>
                  <a:lnTo>
                    <a:pt x="145386" y="498198"/>
                  </a:lnTo>
                  <a:lnTo>
                    <a:pt x="145386" y="485631"/>
                  </a:lnTo>
                  <a:lnTo>
                    <a:pt x="141796" y="485631"/>
                  </a:lnTo>
                  <a:close/>
                  <a:moveTo>
                    <a:pt x="161540" y="114002"/>
                  </a:moveTo>
                  <a:cubicBezTo>
                    <a:pt x="162438" y="118490"/>
                    <a:pt x="164233" y="120286"/>
                    <a:pt x="167823" y="120286"/>
                  </a:cubicBezTo>
                  <a:cubicBezTo>
                    <a:pt x="172310" y="120286"/>
                    <a:pt x="174105" y="118490"/>
                    <a:pt x="174105" y="114002"/>
                  </a:cubicBezTo>
                  <a:lnTo>
                    <a:pt x="161540" y="114002"/>
                  </a:lnTo>
                  <a:close/>
                  <a:moveTo>
                    <a:pt x="190259" y="449725"/>
                  </a:moveTo>
                  <a:lnTo>
                    <a:pt x="190259" y="456009"/>
                  </a:lnTo>
                  <a:lnTo>
                    <a:pt x="196541" y="456009"/>
                  </a:lnTo>
                  <a:lnTo>
                    <a:pt x="196541" y="449725"/>
                  </a:lnTo>
                  <a:lnTo>
                    <a:pt x="190259" y="449725"/>
                  </a:lnTo>
                  <a:close/>
                  <a:moveTo>
                    <a:pt x="202823" y="81687"/>
                  </a:moveTo>
                  <a:lnTo>
                    <a:pt x="202823" y="87970"/>
                  </a:lnTo>
                  <a:lnTo>
                    <a:pt x="209105" y="87970"/>
                  </a:lnTo>
                  <a:lnTo>
                    <a:pt x="209105" y="81687"/>
                  </a:lnTo>
                  <a:lnTo>
                    <a:pt x="202823" y="81687"/>
                  </a:lnTo>
                  <a:close/>
                </a:path>
              </a:pathLst>
            </a:custGeom>
            <a:solidFill>
              <a:srgbClr val="65B24C"/>
            </a:solidFill>
            <a:ln w="897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E10EDD5-22CC-6DDA-979C-E38EAAC27940}"/>
                </a:ext>
              </a:extLst>
            </p:cNvPr>
            <p:cNvSpPr/>
            <p:nvPr/>
          </p:nvSpPr>
          <p:spPr>
            <a:xfrm>
              <a:off x="3815942" y="4210203"/>
              <a:ext cx="497185" cy="884189"/>
            </a:xfrm>
            <a:custGeom>
              <a:avLst/>
              <a:gdLst>
                <a:gd name="connsiteX0" fmla="*/ 258465 w 497185"/>
                <a:gd name="connsiteY0" fmla="*/ 0 h 884189"/>
                <a:gd name="connsiteX1" fmla="*/ 329363 w 497185"/>
                <a:gd name="connsiteY1" fmla="*/ 67324 h 884189"/>
                <a:gd name="connsiteX2" fmla="*/ 497185 w 497185"/>
                <a:gd name="connsiteY2" fmla="*/ 851874 h 884189"/>
                <a:gd name="connsiteX3" fmla="*/ 458595 w 497185"/>
                <a:gd name="connsiteY3" fmla="*/ 884190 h 884189"/>
                <a:gd name="connsiteX4" fmla="*/ 381415 w 497185"/>
                <a:gd name="connsiteY4" fmla="*/ 884190 h 884189"/>
                <a:gd name="connsiteX5" fmla="*/ 343722 w 497185"/>
                <a:gd name="connsiteY5" fmla="*/ 820456 h 884189"/>
                <a:gd name="connsiteX6" fmla="*/ 333850 w 497185"/>
                <a:gd name="connsiteY6" fmla="*/ 800708 h 884189"/>
                <a:gd name="connsiteX7" fmla="*/ 160643 w 497185"/>
                <a:gd name="connsiteY7" fmla="*/ 800708 h 884189"/>
                <a:gd name="connsiteX8" fmla="*/ 115771 w 497185"/>
                <a:gd name="connsiteY8" fmla="*/ 884190 h 884189"/>
                <a:gd name="connsiteX9" fmla="*/ 32308 w 497185"/>
                <a:gd name="connsiteY9" fmla="*/ 884190 h 884189"/>
                <a:gd name="connsiteX10" fmla="*/ 0 w 497185"/>
                <a:gd name="connsiteY10" fmla="*/ 855465 h 884189"/>
                <a:gd name="connsiteX11" fmla="*/ 42180 w 497185"/>
                <a:gd name="connsiteY11" fmla="*/ 678627 h 884189"/>
                <a:gd name="connsiteX12" fmla="*/ 79873 w 497185"/>
                <a:gd name="connsiteY12" fmla="*/ 495505 h 884189"/>
                <a:gd name="connsiteX13" fmla="*/ 96027 w 497185"/>
                <a:gd name="connsiteY13" fmla="*/ 412023 h 884189"/>
                <a:gd name="connsiteX14" fmla="*/ 175899 w 497185"/>
                <a:gd name="connsiteY14" fmla="*/ 44883 h 884189"/>
                <a:gd name="connsiteX15" fmla="*/ 214490 w 497185"/>
                <a:gd name="connsiteY15" fmla="*/ 7181 h 884189"/>
                <a:gd name="connsiteX16" fmla="*/ 258465 w 497185"/>
                <a:gd name="connsiteY16" fmla="*/ 0 h 884189"/>
                <a:gd name="connsiteX17" fmla="*/ 71796 w 497185"/>
                <a:gd name="connsiteY17" fmla="*/ 788141 h 884189"/>
                <a:gd name="connsiteX18" fmla="*/ 71796 w 497185"/>
                <a:gd name="connsiteY18" fmla="*/ 804298 h 884189"/>
                <a:gd name="connsiteX19" fmla="*/ 78078 w 497185"/>
                <a:gd name="connsiteY19" fmla="*/ 804298 h 884189"/>
                <a:gd name="connsiteX20" fmla="*/ 75385 w 497185"/>
                <a:gd name="connsiteY20" fmla="*/ 788141 h 884189"/>
                <a:gd name="connsiteX21" fmla="*/ 71796 w 497185"/>
                <a:gd name="connsiteY21" fmla="*/ 788141 h 884189"/>
                <a:gd name="connsiteX22" fmla="*/ 78078 w 497185"/>
                <a:gd name="connsiteY22" fmla="*/ 723509 h 884189"/>
                <a:gd name="connsiteX23" fmla="*/ 78078 w 497185"/>
                <a:gd name="connsiteY23" fmla="*/ 729793 h 884189"/>
                <a:gd name="connsiteX24" fmla="*/ 84360 w 497185"/>
                <a:gd name="connsiteY24" fmla="*/ 723509 h 884189"/>
                <a:gd name="connsiteX25" fmla="*/ 78078 w 497185"/>
                <a:gd name="connsiteY25" fmla="*/ 723509 h 884189"/>
                <a:gd name="connsiteX26" fmla="*/ 85257 w 497185"/>
                <a:gd name="connsiteY26" fmla="*/ 691194 h 884189"/>
                <a:gd name="connsiteX27" fmla="*/ 85257 w 497185"/>
                <a:gd name="connsiteY27" fmla="*/ 697478 h 884189"/>
                <a:gd name="connsiteX28" fmla="*/ 88847 w 497185"/>
                <a:gd name="connsiteY28" fmla="*/ 697478 h 884189"/>
                <a:gd name="connsiteX29" fmla="*/ 88847 w 497185"/>
                <a:gd name="connsiteY29" fmla="*/ 691194 h 884189"/>
                <a:gd name="connsiteX30" fmla="*/ 85257 w 497185"/>
                <a:gd name="connsiteY30" fmla="*/ 691194 h 884189"/>
                <a:gd name="connsiteX31" fmla="*/ 87950 w 497185"/>
                <a:gd name="connsiteY31" fmla="*/ 739667 h 884189"/>
                <a:gd name="connsiteX32" fmla="*/ 87950 w 497185"/>
                <a:gd name="connsiteY32" fmla="*/ 743258 h 884189"/>
                <a:gd name="connsiteX33" fmla="*/ 94232 w 497185"/>
                <a:gd name="connsiteY33" fmla="*/ 743258 h 884189"/>
                <a:gd name="connsiteX34" fmla="*/ 94232 w 497185"/>
                <a:gd name="connsiteY34" fmla="*/ 739667 h 884189"/>
                <a:gd name="connsiteX35" fmla="*/ 87950 w 497185"/>
                <a:gd name="connsiteY35" fmla="*/ 739667 h 884189"/>
                <a:gd name="connsiteX36" fmla="*/ 97822 w 497185"/>
                <a:gd name="connsiteY36" fmla="*/ 749542 h 884189"/>
                <a:gd name="connsiteX37" fmla="*/ 104104 w 497185"/>
                <a:gd name="connsiteY37" fmla="*/ 774676 h 884189"/>
                <a:gd name="connsiteX38" fmla="*/ 113078 w 497185"/>
                <a:gd name="connsiteY38" fmla="*/ 774676 h 884189"/>
                <a:gd name="connsiteX39" fmla="*/ 113078 w 497185"/>
                <a:gd name="connsiteY39" fmla="*/ 771085 h 884189"/>
                <a:gd name="connsiteX40" fmla="*/ 110386 w 497185"/>
                <a:gd name="connsiteY40" fmla="*/ 748644 h 884189"/>
                <a:gd name="connsiteX41" fmla="*/ 97822 w 497185"/>
                <a:gd name="connsiteY41" fmla="*/ 748644 h 884189"/>
                <a:gd name="connsiteX42" fmla="*/ 104104 w 497185"/>
                <a:gd name="connsiteY42" fmla="*/ 601429 h 884189"/>
                <a:gd name="connsiteX43" fmla="*/ 104104 w 497185"/>
                <a:gd name="connsiteY43" fmla="*/ 605019 h 884189"/>
                <a:gd name="connsiteX44" fmla="*/ 110386 w 497185"/>
                <a:gd name="connsiteY44" fmla="*/ 611303 h 884189"/>
                <a:gd name="connsiteX45" fmla="*/ 113078 w 497185"/>
                <a:gd name="connsiteY45" fmla="*/ 611303 h 884189"/>
                <a:gd name="connsiteX46" fmla="*/ 113078 w 497185"/>
                <a:gd name="connsiteY46" fmla="*/ 602326 h 884189"/>
                <a:gd name="connsiteX47" fmla="*/ 104104 w 497185"/>
                <a:gd name="connsiteY47" fmla="*/ 602326 h 884189"/>
                <a:gd name="connsiteX48" fmla="*/ 111283 w 497185"/>
                <a:gd name="connsiteY48" fmla="*/ 630153 h 884189"/>
                <a:gd name="connsiteX49" fmla="*/ 111283 w 497185"/>
                <a:gd name="connsiteY49" fmla="*/ 636437 h 884189"/>
                <a:gd name="connsiteX50" fmla="*/ 120258 w 497185"/>
                <a:gd name="connsiteY50" fmla="*/ 636437 h 884189"/>
                <a:gd name="connsiteX51" fmla="*/ 120258 w 497185"/>
                <a:gd name="connsiteY51" fmla="*/ 630153 h 884189"/>
                <a:gd name="connsiteX52" fmla="*/ 111283 w 497185"/>
                <a:gd name="connsiteY52" fmla="*/ 630153 h 884189"/>
                <a:gd name="connsiteX53" fmla="*/ 111283 w 497185"/>
                <a:gd name="connsiteY53" fmla="*/ 778266 h 884189"/>
                <a:gd name="connsiteX54" fmla="*/ 111283 w 497185"/>
                <a:gd name="connsiteY54" fmla="*/ 784550 h 884189"/>
                <a:gd name="connsiteX55" fmla="*/ 113976 w 497185"/>
                <a:gd name="connsiteY55" fmla="*/ 784550 h 884189"/>
                <a:gd name="connsiteX56" fmla="*/ 113976 w 497185"/>
                <a:gd name="connsiteY56" fmla="*/ 778266 h 884189"/>
                <a:gd name="connsiteX57" fmla="*/ 111283 w 497185"/>
                <a:gd name="connsiteY57" fmla="*/ 778266 h 884189"/>
                <a:gd name="connsiteX58" fmla="*/ 116668 w 497185"/>
                <a:gd name="connsiteY58" fmla="*/ 723509 h 884189"/>
                <a:gd name="connsiteX59" fmla="*/ 122950 w 497185"/>
                <a:gd name="connsiteY59" fmla="*/ 729793 h 884189"/>
                <a:gd name="connsiteX60" fmla="*/ 129232 w 497185"/>
                <a:gd name="connsiteY60" fmla="*/ 729793 h 884189"/>
                <a:gd name="connsiteX61" fmla="*/ 129232 w 497185"/>
                <a:gd name="connsiteY61" fmla="*/ 713635 h 884189"/>
                <a:gd name="connsiteX62" fmla="*/ 116668 w 497185"/>
                <a:gd name="connsiteY62" fmla="*/ 723509 h 884189"/>
                <a:gd name="connsiteX63" fmla="*/ 116668 w 497185"/>
                <a:gd name="connsiteY63" fmla="*/ 736077 h 884189"/>
                <a:gd name="connsiteX64" fmla="*/ 116668 w 497185"/>
                <a:gd name="connsiteY64" fmla="*/ 742360 h 884189"/>
                <a:gd name="connsiteX65" fmla="*/ 130130 w 497185"/>
                <a:gd name="connsiteY65" fmla="*/ 751337 h 884189"/>
                <a:gd name="connsiteX66" fmla="*/ 126540 w 497185"/>
                <a:gd name="connsiteY66" fmla="*/ 757620 h 884189"/>
                <a:gd name="connsiteX67" fmla="*/ 126540 w 497185"/>
                <a:gd name="connsiteY67" fmla="*/ 761211 h 884189"/>
                <a:gd name="connsiteX68" fmla="*/ 135514 w 497185"/>
                <a:gd name="connsiteY68" fmla="*/ 761211 h 884189"/>
                <a:gd name="connsiteX69" fmla="*/ 135514 w 497185"/>
                <a:gd name="connsiteY69" fmla="*/ 757620 h 884189"/>
                <a:gd name="connsiteX70" fmla="*/ 131924 w 497185"/>
                <a:gd name="connsiteY70" fmla="*/ 748644 h 884189"/>
                <a:gd name="connsiteX71" fmla="*/ 135514 w 497185"/>
                <a:gd name="connsiteY71" fmla="*/ 748644 h 884189"/>
                <a:gd name="connsiteX72" fmla="*/ 131924 w 497185"/>
                <a:gd name="connsiteY72" fmla="*/ 732486 h 884189"/>
                <a:gd name="connsiteX73" fmla="*/ 116668 w 497185"/>
                <a:gd name="connsiteY73" fmla="*/ 736077 h 884189"/>
                <a:gd name="connsiteX74" fmla="*/ 120258 w 497185"/>
                <a:gd name="connsiteY74" fmla="*/ 668753 h 884189"/>
                <a:gd name="connsiteX75" fmla="*/ 120258 w 497185"/>
                <a:gd name="connsiteY75" fmla="*/ 681320 h 884189"/>
                <a:gd name="connsiteX76" fmla="*/ 130130 w 497185"/>
                <a:gd name="connsiteY76" fmla="*/ 691194 h 884189"/>
                <a:gd name="connsiteX77" fmla="*/ 132822 w 497185"/>
                <a:gd name="connsiteY77" fmla="*/ 691194 h 884189"/>
                <a:gd name="connsiteX78" fmla="*/ 132822 w 497185"/>
                <a:gd name="connsiteY78" fmla="*/ 675036 h 884189"/>
                <a:gd name="connsiteX79" fmla="*/ 120258 w 497185"/>
                <a:gd name="connsiteY79" fmla="*/ 668753 h 884189"/>
                <a:gd name="connsiteX80" fmla="*/ 132822 w 497185"/>
                <a:gd name="connsiteY80" fmla="*/ 694785 h 884189"/>
                <a:gd name="connsiteX81" fmla="*/ 139104 w 497185"/>
                <a:gd name="connsiteY81" fmla="*/ 701068 h 884189"/>
                <a:gd name="connsiteX82" fmla="*/ 145386 w 497185"/>
                <a:gd name="connsiteY82" fmla="*/ 694785 h 884189"/>
                <a:gd name="connsiteX83" fmla="*/ 132822 w 497185"/>
                <a:gd name="connsiteY83" fmla="*/ 694785 h 884189"/>
                <a:gd name="connsiteX84" fmla="*/ 142694 w 497185"/>
                <a:gd name="connsiteY84" fmla="*/ 681320 h 884189"/>
                <a:gd name="connsiteX85" fmla="*/ 162438 w 497185"/>
                <a:gd name="connsiteY85" fmla="*/ 694785 h 884189"/>
                <a:gd name="connsiteX86" fmla="*/ 162438 w 497185"/>
                <a:gd name="connsiteY86" fmla="*/ 701068 h 884189"/>
                <a:gd name="connsiteX87" fmla="*/ 171412 w 497185"/>
                <a:gd name="connsiteY87" fmla="*/ 678627 h 884189"/>
                <a:gd name="connsiteX88" fmla="*/ 165130 w 497185"/>
                <a:gd name="connsiteY88" fmla="*/ 675036 h 884189"/>
                <a:gd name="connsiteX89" fmla="*/ 142694 w 497185"/>
                <a:gd name="connsiteY89" fmla="*/ 681320 h 884189"/>
                <a:gd name="connsiteX90" fmla="*/ 146284 w 497185"/>
                <a:gd name="connsiteY90" fmla="*/ 717226 h 884189"/>
                <a:gd name="connsiteX91" fmla="*/ 148976 w 497185"/>
                <a:gd name="connsiteY91" fmla="*/ 733384 h 884189"/>
                <a:gd name="connsiteX92" fmla="*/ 152566 w 497185"/>
                <a:gd name="connsiteY92" fmla="*/ 733384 h 884189"/>
                <a:gd name="connsiteX93" fmla="*/ 158848 w 497185"/>
                <a:gd name="connsiteY93" fmla="*/ 727100 h 884189"/>
                <a:gd name="connsiteX94" fmla="*/ 158848 w 497185"/>
                <a:gd name="connsiteY94" fmla="*/ 723509 h 884189"/>
                <a:gd name="connsiteX95" fmla="*/ 152566 w 497185"/>
                <a:gd name="connsiteY95" fmla="*/ 717226 h 884189"/>
                <a:gd name="connsiteX96" fmla="*/ 146284 w 497185"/>
                <a:gd name="connsiteY96" fmla="*/ 717226 h 884189"/>
                <a:gd name="connsiteX97" fmla="*/ 152566 w 497185"/>
                <a:gd name="connsiteY97" fmla="*/ 553853 h 884189"/>
                <a:gd name="connsiteX98" fmla="*/ 152566 w 497185"/>
                <a:gd name="connsiteY98" fmla="*/ 560136 h 884189"/>
                <a:gd name="connsiteX99" fmla="*/ 156156 w 497185"/>
                <a:gd name="connsiteY99" fmla="*/ 560136 h 884189"/>
                <a:gd name="connsiteX100" fmla="*/ 156156 w 497185"/>
                <a:gd name="connsiteY100" fmla="*/ 553853 h 884189"/>
                <a:gd name="connsiteX101" fmla="*/ 152566 w 497185"/>
                <a:gd name="connsiteY101" fmla="*/ 553853 h 884189"/>
                <a:gd name="connsiteX102" fmla="*/ 152566 w 497185"/>
                <a:gd name="connsiteY102" fmla="*/ 643618 h 884189"/>
                <a:gd name="connsiteX103" fmla="*/ 152566 w 497185"/>
                <a:gd name="connsiteY103" fmla="*/ 649902 h 884189"/>
                <a:gd name="connsiteX104" fmla="*/ 156156 w 497185"/>
                <a:gd name="connsiteY104" fmla="*/ 649902 h 884189"/>
                <a:gd name="connsiteX105" fmla="*/ 156156 w 497185"/>
                <a:gd name="connsiteY105" fmla="*/ 643618 h 884189"/>
                <a:gd name="connsiteX106" fmla="*/ 152566 w 497185"/>
                <a:gd name="connsiteY106" fmla="*/ 643618 h 884189"/>
                <a:gd name="connsiteX107" fmla="*/ 152566 w 497185"/>
                <a:gd name="connsiteY107" fmla="*/ 656185 h 884189"/>
                <a:gd name="connsiteX108" fmla="*/ 152566 w 497185"/>
                <a:gd name="connsiteY108" fmla="*/ 659776 h 884189"/>
                <a:gd name="connsiteX109" fmla="*/ 158848 w 497185"/>
                <a:gd name="connsiteY109" fmla="*/ 659776 h 884189"/>
                <a:gd name="connsiteX110" fmla="*/ 158848 w 497185"/>
                <a:gd name="connsiteY110" fmla="*/ 656185 h 884189"/>
                <a:gd name="connsiteX111" fmla="*/ 152566 w 497185"/>
                <a:gd name="connsiteY111" fmla="*/ 656185 h 884189"/>
                <a:gd name="connsiteX112" fmla="*/ 162438 w 497185"/>
                <a:gd name="connsiteY112" fmla="*/ 450623 h 884189"/>
                <a:gd name="connsiteX113" fmla="*/ 162438 w 497185"/>
                <a:gd name="connsiteY113" fmla="*/ 453316 h 884189"/>
                <a:gd name="connsiteX114" fmla="*/ 168720 w 497185"/>
                <a:gd name="connsiteY114" fmla="*/ 447032 h 884189"/>
                <a:gd name="connsiteX115" fmla="*/ 168720 w 497185"/>
                <a:gd name="connsiteY115" fmla="*/ 443441 h 884189"/>
                <a:gd name="connsiteX116" fmla="*/ 162438 w 497185"/>
                <a:gd name="connsiteY116" fmla="*/ 450623 h 884189"/>
                <a:gd name="connsiteX117" fmla="*/ 171412 w 497185"/>
                <a:gd name="connsiteY117" fmla="*/ 469473 h 884189"/>
                <a:gd name="connsiteX118" fmla="*/ 177694 w 497185"/>
                <a:gd name="connsiteY118" fmla="*/ 469473 h 884189"/>
                <a:gd name="connsiteX119" fmla="*/ 177694 w 497185"/>
                <a:gd name="connsiteY119" fmla="*/ 463190 h 884189"/>
                <a:gd name="connsiteX120" fmla="*/ 171412 w 497185"/>
                <a:gd name="connsiteY120" fmla="*/ 469473 h 884189"/>
                <a:gd name="connsiteX121" fmla="*/ 171412 w 497185"/>
                <a:gd name="connsiteY121" fmla="*/ 719919 h 884189"/>
                <a:gd name="connsiteX122" fmla="*/ 181284 w 497185"/>
                <a:gd name="connsiteY122" fmla="*/ 719919 h 884189"/>
                <a:gd name="connsiteX123" fmla="*/ 181284 w 497185"/>
                <a:gd name="connsiteY123" fmla="*/ 713635 h 884189"/>
                <a:gd name="connsiteX124" fmla="*/ 177694 w 497185"/>
                <a:gd name="connsiteY124" fmla="*/ 713635 h 884189"/>
                <a:gd name="connsiteX125" fmla="*/ 171412 w 497185"/>
                <a:gd name="connsiteY125" fmla="*/ 719919 h 884189"/>
                <a:gd name="connsiteX126" fmla="*/ 175002 w 497185"/>
                <a:gd name="connsiteY126" fmla="*/ 508072 h 884189"/>
                <a:gd name="connsiteX127" fmla="*/ 175002 w 497185"/>
                <a:gd name="connsiteY127" fmla="*/ 511663 h 884189"/>
                <a:gd name="connsiteX128" fmla="*/ 181284 w 497185"/>
                <a:gd name="connsiteY128" fmla="*/ 511663 h 884189"/>
                <a:gd name="connsiteX129" fmla="*/ 181284 w 497185"/>
                <a:gd name="connsiteY129" fmla="*/ 508072 h 884189"/>
                <a:gd name="connsiteX130" fmla="*/ 175002 w 497185"/>
                <a:gd name="connsiteY130" fmla="*/ 508072 h 884189"/>
                <a:gd name="connsiteX131" fmla="*/ 178592 w 497185"/>
                <a:gd name="connsiteY131" fmla="*/ 350983 h 884189"/>
                <a:gd name="connsiteX132" fmla="*/ 178592 w 497185"/>
                <a:gd name="connsiteY132" fmla="*/ 354574 h 884189"/>
                <a:gd name="connsiteX133" fmla="*/ 184874 w 497185"/>
                <a:gd name="connsiteY133" fmla="*/ 354574 h 884189"/>
                <a:gd name="connsiteX134" fmla="*/ 184874 w 497185"/>
                <a:gd name="connsiteY134" fmla="*/ 350983 h 884189"/>
                <a:gd name="connsiteX135" fmla="*/ 178592 w 497185"/>
                <a:gd name="connsiteY135" fmla="*/ 350983 h 884189"/>
                <a:gd name="connsiteX136" fmla="*/ 183977 w 497185"/>
                <a:gd name="connsiteY136" fmla="*/ 357266 h 884189"/>
                <a:gd name="connsiteX137" fmla="*/ 183977 w 497185"/>
                <a:gd name="connsiteY137" fmla="*/ 363550 h 884189"/>
                <a:gd name="connsiteX138" fmla="*/ 193848 w 497185"/>
                <a:gd name="connsiteY138" fmla="*/ 377015 h 884189"/>
                <a:gd name="connsiteX139" fmla="*/ 193848 w 497185"/>
                <a:gd name="connsiteY139" fmla="*/ 380605 h 884189"/>
                <a:gd name="connsiteX140" fmla="*/ 190259 w 497185"/>
                <a:gd name="connsiteY140" fmla="*/ 383298 h 884189"/>
                <a:gd name="connsiteX141" fmla="*/ 193848 w 497185"/>
                <a:gd name="connsiteY141" fmla="*/ 389582 h 884189"/>
                <a:gd name="connsiteX142" fmla="*/ 190259 w 497185"/>
                <a:gd name="connsiteY142" fmla="*/ 412023 h 884189"/>
                <a:gd name="connsiteX143" fmla="*/ 210002 w 497185"/>
                <a:gd name="connsiteY143" fmla="*/ 405740 h 884189"/>
                <a:gd name="connsiteX144" fmla="*/ 210002 w 497185"/>
                <a:gd name="connsiteY144" fmla="*/ 377015 h 884189"/>
                <a:gd name="connsiteX145" fmla="*/ 193848 w 497185"/>
                <a:gd name="connsiteY145" fmla="*/ 357266 h 884189"/>
                <a:gd name="connsiteX146" fmla="*/ 183977 w 497185"/>
                <a:gd name="connsiteY146" fmla="*/ 357266 h 884189"/>
                <a:gd name="connsiteX147" fmla="*/ 187566 w 497185"/>
                <a:gd name="connsiteY147" fmla="*/ 254934 h 884189"/>
                <a:gd name="connsiteX148" fmla="*/ 193848 w 497185"/>
                <a:gd name="connsiteY148" fmla="*/ 261217 h 884189"/>
                <a:gd name="connsiteX149" fmla="*/ 200130 w 497185"/>
                <a:gd name="connsiteY149" fmla="*/ 261217 h 884189"/>
                <a:gd name="connsiteX150" fmla="*/ 202823 w 497185"/>
                <a:gd name="connsiteY150" fmla="*/ 254934 h 884189"/>
                <a:gd name="connsiteX151" fmla="*/ 200130 w 497185"/>
                <a:gd name="connsiteY151" fmla="*/ 245060 h 884189"/>
                <a:gd name="connsiteX152" fmla="*/ 187566 w 497185"/>
                <a:gd name="connsiteY152" fmla="*/ 254934 h 884189"/>
                <a:gd name="connsiteX153" fmla="*/ 187566 w 497185"/>
                <a:gd name="connsiteY153" fmla="*/ 431772 h 884189"/>
                <a:gd name="connsiteX154" fmla="*/ 187566 w 497185"/>
                <a:gd name="connsiteY154" fmla="*/ 438055 h 884189"/>
                <a:gd name="connsiteX155" fmla="*/ 201028 w 497185"/>
                <a:gd name="connsiteY155" fmla="*/ 438055 h 884189"/>
                <a:gd name="connsiteX156" fmla="*/ 194746 w 497185"/>
                <a:gd name="connsiteY156" fmla="*/ 431772 h 884189"/>
                <a:gd name="connsiteX157" fmla="*/ 187566 w 497185"/>
                <a:gd name="connsiteY157" fmla="*/ 431772 h 884189"/>
                <a:gd name="connsiteX158" fmla="*/ 242311 w 497185"/>
                <a:gd name="connsiteY158" fmla="*/ 402149 h 884189"/>
                <a:gd name="connsiteX159" fmla="*/ 191156 w 497185"/>
                <a:gd name="connsiteY159" fmla="*/ 652595 h 884189"/>
                <a:gd name="connsiteX160" fmla="*/ 194746 w 497185"/>
                <a:gd name="connsiteY160" fmla="*/ 652595 h 884189"/>
                <a:gd name="connsiteX161" fmla="*/ 223464 w 497185"/>
                <a:gd name="connsiteY161" fmla="*/ 658878 h 884189"/>
                <a:gd name="connsiteX162" fmla="*/ 227054 w 497185"/>
                <a:gd name="connsiteY162" fmla="*/ 658878 h 884189"/>
                <a:gd name="connsiteX163" fmla="*/ 300645 w 497185"/>
                <a:gd name="connsiteY163" fmla="*/ 652595 h 884189"/>
                <a:gd name="connsiteX164" fmla="*/ 300645 w 497185"/>
                <a:gd name="connsiteY164" fmla="*/ 620279 h 884189"/>
                <a:gd name="connsiteX165" fmla="*/ 255772 w 497185"/>
                <a:gd name="connsiteY165" fmla="*/ 427283 h 884189"/>
                <a:gd name="connsiteX166" fmla="*/ 245900 w 497185"/>
                <a:gd name="connsiteY166" fmla="*/ 401252 h 884189"/>
                <a:gd name="connsiteX167" fmla="*/ 242311 w 497185"/>
                <a:gd name="connsiteY167" fmla="*/ 401252 h 884189"/>
                <a:gd name="connsiteX168" fmla="*/ 191156 w 497185"/>
                <a:gd name="connsiteY168" fmla="*/ 723509 h 884189"/>
                <a:gd name="connsiteX169" fmla="*/ 191156 w 497185"/>
                <a:gd name="connsiteY169" fmla="*/ 739667 h 884189"/>
                <a:gd name="connsiteX170" fmla="*/ 201028 w 497185"/>
                <a:gd name="connsiteY170" fmla="*/ 739667 h 884189"/>
                <a:gd name="connsiteX171" fmla="*/ 201028 w 497185"/>
                <a:gd name="connsiteY171" fmla="*/ 736077 h 884189"/>
                <a:gd name="connsiteX172" fmla="*/ 191156 w 497185"/>
                <a:gd name="connsiteY172" fmla="*/ 723509 h 884189"/>
                <a:gd name="connsiteX173" fmla="*/ 193848 w 497185"/>
                <a:gd name="connsiteY173" fmla="*/ 444339 h 884189"/>
                <a:gd name="connsiteX174" fmla="*/ 193848 w 497185"/>
                <a:gd name="connsiteY174" fmla="*/ 447930 h 884189"/>
                <a:gd name="connsiteX175" fmla="*/ 200130 w 497185"/>
                <a:gd name="connsiteY175" fmla="*/ 447930 h 884189"/>
                <a:gd name="connsiteX176" fmla="*/ 200130 w 497185"/>
                <a:gd name="connsiteY176" fmla="*/ 444339 h 884189"/>
                <a:gd name="connsiteX177" fmla="*/ 193848 w 497185"/>
                <a:gd name="connsiteY177" fmla="*/ 444339 h 884189"/>
                <a:gd name="connsiteX178" fmla="*/ 197438 w 497185"/>
                <a:gd name="connsiteY178" fmla="*/ 276477 h 884189"/>
                <a:gd name="connsiteX179" fmla="*/ 197438 w 497185"/>
                <a:gd name="connsiteY179" fmla="*/ 282761 h 884189"/>
                <a:gd name="connsiteX180" fmla="*/ 201028 w 497185"/>
                <a:gd name="connsiteY180" fmla="*/ 282761 h 884189"/>
                <a:gd name="connsiteX181" fmla="*/ 201028 w 497185"/>
                <a:gd name="connsiteY181" fmla="*/ 276477 h 884189"/>
                <a:gd name="connsiteX182" fmla="*/ 197438 w 497185"/>
                <a:gd name="connsiteY182" fmla="*/ 276477 h 884189"/>
                <a:gd name="connsiteX183" fmla="*/ 203720 w 497185"/>
                <a:gd name="connsiteY183" fmla="*/ 337518 h 884189"/>
                <a:gd name="connsiteX184" fmla="*/ 203720 w 497185"/>
                <a:gd name="connsiteY184" fmla="*/ 346495 h 884189"/>
                <a:gd name="connsiteX185" fmla="*/ 210002 w 497185"/>
                <a:gd name="connsiteY185" fmla="*/ 340211 h 884189"/>
                <a:gd name="connsiteX186" fmla="*/ 203720 w 497185"/>
                <a:gd name="connsiteY186" fmla="*/ 337518 h 884189"/>
                <a:gd name="connsiteX187" fmla="*/ 210002 w 497185"/>
                <a:gd name="connsiteY187" fmla="*/ 148113 h 884189"/>
                <a:gd name="connsiteX188" fmla="*/ 219874 w 497185"/>
                <a:gd name="connsiteY188" fmla="*/ 150806 h 884189"/>
                <a:gd name="connsiteX189" fmla="*/ 232439 w 497185"/>
                <a:gd name="connsiteY189" fmla="*/ 144522 h 884189"/>
                <a:gd name="connsiteX190" fmla="*/ 252182 w 497185"/>
                <a:gd name="connsiteY190" fmla="*/ 148113 h 884189"/>
                <a:gd name="connsiteX191" fmla="*/ 258465 w 497185"/>
                <a:gd name="connsiteY191" fmla="*/ 148113 h 884189"/>
                <a:gd name="connsiteX192" fmla="*/ 264747 w 497185"/>
                <a:gd name="connsiteY192" fmla="*/ 141829 h 884189"/>
                <a:gd name="connsiteX193" fmla="*/ 264747 w 497185"/>
                <a:gd name="connsiteY193" fmla="*/ 138239 h 884189"/>
                <a:gd name="connsiteX194" fmla="*/ 258465 w 497185"/>
                <a:gd name="connsiteY194" fmla="*/ 131955 h 884189"/>
                <a:gd name="connsiteX195" fmla="*/ 238721 w 497185"/>
                <a:gd name="connsiteY195" fmla="*/ 131955 h 884189"/>
                <a:gd name="connsiteX196" fmla="*/ 232439 w 497185"/>
                <a:gd name="connsiteY196" fmla="*/ 140932 h 884189"/>
                <a:gd name="connsiteX197" fmla="*/ 228849 w 497185"/>
                <a:gd name="connsiteY197" fmla="*/ 134648 h 884189"/>
                <a:gd name="connsiteX198" fmla="*/ 232439 w 497185"/>
                <a:gd name="connsiteY198" fmla="*/ 131955 h 884189"/>
                <a:gd name="connsiteX199" fmla="*/ 210002 w 497185"/>
                <a:gd name="connsiteY199" fmla="*/ 148113 h 884189"/>
                <a:gd name="connsiteX200" fmla="*/ 252182 w 497185"/>
                <a:gd name="connsiteY200" fmla="*/ 212744 h 884189"/>
                <a:gd name="connsiteX201" fmla="*/ 226156 w 497185"/>
                <a:gd name="connsiteY201" fmla="*/ 238776 h 884189"/>
                <a:gd name="connsiteX202" fmla="*/ 226156 w 497185"/>
                <a:gd name="connsiteY202" fmla="*/ 247753 h 884189"/>
                <a:gd name="connsiteX203" fmla="*/ 245900 w 497185"/>
                <a:gd name="connsiteY203" fmla="*/ 273785 h 884189"/>
                <a:gd name="connsiteX204" fmla="*/ 255772 w 497185"/>
                <a:gd name="connsiteY204" fmla="*/ 280068 h 884189"/>
                <a:gd name="connsiteX205" fmla="*/ 255772 w 497185"/>
                <a:gd name="connsiteY205" fmla="*/ 289942 h 884189"/>
                <a:gd name="connsiteX206" fmla="*/ 239618 w 497185"/>
                <a:gd name="connsiteY206" fmla="*/ 296226 h 884189"/>
                <a:gd name="connsiteX207" fmla="*/ 230644 w 497185"/>
                <a:gd name="connsiteY207" fmla="*/ 296226 h 884189"/>
                <a:gd name="connsiteX208" fmla="*/ 230644 w 497185"/>
                <a:gd name="connsiteY208" fmla="*/ 289942 h 884189"/>
                <a:gd name="connsiteX209" fmla="*/ 239618 w 497185"/>
                <a:gd name="connsiteY209" fmla="*/ 276477 h 884189"/>
                <a:gd name="connsiteX210" fmla="*/ 239618 w 497185"/>
                <a:gd name="connsiteY210" fmla="*/ 270194 h 884189"/>
                <a:gd name="connsiteX211" fmla="*/ 227054 w 497185"/>
                <a:gd name="connsiteY211" fmla="*/ 270194 h 884189"/>
                <a:gd name="connsiteX212" fmla="*/ 218079 w 497185"/>
                <a:gd name="connsiteY212" fmla="*/ 279170 h 884189"/>
                <a:gd name="connsiteX213" fmla="*/ 218079 w 497185"/>
                <a:gd name="connsiteY213" fmla="*/ 285454 h 884189"/>
                <a:gd name="connsiteX214" fmla="*/ 221669 w 497185"/>
                <a:gd name="connsiteY214" fmla="*/ 291738 h 884189"/>
                <a:gd name="connsiteX215" fmla="*/ 211797 w 497185"/>
                <a:gd name="connsiteY215" fmla="*/ 295328 h 884189"/>
                <a:gd name="connsiteX216" fmla="*/ 218079 w 497185"/>
                <a:gd name="connsiteY216" fmla="*/ 305203 h 884189"/>
                <a:gd name="connsiteX217" fmla="*/ 214490 w 497185"/>
                <a:gd name="connsiteY217" fmla="*/ 308793 h 884189"/>
                <a:gd name="connsiteX218" fmla="*/ 218079 w 497185"/>
                <a:gd name="connsiteY218" fmla="*/ 311486 h 884189"/>
                <a:gd name="connsiteX219" fmla="*/ 214490 w 497185"/>
                <a:gd name="connsiteY219" fmla="*/ 327644 h 884189"/>
                <a:gd name="connsiteX220" fmla="*/ 214490 w 497185"/>
                <a:gd name="connsiteY220" fmla="*/ 333927 h 884189"/>
                <a:gd name="connsiteX221" fmla="*/ 220772 w 497185"/>
                <a:gd name="connsiteY221" fmla="*/ 340211 h 884189"/>
                <a:gd name="connsiteX222" fmla="*/ 223464 w 497185"/>
                <a:gd name="connsiteY222" fmla="*/ 336620 h 884189"/>
                <a:gd name="connsiteX223" fmla="*/ 229746 w 497185"/>
                <a:gd name="connsiteY223" fmla="*/ 345597 h 884189"/>
                <a:gd name="connsiteX224" fmla="*/ 245900 w 497185"/>
                <a:gd name="connsiteY224" fmla="*/ 342904 h 884189"/>
                <a:gd name="connsiteX225" fmla="*/ 245900 w 497185"/>
                <a:gd name="connsiteY225" fmla="*/ 336620 h 884189"/>
                <a:gd name="connsiteX226" fmla="*/ 229746 w 497185"/>
                <a:gd name="connsiteY226" fmla="*/ 316872 h 884189"/>
                <a:gd name="connsiteX227" fmla="*/ 258465 w 497185"/>
                <a:gd name="connsiteY227" fmla="*/ 300714 h 884189"/>
                <a:gd name="connsiteX228" fmla="*/ 284490 w 497185"/>
                <a:gd name="connsiteY228" fmla="*/ 325848 h 884189"/>
                <a:gd name="connsiteX229" fmla="*/ 288080 w 497185"/>
                <a:gd name="connsiteY229" fmla="*/ 325848 h 884189"/>
                <a:gd name="connsiteX230" fmla="*/ 288080 w 497185"/>
                <a:gd name="connsiteY230" fmla="*/ 319565 h 884189"/>
                <a:gd name="connsiteX231" fmla="*/ 294362 w 497185"/>
                <a:gd name="connsiteY231" fmla="*/ 319565 h 884189"/>
                <a:gd name="connsiteX232" fmla="*/ 291670 w 497185"/>
                <a:gd name="connsiteY232" fmla="*/ 325848 h 884189"/>
                <a:gd name="connsiteX233" fmla="*/ 307824 w 497185"/>
                <a:gd name="connsiteY233" fmla="*/ 325848 h 884189"/>
                <a:gd name="connsiteX234" fmla="*/ 307824 w 497185"/>
                <a:gd name="connsiteY234" fmla="*/ 323156 h 884189"/>
                <a:gd name="connsiteX235" fmla="*/ 301542 w 497185"/>
                <a:gd name="connsiteY235" fmla="*/ 313281 h 884189"/>
                <a:gd name="connsiteX236" fmla="*/ 305132 w 497185"/>
                <a:gd name="connsiteY236" fmla="*/ 290840 h 884189"/>
                <a:gd name="connsiteX237" fmla="*/ 298850 w 497185"/>
                <a:gd name="connsiteY237" fmla="*/ 288147 h 884189"/>
                <a:gd name="connsiteX238" fmla="*/ 286285 w 497185"/>
                <a:gd name="connsiteY238" fmla="*/ 300714 h 884189"/>
                <a:gd name="connsiteX239" fmla="*/ 280003 w 497185"/>
                <a:gd name="connsiteY239" fmla="*/ 294431 h 884189"/>
                <a:gd name="connsiteX240" fmla="*/ 280003 w 497185"/>
                <a:gd name="connsiteY240" fmla="*/ 288147 h 884189"/>
                <a:gd name="connsiteX241" fmla="*/ 286285 w 497185"/>
                <a:gd name="connsiteY241" fmla="*/ 278273 h 884189"/>
                <a:gd name="connsiteX242" fmla="*/ 286285 w 497185"/>
                <a:gd name="connsiteY242" fmla="*/ 274682 h 884189"/>
                <a:gd name="connsiteX243" fmla="*/ 260260 w 497185"/>
                <a:gd name="connsiteY243" fmla="*/ 242367 h 884189"/>
                <a:gd name="connsiteX244" fmla="*/ 253977 w 497185"/>
                <a:gd name="connsiteY244" fmla="*/ 245957 h 884189"/>
                <a:gd name="connsiteX245" fmla="*/ 250388 w 497185"/>
                <a:gd name="connsiteY245" fmla="*/ 245957 h 884189"/>
                <a:gd name="connsiteX246" fmla="*/ 244105 w 497185"/>
                <a:gd name="connsiteY246" fmla="*/ 239674 h 884189"/>
                <a:gd name="connsiteX247" fmla="*/ 270131 w 497185"/>
                <a:gd name="connsiteY247" fmla="*/ 227106 h 884189"/>
                <a:gd name="connsiteX248" fmla="*/ 266541 w 497185"/>
                <a:gd name="connsiteY248" fmla="*/ 220823 h 884189"/>
                <a:gd name="connsiteX249" fmla="*/ 272824 w 497185"/>
                <a:gd name="connsiteY249" fmla="*/ 220823 h 884189"/>
                <a:gd name="connsiteX250" fmla="*/ 281798 w 497185"/>
                <a:gd name="connsiteY250" fmla="*/ 230697 h 884189"/>
                <a:gd name="connsiteX251" fmla="*/ 281798 w 497185"/>
                <a:gd name="connsiteY251" fmla="*/ 236981 h 884189"/>
                <a:gd name="connsiteX252" fmla="*/ 275516 w 497185"/>
                <a:gd name="connsiteY252" fmla="*/ 236981 h 884189"/>
                <a:gd name="connsiteX253" fmla="*/ 275516 w 497185"/>
                <a:gd name="connsiteY253" fmla="*/ 249548 h 884189"/>
                <a:gd name="connsiteX254" fmla="*/ 305132 w 497185"/>
                <a:gd name="connsiteY254" fmla="*/ 271989 h 884189"/>
                <a:gd name="connsiteX255" fmla="*/ 305132 w 497185"/>
                <a:gd name="connsiteY255" fmla="*/ 258524 h 884189"/>
                <a:gd name="connsiteX256" fmla="*/ 288978 w 497185"/>
                <a:gd name="connsiteY256" fmla="*/ 245957 h 884189"/>
                <a:gd name="connsiteX257" fmla="*/ 292567 w 497185"/>
                <a:gd name="connsiteY257" fmla="*/ 213642 h 884189"/>
                <a:gd name="connsiteX258" fmla="*/ 286285 w 497185"/>
                <a:gd name="connsiteY258" fmla="*/ 213642 h 884189"/>
                <a:gd name="connsiteX259" fmla="*/ 252182 w 497185"/>
                <a:gd name="connsiteY259" fmla="*/ 212744 h 884189"/>
                <a:gd name="connsiteX260" fmla="*/ 210002 w 497185"/>
                <a:gd name="connsiteY260" fmla="*/ 736077 h 884189"/>
                <a:gd name="connsiteX261" fmla="*/ 210002 w 497185"/>
                <a:gd name="connsiteY261" fmla="*/ 742360 h 884189"/>
                <a:gd name="connsiteX262" fmla="*/ 219874 w 497185"/>
                <a:gd name="connsiteY262" fmla="*/ 742360 h 884189"/>
                <a:gd name="connsiteX263" fmla="*/ 219874 w 497185"/>
                <a:gd name="connsiteY263" fmla="*/ 736077 h 884189"/>
                <a:gd name="connsiteX264" fmla="*/ 210002 w 497185"/>
                <a:gd name="connsiteY264" fmla="*/ 736077 h 884189"/>
                <a:gd name="connsiteX265" fmla="*/ 217182 w 497185"/>
                <a:gd name="connsiteY265" fmla="*/ 113104 h 884189"/>
                <a:gd name="connsiteX266" fmla="*/ 217182 w 497185"/>
                <a:gd name="connsiteY266" fmla="*/ 119388 h 884189"/>
                <a:gd name="connsiteX267" fmla="*/ 223464 w 497185"/>
                <a:gd name="connsiteY267" fmla="*/ 113104 h 884189"/>
                <a:gd name="connsiteX268" fmla="*/ 217182 w 497185"/>
                <a:gd name="connsiteY268" fmla="*/ 113104 h 884189"/>
                <a:gd name="connsiteX269" fmla="*/ 217182 w 497185"/>
                <a:gd name="connsiteY269" fmla="*/ 205563 h 884189"/>
                <a:gd name="connsiteX270" fmla="*/ 217182 w 497185"/>
                <a:gd name="connsiteY270" fmla="*/ 215437 h 884189"/>
                <a:gd name="connsiteX271" fmla="*/ 220772 w 497185"/>
                <a:gd name="connsiteY271" fmla="*/ 215437 h 884189"/>
                <a:gd name="connsiteX272" fmla="*/ 220772 w 497185"/>
                <a:gd name="connsiteY272" fmla="*/ 205563 h 884189"/>
                <a:gd name="connsiteX273" fmla="*/ 217182 w 497185"/>
                <a:gd name="connsiteY273" fmla="*/ 205563 h 884189"/>
                <a:gd name="connsiteX274" fmla="*/ 217182 w 497185"/>
                <a:gd name="connsiteY274" fmla="*/ 251343 h 884189"/>
                <a:gd name="connsiteX275" fmla="*/ 217182 w 497185"/>
                <a:gd name="connsiteY275" fmla="*/ 260320 h 884189"/>
                <a:gd name="connsiteX276" fmla="*/ 220772 w 497185"/>
                <a:gd name="connsiteY276" fmla="*/ 260320 h 884189"/>
                <a:gd name="connsiteX277" fmla="*/ 220772 w 497185"/>
                <a:gd name="connsiteY277" fmla="*/ 251343 h 884189"/>
                <a:gd name="connsiteX278" fmla="*/ 217182 w 497185"/>
                <a:gd name="connsiteY278" fmla="*/ 251343 h 884189"/>
                <a:gd name="connsiteX279" fmla="*/ 217182 w 497185"/>
                <a:gd name="connsiteY279" fmla="*/ 360857 h 884189"/>
                <a:gd name="connsiteX280" fmla="*/ 236926 w 497185"/>
                <a:gd name="connsiteY280" fmla="*/ 360857 h 884189"/>
                <a:gd name="connsiteX281" fmla="*/ 230644 w 497185"/>
                <a:gd name="connsiteY281" fmla="*/ 354574 h 884189"/>
                <a:gd name="connsiteX282" fmla="*/ 222567 w 497185"/>
                <a:gd name="connsiteY282" fmla="*/ 354574 h 884189"/>
                <a:gd name="connsiteX283" fmla="*/ 217182 w 497185"/>
                <a:gd name="connsiteY283" fmla="*/ 360857 h 884189"/>
                <a:gd name="connsiteX284" fmla="*/ 222567 w 497185"/>
                <a:gd name="connsiteY284" fmla="*/ 176838 h 884189"/>
                <a:gd name="connsiteX285" fmla="*/ 226156 w 497185"/>
                <a:gd name="connsiteY285" fmla="*/ 192996 h 884189"/>
                <a:gd name="connsiteX286" fmla="*/ 232439 w 497185"/>
                <a:gd name="connsiteY286" fmla="*/ 192996 h 884189"/>
                <a:gd name="connsiteX287" fmla="*/ 232439 w 497185"/>
                <a:gd name="connsiteY287" fmla="*/ 176838 h 884189"/>
                <a:gd name="connsiteX288" fmla="*/ 222567 w 497185"/>
                <a:gd name="connsiteY288" fmla="*/ 176838 h 884189"/>
                <a:gd name="connsiteX289" fmla="*/ 242311 w 497185"/>
                <a:gd name="connsiteY289" fmla="*/ 170554 h 884189"/>
                <a:gd name="connsiteX290" fmla="*/ 242311 w 497185"/>
                <a:gd name="connsiteY290" fmla="*/ 186712 h 884189"/>
                <a:gd name="connsiteX291" fmla="*/ 229746 w 497185"/>
                <a:gd name="connsiteY291" fmla="*/ 196586 h 884189"/>
                <a:gd name="connsiteX292" fmla="*/ 229746 w 497185"/>
                <a:gd name="connsiteY292" fmla="*/ 200177 h 884189"/>
                <a:gd name="connsiteX293" fmla="*/ 233336 w 497185"/>
                <a:gd name="connsiteY293" fmla="*/ 203768 h 884189"/>
                <a:gd name="connsiteX294" fmla="*/ 227054 w 497185"/>
                <a:gd name="connsiteY294" fmla="*/ 222618 h 884189"/>
                <a:gd name="connsiteX295" fmla="*/ 233336 w 497185"/>
                <a:gd name="connsiteY295" fmla="*/ 222618 h 884189"/>
                <a:gd name="connsiteX296" fmla="*/ 239618 w 497185"/>
                <a:gd name="connsiteY296" fmla="*/ 206461 h 884189"/>
                <a:gd name="connsiteX297" fmla="*/ 259362 w 497185"/>
                <a:gd name="connsiteY297" fmla="*/ 177735 h 884189"/>
                <a:gd name="connsiteX298" fmla="*/ 242311 w 497185"/>
                <a:gd name="connsiteY298" fmla="*/ 170554 h 884189"/>
                <a:gd name="connsiteX299" fmla="*/ 238721 w 497185"/>
                <a:gd name="connsiteY299" fmla="*/ 377015 h 884189"/>
                <a:gd name="connsiteX300" fmla="*/ 238721 w 497185"/>
                <a:gd name="connsiteY300" fmla="*/ 383298 h 884189"/>
                <a:gd name="connsiteX301" fmla="*/ 242311 w 497185"/>
                <a:gd name="connsiteY301" fmla="*/ 383298 h 884189"/>
                <a:gd name="connsiteX302" fmla="*/ 242311 w 497185"/>
                <a:gd name="connsiteY302" fmla="*/ 377015 h 884189"/>
                <a:gd name="connsiteX303" fmla="*/ 238721 w 497185"/>
                <a:gd name="connsiteY303" fmla="*/ 377015 h 884189"/>
                <a:gd name="connsiteX304" fmla="*/ 245900 w 497185"/>
                <a:gd name="connsiteY304" fmla="*/ 331234 h 884189"/>
                <a:gd name="connsiteX305" fmla="*/ 255772 w 497185"/>
                <a:gd name="connsiteY305" fmla="*/ 347392 h 884189"/>
                <a:gd name="connsiteX306" fmla="*/ 245900 w 497185"/>
                <a:gd name="connsiteY306" fmla="*/ 369834 h 884189"/>
                <a:gd name="connsiteX307" fmla="*/ 249490 w 497185"/>
                <a:gd name="connsiteY307" fmla="*/ 373424 h 884189"/>
                <a:gd name="connsiteX308" fmla="*/ 262054 w 497185"/>
                <a:gd name="connsiteY308" fmla="*/ 369834 h 884189"/>
                <a:gd name="connsiteX309" fmla="*/ 278208 w 497185"/>
                <a:gd name="connsiteY309" fmla="*/ 373424 h 884189"/>
                <a:gd name="connsiteX310" fmla="*/ 307824 w 497185"/>
                <a:gd name="connsiteY310" fmla="*/ 363550 h 884189"/>
                <a:gd name="connsiteX311" fmla="*/ 320388 w 497185"/>
                <a:gd name="connsiteY311" fmla="*/ 367141 h 884189"/>
                <a:gd name="connsiteX312" fmla="*/ 320388 w 497185"/>
                <a:gd name="connsiteY312" fmla="*/ 358164 h 884189"/>
                <a:gd name="connsiteX313" fmla="*/ 297952 w 497185"/>
                <a:gd name="connsiteY313" fmla="*/ 358164 h 884189"/>
                <a:gd name="connsiteX314" fmla="*/ 291670 w 497185"/>
                <a:gd name="connsiteY314" fmla="*/ 351881 h 884189"/>
                <a:gd name="connsiteX315" fmla="*/ 294362 w 497185"/>
                <a:gd name="connsiteY315" fmla="*/ 335723 h 884189"/>
                <a:gd name="connsiteX316" fmla="*/ 285388 w 497185"/>
                <a:gd name="connsiteY316" fmla="*/ 335723 h 884189"/>
                <a:gd name="connsiteX317" fmla="*/ 285388 w 497185"/>
                <a:gd name="connsiteY317" fmla="*/ 339313 h 884189"/>
                <a:gd name="connsiteX318" fmla="*/ 288978 w 497185"/>
                <a:gd name="connsiteY318" fmla="*/ 348290 h 884189"/>
                <a:gd name="connsiteX319" fmla="*/ 282696 w 497185"/>
                <a:gd name="connsiteY319" fmla="*/ 351881 h 884189"/>
                <a:gd name="connsiteX320" fmla="*/ 279106 w 497185"/>
                <a:gd name="connsiteY320" fmla="*/ 348290 h 884189"/>
                <a:gd name="connsiteX321" fmla="*/ 275516 w 497185"/>
                <a:gd name="connsiteY321" fmla="*/ 351881 h 884189"/>
                <a:gd name="connsiteX322" fmla="*/ 259362 w 497185"/>
                <a:gd name="connsiteY322" fmla="*/ 335723 h 884189"/>
                <a:gd name="connsiteX323" fmla="*/ 262952 w 497185"/>
                <a:gd name="connsiteY323" fmla="*/ 329439 h 884189"/>
                <a:gd name="connsiteX324" fmla="*/ 262952 w 497185"/>
                <a:gd name="connsiteY324" fmla="*/ 313281 h 884189"/>
                <a:gd name="connsiteX325" fmla="*/ 256670 w 497185"/>
                <a:gd name="connsiteY325" fmla="*/ 313281 h 884189"/>
                <a:gd name="connsiteX326" fmla="*/ 245900 w 497185"/>
                <a:gd name="connsiteY326" fmla="*/ 331234 h 884189"/>
                <a:gd name="connsiteX327" fmla="*/ 248593 w 497185"/>
                <a:gd name="connsiteY327" fmla="*/ 103230 h 884189"/>
                <a:gd name="connsiteX328" fmla="*/ 248593 w 497185"/>
                <a:gd name="connsiteY328" fmla="*/ 115797 h 884189"/>
                <a:gd name="connsiteX329" fmla="*/ 257567 w 497185"/>
                <a:gd name="connsiteY329" fmla="*/ 106821 h 884189"/>
                <a:gd name="connsiteX330" fmla="*/ 251285 w 497185"/>
                <a:gd name="connsiteY330" fmla="*/ 103230 h 884189"/>
                <a:gd name="connsiteX331" fmla="*/ 248593 w 497185"/>
                <a:gd name="connsiteY331" fmla="*/ 103230 h 884189"/>
                <a:gd name="connsiteX332" fmla="*/ 252182 w 497185"/>
                <a:gd name="connsiteY332" fmla="*/ 377015 h 884189"/>
                <a:gd name="connsiteX333" fmla="*/ 252182 w 497185"/>
                <a:gd name="connsiteY333" fmla="*/ 385991 h 884189"/>
                <a:gd name="connsiteX334" fmla="*/ 255772 w 497185"/>
                <a:gd name="connsiteY334" fmla="*/ 385991 h 884189"/>
                <a:gd name="connsiteX335" fmla="*/ 255772 w 497185"/>
                <a:gd name="connsiteY335" fmla="*/ 377015 h 884189"/>
                <a:gd name="connsiteX336" fmla="*/ 252182 w 497185"/>
                <a:gd name="connsiteY336" fmla="*/ 377015 h 884189"/>
                <a:gd name="connsiteX337" fmla="*/ 252182 w 497185"/>
                <a:gd name="connsiteY337" fmla="*/ 701068 h 884189"/>
                <a:gd name="connsiteX338" fmla="*/ 252182 w 497185"/>
                <a:gd name="connsiteY338" fmla="*/ 714533 h 884189"/>
                <a:gd name="connsiteX339" fmla="*/ 258465 w 497185"/>
                <a:gd name="connsiteY339" fmla="*/ 714533 h 884189"/>
                <a:gd name="connsiteX340" fmla="*/ 258465 w 497185"/>
                <a:gd name="connsiteY340" fmla="*/ 701068 h 884189"/>
                <a:gd name="connsiteX341" fmla="*/ 252182 w 497185"/>
                <a:gd name="connsiteY341" fmla="*/ 701068 h 884189"/>
                <a:gd name="connsiteX342" fmla="*/ 284490 w 497185"/>
                <a:gd name="connsiteY342" fmla="*/ 395866 h 884189"/>
                <a:gd name="connsiteX343" fmla="*/ 288080 w 497185"/>
                <a:gd name="connsiteY343" fmla="*/ 402149 h 884189"/>
                <a:gd name="connsiteX344" fmla="*/ 288080 w 497185"/>
                <a:gd name="connsiteY344" fmla="*/ 405740 h 884189"/>
                <a:gd name="connsiteX345" fmla="*/ 274618 w 497185"/>
                <a:gd name="connsiteY345" fmla="*/ 415614 h 884189"/>
                <a:gd name="connsiteX346" fmla="*/ 274618 w 497185"/>
                <a:gd name="connsiteY346" fmla="*/ 421898 h 884189"/>
                <a:gd name="connsiteX347" fmla="*/ 280901 w 497185"/>
                <a:gd name="connsiteY347" fmla="*/ 418307 h 884189"/>
                <a:gd name="connsiteX348" fmla="*/ 287183 w 497185"/>
                <a:gd name="connsiteY348" fmla="*/ 421898 h 884189"/>
                <a:gd name="connsiteX349" fmla="*/ 293465 w 497185"/>
                <a:gd name="connsiteY349" fmla="*/ 415614 h 884189"/>
                <a:gd name="connsiteX350" fmla="*/ 303337 w 497185"/>
                <a:gd name="connsiteY350" fmla="*/ 421898 h 884189"/>
                <a:gd name="connsiteX351" fmla="*/ 312311 w 497185"/>
                <a:gd name="connsiteY351" fmla="*/ 421898 h 884189"/>
                <a:gd name="connsiteX352" fmla="*/ 325773 w 497185"/>
                <a:gd name="connsiteY352" fmla="*/ 409330 h 884189"/>
                <a:gd name="connsiteX353" fmla="*/ 325773 w 497185"/>
                <a:gd name="connsiteY353" fmla="*/ 405740 h 884189"/>
                <a:gd name="connsiteX354" fmla="*/ 322183 w 497185"/>
                <a:gd name="connsiteY354" fmla="*/ 405740 h 884189"/>
                <a:gd name="connsiteX355" fmla="*/ 306029 w 497185"/>
                <a:gd name="connsiteY355" fmla="*/ 412023 h 884189"/>
                <a:gd name="connsiteX356" fmla="*/ 289875 w 497185"/>
                <a:gd name="connsiteY356" fmla="*/ 395866 h 884189"/>
                <a:gd name="connsiteX357" fmla="*/ 284490 w 497185"/>
                <a:gd name="connsiteY357" fmla="*/ 395866 h 884189"/>
                <a:gd name="connsiteX358" fmla="*/ 274618 w 497185"/>
                <a:gd name="connsiteY358" fmla="*/ 424590 h 884189"/>
                <a:gd name="connsiteX359" fmla="*/ 274618 w 497185"/>
                <a:gd name="connsiteY359" fmla="*/ 428181 h 884189"/>
                <a:gd name="connsiteX360" fmla="*/ 284490 w 497185"/>
                <a:gd name="connsiteY360" fmla="*/ 428181 h 884189"/>
                <a:gd name="connsiteX361" fmla="*/ 284490 w 497185"/>
                <a:gd name="connsiteY361" fmla="*/ 424590 h 884189"/>
                <a:gd name="connsiteX362" fmla="*/ 274618 w 497185"/>
                <a:gd name="connsiteY362" fmla="*/ 424590 h 884189"/>
                <a:gd name="connsiteX363" fmla="*/ 290773 w 497185"/>
                <a:gd name="connsiteY363" fmla="*/ 710942 h 884189"/>
                <a:gd name="connsiteX364" fmla="*/ 284490 w 497185"/>
                <a:gd name="connsiteY364" fmla="*/ 727100 h 884189"/>
                <a:gd name="connsiteX365" fmla="*/ 290773 w 497185"/>
                <a:gd name="connsiteY365" fmla="*/ 727100 h 884189"/>
                <a:gd name="connsiteX366" fmla="*/ 299747 w 497185"/>
                <a:gd name="connsiteY366" fmla="*/ 714533 h 884189"/>
                <a:gd name="connsiteX367" fmla="*/ 293465 w 497185"/>
                <a:gd name="connsiteY367" fmla="*/ 710942 h 884189"/>
                <a:gd name="connsiteX368" fmla="*/ 290773 w 497185"/>
                <a:gd name="connsiteY368" fmla="*/ 710942 h 884189"/>
                <a:gd name="connsiteX369" fmla="*/ 306927 w 497185"/>
                <a:gd name="connsiteY369" fmla="*/ 302510 h 884189"/>
                <a:gd name="connsiteX370" fmla="*/ 306927 w 497185"/>
                <a:gd name="connsiteY370" fmla="*/ 318667 h 884189"/>
                <a:gd name="connsiteX371" fmla="*/ 309619 w 497185"/>
                <a:gd name="connsiteY371" fmla="*/ 318667 h 884189"/>
                <a:gd name="connsiteX372" fmla="*/ 323081 w 497185"/>
                <a:gd name="connsiteY372" fmla="*/ 302510 h 884189"/>
                <a:gd name="connsiteX373" fmla="*/ 306927 w 497185"/>
                <a:gd name="connsiteY373" fmla="*/ 302510 h 884189"/>
                <a:gd name="connsiteX374" fmla="*/ 319491 w 497185"/>
                <a:gd name="connsiteY374" fmla="*/ 730691 h 884189"/>
                <a:gd name="connsiteX375" fmla="*/ 319491 w 497185"/>
                <a:gd name="connsiteY375" fmla="*/ 736974 h 884189"/>
                <a:gd name="connsiteX376" fmla="*/ 328465 w 497185"/>
                <a:gd name="connsiteY376" fmla="*/ 746849 h 884189"/>
                <a:gd name="connsiteX377" fmla="*/ 334747 w 497185"/>
                <a:gd name="connsiteY377" fmla="*/ 730691 h 884189"/>
                <a:gd name="connsiteX378" fmla="*/ 331158 w 497185"/>
                <a:gd name="connsiteY378" fmla="*/ 714533 h 884189"/>
                <a:gd name="connsiteX379" fmla="*/ 319491 w 497185"/>
                <a:gd name="connsiteY379" fmla="*/ 730691 h 884189"/>
                <a:gd name="connsiteX380" fmla="*/ 329363 w 497185"/>
                <a:gd name="connsiteY380" fmla="*/ 331234 h 884189"/>
                <a:gd name="connsiteX381" fmla="*/ 329363 w 497185"/>
                <a:gd name="connsiteY381" fmla="*/ 344699 h 884189"/>
                <a:gd name="connsiteX382" fmla="*/ 332952 w 497185"/>
                <a:gd name="connsiteY382" fmla="*/ 344699 h 884189"/>
                <a:gd name="connsiteX383" fmla="*/ 332952 w 497185"/>
                <a:gd name="connsiteY383" fmla="*/ 331234 h 884189"/>
                <a:gd name="connsiteX384" fmla="*/ 329363 w 497185"/>
                <a:gd name="connsiteY384" fmla="*/ 331234 h 884189"/>
                <a:gd name="connsiteX385" fmla="*/ 329363 w 497185"/>
                <a:gd name="connsiteY385" fmla="*/ 347392 h 884189"/>
                <a:gd name="connsiteX386" fmla="*/ 329363 w 497185"/>
                <a:gd name="connsiteY386" fmla="*/ 353676 h 884189"/>
                <a:gd name="connsiteX387" fmla="*/ 332952 w 497185"/>
                <a:gd name="connsiteY387" fmla="*/ 353676 h 884189"/>
                <a:gd name="connsiteX388" fmla="*/ 332952 w 497185"/>
                <a:gd name="connsiteY388" fmla="*/ 347392 h 884189"/>
                <a:gd name="connsiteX389" fmla="*/ 329363 w 497185"/>
                <a:gd name="connsiteY389" fmla="*/ 347392 h 884189"/>
                <a:gd name="connsiteX390" fmla="*/ 332055 w 497185"/>
                <a:gd name="connsiteY390" fmla="*/ 649902 h 884189"/>
                <a:gd name="connsiteX391" fmla="*/ 332055 w 497185"/>
                <a:gd name="connsiteY391" fmla="*/ 659776 h 884189"/>
                <a:gd name="connsiteX392" fmla="*/ 344619 w 497185"/>
                <a:gd name="connsiteY392" fmla="*/ 663367 h 884189"/>
                <a:gd name="connsiteX393" fmla="*/ 344619 w 497185"/>
                <a:gd name="connsiteY393" fmla="*/ 649902 h 884189"/>
                <a:gd name="connsiteX394" fmla="*/ 332055 w 497185"/>
                <a:gd name="connsiteY394" fmla="*/ 649902 h 884189"/>
                <a:gd name="connsiteX395" fmla="*/ 339235 w 497185"/>
                <a:gd name="connsiteY395" fmla="*/ 723509 h 884189"/>
                <a:gd name="connsiteX396" fmla="*/ 348209 w 497185"/>
                <a:gd name="connsiteY396" fmla="*/ 733384 h 884189"/>
                <a:gd name="connsiteX397" fmla="*/ 348209 w 497185"/>
                <a:gd name="connsiteY397" fmla="*/ 723509 h 884189"/>
                <a:gd name="connsiteX398" fmla="*/ 339235 w 497185"/>
                <a:gd name="connsiteY398" fmla="*/ 723509 h 884189"/>
                <a:gd name="connsiteX399" fmla="*/ 351799 w 497185"/>
                <a:gd name="connsiteY399" fmla="*/ 473064 h 884189"/>
                <a:gd name="connsiteX400" fmla="*/ 351799 w 497185"/>
                <a:gd name="connsiteY400" fmla="*/ 489222 h 884189"/>
                <a:gd name="connsiteX401" fmla="*/ 355389 w 497185"/>
                <a:gd name="connsiteY401" fmla="*/ 489222 h 884189"/>
                <a:gd name="connsiteX402" fmla="*/ 361671 w 497185"/>
                <a:gd name="connsiteY402" fmla="*/ 476654 h 884189"/>
                <a:gd name="connsiteX403" fmla="*/ 355389 w 497185"/>
                <a:gd name="connsiteY403" fmla="*/ 473064 h 884189"/>
                <a:gd name="connsiteX404" fmla="*/ 351799 w 497185"/>
                <a:gd name="connsiteY404" fmla="*/ 473064 h 884189"/>
                <a:gd name="connsiteX405" fmla="*/ 351799 w 497185"/>
                <a:gd name="connsiteY405" fmla="*/ 752234 h 884189"/>
                <a:gd name="connsiteX406" fmla="*/ 351799 w 497185"/>
                <a:gd name="connsiteY406" fmla="*/ 758518 h 884189"/>
                <a:gd name="connsiteX407" fmla="*/ 358081 w 497185"/>
                <a:gd name="connsiteY407" fmla="*/ 764801 h 884189"/>
                <a:gd name="connsiteX408" fmla="*/ 361671 w 497185"/>
                <a:gd name="connsiteY408" fmla="*/ 758518 h 884189"/>
                <a:gd name="connsiteX409" fmla="*/ 355389 w 497185"/>
                <a:gd name="connsiteY409" fmla="*/ 752234 h 884189"/>
                <a:gd name="connsiteX410" fmla="*/ 351799 w 497185"/>
                <a:gd name="connsiteY410" fmla="*/ 752234 h 884189"/>
                <a:gd name="connsiteX411" fmla="*/ 355389 w 497185"/>
                <a:gd name="connsiteY411" fmla="*/ 608610 h 884189"/>
                <a:gd name="connsiteX412" fmla="*/ 355389 w 497185"/>
                <a:gd name="connsiteY412" fmla="*/ 617586 h 884189"/>
                <a:gd name="connsiteX413" fmla="*/ 361671 w 497185"/>
                <a:gd name="connsiteY413" fmla="*/ 623870 h 884189"/>
                <a:gd name="connsiteX414" fmla="*/ 361671 w 497185"/>
                <a:gd name="connsiteY414" fmla="*/ 613996 h 884189"/>
                <a:gd name="connsiteX415" fmla="*/ 355389 w 497185"/>
                <a:gd name="connsiteY415" fmla="*/ 608610 h 884189"/>
                <a:gd name="connsiteX416" fmla="*/ 358081 w 497185"/>
                <a:gd name="connsiteY416" fmla="*/ 691194 h 884189"/>
                <a:gd name="connsiteX417" fmla="*/ 377825 w 497185"/>
                <a:gd name="connsiteY417" fmla="*/ 736077 h 884189"/>
                <a:gd name="connsiteX418" fmla="*/ 377825 w 497185"/>
                <a:gd name="connsiteY418" fmla="*/ 745951 h 884189"/>
                <a:gd name="connsiteX419" fmla="*/ 367953 w 497185"/>
                <a:gd name="connsiteY419" fmla="*/ 752234 h 884189"/>
                <a:gd name="connsiteX420" fmla="*/ 367953 w 497185"/>
                <a:gd name="connsiteY420" fmla="*/ 755825 h 884189"/>
                <a:gd name="connsiteX421" fmla="*/ 384107 w 497185"/>
                <a:gd name="connsiteY421" fmla="*/ 785448 h 884189"/>
                <a:gd name="connsiteX422" fmla="*/ 387697 w 497185"/>
                <a:gd name="connsiteY422" fmla="*/ 785448 h 884189"/>
                <a:gd name="connsiteX423" fmla="*/ 393979 w 497185"/>
                <a:gd name="connsiteY423" fmla="*/ 779164 h 884189"/>
                <a:gd name="connsiteX424" fmla="*/ 384107 w 497185"/>
                <a:gd name="connsiteY424" fmla="*/ 756723 h 884189"/>
                <a:gd name="connsiteX425" fmla="*/ 397569 w 497185"/>
                <a:gd name="connsiteY425" fmla="*/ 736974 h 884189"/>
                <a:gd name="connsiteX426" fmla="*/ 397569 w 497185"/>
                <a:gd name="connsiteY426" fmla="*/ 708249 h 884189"/>
                <a:gd name="connsiteX427" fmla="*/ 391286 w 497185"/>
                <a:gd name="connsiteY427" fmla="*/ 701966 h 884189"/>
                <a:gd name="connsiteX428" fmla="*/ 391286 w 497185"/>
                <a:gd name="connsiteY428" fmla="*/ 721714 h 884189"/>
                <a:gd name="connsiteX429" fmla="*/ 381415 w 497185"/>
                <a:gd name="connsiteY429" fmla="*/ 721714 h 884189"/>
                <a:gd name="connsiteX430" fmla="*/ 368850 w 497185"/>
                <a:gd name="connsiteY430" fmla="*/ 696580 h 884189"/>
                <a:gd name="connsiteX431" fmla="*/ 365261 w 497185"/>
                <a:gd name="connsiteY431" fmla="*/ 696580 h 884189"/>
                <a:gd name="connsiteX432" fmla="*/ 368850 w 497185"/>
                <a:gd name="connsiteY432" fmla="*/ 690296 h 884189"/>
                <a:gd name="connsiteX433" fmla="*/ 368850 w 497185"/>
                <a:gd name="connsiteY433" fmla="*/ 686706 h 884189"/>
                <a:gd name="connsiteX434" fmla="*/ 365261 w 497185"/>
                <a:gd name="connsiteY434" fmla="*/ 686706 h 884189"/>
                <a:gd name="connsiteX435" fmla="*/ 358081 w 497185"/>
                <a:gd name="connsiteY435" fmla="*/ 691194 h 884189"/>
                <a:gd name="connsiteX436" fmla="*/ 364363 w 497185"/>
                <a:gd name="connsiteY436" fmla="*/ 656185 h 884189"/>
                <a:gd name="connsiteX437" fmla="*/ 364363 w 497185"/>
                <a:gd name="connsiteY437" fmla="*/ 659776 h 884189"/>
                <a:gd name="connsiteX438" fmla="*/ 370645 w 497185"/>
                <a:gd name="connsiteY438" fmla="*/ 659776 h 884189"/>
                <a:gd name="connsiteX439" fmla="*/ 370645 w 497185"/>
                <a:gd name="connsiteY439" fmla="*/ 656185 h 884189"/>
                <a:gd name="connsiteX440" fmla="*/ 364363 w 497185"/>
                <a:gd name="connsiteY440" fmla="*/ 656185 h 884189"/>
                <a:gd name="connsiteX441" fmla="*/ 374235 w 497185"/>
                <a:gd name="connsiteY441" fmla="*/ 508072 h 884189"/>
                <a:gd name="connsiteX442" fmla="*/ 374235 w 497185"/>
                <a:gd name="connsiteY442" fmla="*/ 514356 h 884189"/>
                <a:gd name="connsiteX443" fmla="*/ 377825 w 497185"/>
                <a:gd name="connsiteY443" fmla="*/ 514356 h 884189"/>
                <a:gd name="connsiteX444" fmla="*/ 377825 w 497185"/>
                <a:gd name="connsiteY444" fmla="*/ 508072 h 884189"/>
                <a:gd name="connsiteX445" fmla="*/ 374235 w 497185"/>
                <a:gd name="connsiteY445" fmla="*/ 508072 h 884189"/>
                <a:gd name="connsiteX446" fmla="*/ 374235 w 497185"/>
                <a:gd name="connsiteY446" fmla="*/ 559239 h 884189"/>
                <a:gd name="connsiteX447" fmla="*/ 374235 w 497185"/>
                <a:gd name="connsiteY447" fmla="*/ 565522 h 884189"/>
                <a:gd name="connsiteX448" fmla="*/ 377825 w 497185"/>
                <a:gd name="connsiteY448" fmla="*/ 565522 h 884189"/>
                <a:gd name="connsiteX449" fmla="*/ 377825 w 497185"/>
                <a:gd name="connsiteY449" fmla="*/ 559239 h 884189"/>
                <a:gd name="connsiteX450" fmla="*/ 374235 w 497185"/>
                <a:gd name="connsiteY450" fmla="*/ 559239 h 884189"/>
                <a:gd name="connsiteX451" fmla="*/ 384107 w 497185"/>
                <a:gd name="connsiteY451" fmla="*/ 666060 h 884189"/>
                <a:gd name="connsiteX452" fmla="*/ 384107 w 497185"/>
                <a:gd name="connsiteY452" fmla="*/ 672343 h 884189"/>
                <a:gd name="connsiteX453" fmla="*/ 387697 w 497185"/>
                <a:gd name="connsiteY453" fmla="*/ 672343 h 884189"/>
                <a:gd name="connsiteX454" fmla="*/ 387697 w 497185"/>
                <a:gd name="connsiteY454" fmla="*/ 666060 h 884189"/>
                <a:gd name="connsiteX455" fmla="*/ 384107 w 497185"/>
                <a:gd name="connsiteY455" fmla="*/ 666060 h 884189"/>
                <a:gd name="connsiteX456" fmla="*/ 386799 w 497185"/>
                <a:gd name="connsiteY456" fmla="*/ 788141 h 884189"/>
                <a:gd name="connsiteX457" fmla="*/ 386799 w 497185"/>
                <a:gd name="connsiteY457" fmla="*/ 791731 h 884189"/>
                <a:gd name="connsiteX458" fmla="*/ 393081 w 497185"/>
                <a:gd name="connsiteY458" fmla="*/ 791731 h 884189"/>
                <a:gd name="connsiteX459" fmla="*/ 393081 w 497185"/>
                <a:gd name="connsiteY459" fmla="*/ 788141 h 884189"/>
                <a:gd name="connsiteX460" fmla="*/ 386799 w 497185"/>
                <a:gd name="connsiteY460" fmla="*/ 788141 h 884189"/>
                <a:gd name="connsiteX461" fmla="*/ 428979 w 497185"/>
                <a:gd name="connsiteY461" fmla="*/ 762109 h 884189"/>
                <a:gd name="connsiteX462" fmla="*/ 428979 w 497185"/>
                <a:gd name="connsiteY462" fmla="*/ 768392 h 884189"/>
                <a:gd name="connsiteX463" fmla="*/ 435262 w 497185"/>
                <a:gd name="connsiteY463" fmla="*/ 762109 h 884189"/>
                <a:gd name="connsiteX464" fmla="*/ 428979 w 497185"/>
                <a:gd name="connsiteY464" fmla="*/ 762109 h 88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Lst>
              <a:rect l="l" t="t" r="r" b="b"/>
              <a:pathLst>
                <a:path w="497185" h="884189">
                  <a:moveTo>
                    <a:pt x="258465" y="0"/>
                  </a:moveTo>
                  <a:cubicBezTo>
                    <a:pt x="306029" y="0"/>
                    <a:pt x="329363" y="22441"/>
                    <a:pt x="329363" y="67324"/>
                  </a:cubicBezTo>
                  <a:cubicBezTo>
                    <a:pt x="440646" y="575396"/>
                    <a:pt x="497185" y="836614"/>
                    <a:pt x="497185" y="851874"/>
                  </a:cubicBezTo>
                  <a:cubicBezTo>
                    <a:pt x="497185" y="870725"/>
                    <a:pt x="484621" y="881497"/>
                    <a:pt x="458595" y="884190"/>
                  </a:cubicBezTo>
                  <a:lnTo>
                    <a:pt x="381415" y="884190"/>
                  </a:lnTo>
                  <a:cubicBezTo>
                    <a:pt x="361671" y="884190"/>
                    <a:pt x="349107" y="862646"/>
                    <a:pt x="343722" y="820456"/>
                  </a:cubicBezTo>
                  <a:cubicBezTo>
                    <a:pt x="337440" y="818661"/>
                    <a:pt x="333850" y="811480"/>
                    <a:pt x="333850" y="800708"/>
                  </a:cubicBezTo>
                  <a:lnTo>
                    <a:pt x="160643" y="800708"/>
                  </a:lnTo>
                  <a:cubicBezTo>
                    <a:pt x="153463" y="856362"/>
                    <a:pt x="138207" y="884190"/>
                    <a:pt x="115771" y="884190"/>
                  </a:cubicBezTo>
                  <a:lnTo>
                    <a:pt x="32308" y="884190"/>
                  </a:lnTo>
                  <a:cubicBezTo>
                    <a:pt x="19744" y="884190"/>
                    <a:pt x="8974" y="874315"/>
                    <a:pt x="0" y="855465"/>
                  </a:cubicBezTo>
                  <a:lnTo>
                    <a:pt x="42180" y="678627"/>
                  </a:lnTo>
                  <a:cubicBezTo>
                    <a:pt x="42180" y="666060"/>
                    <a:pt x="54744" y="605019"/>
                    <a:pt x="79873" y="495505"/>
                  </a:cubicBezTo>
                  <a:cubicBezTo>
                    <a:pt x="79873" y="479347"/>
                    <a:pt x="85257" y="451520"/>
                    <a:pt x="96027" y="412023"/>
                  </a:cubicBezTo>
                  <a:lnTo>
                    <a:pt x="175899" y="44883"/>
                  </a:lnTo>
                  <a:cubicBezTo>
                    <a:pt x="183977" y="19748"/>
                    <a:pt x="196541" y="7181"/>
                    <a:pt x="214490" y="7181"/>
                  </a:cubicBezTo>
                  <a:cubicBezTo>
                    <a:pt x="213592" y="4488"/>
                    <a:pt x="228849" y="2693"/>
                    <a:pt x="258465" y="0"/>
                  </a:cubicBezTo>
                  <a:close/>
                  <a:moveTo>
                    <a:pt x="71796" y="788141"/>
                  </a:moveTo>
                  <a:lnTo>
                    <a:pt x="71796" y="804298"/>
                  </a:lnTo>
                  <a:lnTo>
                    <a:pt x="78078" y="804298"/>
                  </a:lnTo>
                  <a:lnTo>
                    <a:pt x="75385" y="788141"/>
                  </a:lnTo>
                  <a:lnTo>
                    <a:pt x="71796" y="788141"/>
                  </a:lnTo>
                  <a:close/>
                  <a:moveTo>
                    <a:pt x="78078" y="723509"/>
                  </a:moveTo>
                  <a:lnTo>
                    <a:pt x="78078" y="729793"/>
                  </a:lnTo>
                  <a:cubicBezTo>
                    <a:pt x="82565" y="729793"/>
                    <a:pt x="84360" y="727998"/>
                    <a:pt x="84360" y="723509"/>
                  </a:cubicBezTo>
                  <a:lnTo>
                    <a:pt x="78078" y="723509"/>
                  </a:lnTo>
                  <a:close/>
                  <a:moveTo>
                    <a:pt x="85257" y="691194"/>
                  </a:moveTo>
                  <a:lnTo>
                    <a:pt x="85257" y="697478"/>
                  </a:lnTo>
                  <a:lnTo>
                    <a:pt x="88847" y="697478"/>
                  </a:lnTo>
                  <a:lnTo>
                    <a:pt x="88847" y="691194"/>
                  </a:lnTo>
                  <a:lnTo>
                    <a:pt x="85257" y="691194"/>
                  </a:lnTo>
                  <a:close/>
                  <a:moveTo>
                    <a:pt x="87950" y="739667"/>
                  </a:moveTo>
                  <a:lnTo>
                    <a:pt x="87950" y="743258"/>
                  </a:lnTo>
                  <a:lnTo>
                    <a:pt x="94232" y="743258"/>
                  </a:lnTo>
                  <a:lnTo>
                    <a:pt x="94232" y="739667"/>
                  </a:lnTo>
                  <a:lnTo>
                    <a:pt x="87950" y="739667"/>
                  </a:lnTo>
                  <a:close/>
                  <a:moveTo>
                    <a:pt x="97822" y="749542"/>
                  </a:moveTo>
                  <a:cubicBezTo>
                    <a:pt x="102309" y="763006"/>
                    <a:pt x="104104" y="771983"/>
                    <a:pt x="104104" y="774676"/>
                  </a:cubicBezTo>
                  <a:lnTo>
                    <a:pt x="113078" y="774676"/>
                  </a:lnTo>
                  <a:lnTo>
                    <a:pt x="113078" y="771085"/>
                  </a:lnTo>
                  <a:lnTo>
                    <a:pt x="110386" y="748644"/>
                  </a:lnTo>
                  <a:lnTo>
                    <a:pt x="97822" y="748644"/>
                  </a:lnTo>
                  <a:close/>
                  <a:moveTo>
                    <a:pt x="104104" y="601429"/>
                  </a:moveTo>
                  <a:lnTo>
                    <a:pt x="104104" y="605019"/>
                  </a:lnTo>
                  <a:cubicBezTo>
                    <a:pt x="105001" y="609507"/>
                    <a:pt x="106796" y="611303"/>
                    <a:pt x="110386" y="611303"/>
                  </a:cubicBezTo>
                  <a:lnTo>
                    <a:pt x="113078" y="611303"/>
                  </a:lnTo>
                  <a:lnTo>
                    <a:pt x="113078" y="602326"/>
                  </a:lnTo>
                  <a:lnTo>
                    <a:pt x="104104" y="602326"/>
                  </a:lnTo>
                  <a:close/>
                  <a:moveTo>
                    <a:pt x="111283" y="630153"/>
                  </a:moveTo>
                  <a:lnTo>
                    <a:pt x="111283" y="636437"/>
                  </a:lnTo>
                  <a:lnTo>
                    <a:pt x="120258" y="636437"/>
                  </a:lnTo>
                  <a:lnTo>
                    <a:pt x="120258" y="630153"/>
                  </a:lnTo>
                  <a:lnTo>
                    <a:pt x="111283" y="630153"/>
                  </a:lnTo>
                  <a:close/>
                  <a:moveTo>
                    <a:pt x="111283" y="778266"/>
                  </a:moveTo>
                  <a:lnTo>
                    <a:pt x="111283" y="784550"/>
                  </a:lnTo>
                  <a:lnTo>
                    <a:pt x="113976" y="784550"/>
                  </a:lnTo>
                  <a:lnTo>
                    <a:pt x="113976" y="778266"/>
                  </a:lnTo>
                  <a:lnTo>
                    <a:pt x="111283" y="778266"/>
                  </a:lnTo>
                  <a:close/>
                  <a:moveTo>
                    <a:pt x="116668" y="723509"/>
                  </a:moveTo>
                  <a:cubicBezTo>
                    <a:pt x="117565" y="727998"/>
                    <a:pt x="119360" y="729793"/>
                    <a:pt x="122950" y="729793"/>
                  </a:cubicBezTo>
                  <a:lnTo>
                    <a:pt x="129232" y="729793"/>
                  </a:lnTo>
                  <a:lnTo>
                    <a:pt x="129232" y="713635"/>
                  </a:lnTo>
                  <a:cubicBezTo>
                    <a:pt x="121155" y="717226"/>
                    <a:pt x="116668" y="719919"/>
                    <a:pt x="116668" y="723509"/>
                  </a:cubicBezTo>
                  <a:close/>
                  <a:moveTo>
                    <a:pt x="116668" y="736077"/>
                  </a:moveTo>
                  <a:lnTo>
                    <a:pt x="116668" y="742360"/>
                  </a:lnTo>
                  <a:cubicBezTo>
                    <a:pt x="120258" y="742360"/>
                    <a:pt x="124745" y="745053"/>
                    <a:pt x="130130" y="751337"/>
                  </a:cubicBezTo>
                  <a:lnTo>
                    <a:pt x="126540" y="757620"/>
                  </a:lnTo>
                  <a:lnTo>
                    <a:pt x="126540" y="761211"/>
                  </a:lnTo>
                  <a:lnTo>
                    <a:pt x="135514" y="761211"/>
                  </a:lnTo>
                  <a:lnTo>
                    <a:pt x="135514" y="757620"/>
                  </a:lnTo>
                  <a:cubicBezTo>
                    <a:pt x="133719" y="753132"/>
                    <a:pt x="131924" y="750439"/>
                    <a:pt x="131924" y="748644"/>
                  </a:cubicBezTo>
                  <a:lnTo>
                    <a:pt x="135514" y="748644"/>
                  </a:lnTo>
                  <a:cubicBezTo>
                    <a:pt x="133719" y="745053"/>
                    <a:pt x="131924" y="739667"/>
                    <a:pt x="131924" y="732486"/>
                  </a:cubicBezTo>
                  <a:lnTo>
                    <a:pt x="116668" y="736077"/>
                  </a:lnTo>
                  <a:close/>
                  <a:moveTo>
                    <a:pt x="120258" y="668753"/>
                  </a:moveTo>
                  <a:lnTo>
                    <a:pt x="120258" y="681320"/>
                  </a:lnTo>
                  <a:cubicBezTo>
                    <a:pt x="120258" y="684910"/>
                    <a:pt x="123848" y="687603"/>
                    <a:pt x="130130" y="691194"/>
                  </a:cubicBezTo>
                  <a:lnTo>
                    <a:pt x="132822" y="691194"/>
                  </a:lnTo>
                  <a:lnTo>
                    <a:pt x="132822" y="675036"/>
                  </a:lnTo>
                  <a:cubicBezTo>
                    <a:pt x="129232" y="675934"/>
                    <a:pt x="125643" y="673241"/>
                    <a:pt x="120258" y="668753"/>
                  </a:cubicBezTo>
                  <a:close/>
                  <a:moveTo>
                    <a:pt x="132822" y="694785"/>
                  </a:moveTo>
                  <a:cubicBezTo>
                    <a:pt x="133719" y="699273"/>
                    <a:pt x="135514" y="701068"/>
                    <a:pt x="139104" y="701068"/>
                  </a:cubicBezTo>
                  <a:cubicBezTo>
                    <a:pt x="143591" y="701068"/>
                    <a:pt x="145386" y="699273"/>
                    <a:pt x="145386" y="694785"/>
                  </a:cubicBezTo>
                  <a:lnTo>
                    <a:pt x="132822" y="694785"/>
                  </a:lnTo>
                  <a:close/>
                  <a:moveTo>
                    <a:pt x="142694" y="681320"/>
                  </a:moveTo>
                  <a:lnTo>
                    <a:pt x="162438" y="694785"/>
                  </a:lnTo>
                  <a:lnTo>
                    <a:pt x="162438" y="701068"/>
                  </a:lnTo>
                  <a:cubicBezTo>
                    <a:pt x="166925" y="701068"/>
                    <a:pt x="170515" y="693887"/>
                    <a:pt x="171412" y="678627"/>
                  </a:cubicBezTo>
                  <a:lnTo>
                    <a:pt x="165130" y="675036"/>
                  </a:lnTo>
                  <a:cubicBezTo>
                    <a:pt x="160643" y="679524"/>
                    <a:pt x="152566" y="681320"/>
                    <a:pt x="142694" y="681320"/>
                  </a:cubicBezTo>
                  <a:close/>
                  <a:moveTo>
                    <a:pt x="146284" y="717226"/>
                  </a:moveTo>
                  <a:lnTo>
                    <a:pt x="148976" y="733384"/>
                  </a:lnTo>
                  <a:lnTo>
                    <a:pt x="152566" y="733384"/>
                  </a:lnTo>
                  <a:cubicBezTo>
                    <a:pt x="157053" y="733384"/>
                    <a:pt x="158848" y="731588"/>
                    <a:pt x="158848" y="727100"/>
                  </a:cubicBezTo>
                  <a:lnTo>
                    <a:pt x="158848" y="723509"/>
                  </a:lnTo>
                  <a:cubicBezTo>
                    <a:pt x="158848" y="719021"/>
                    <a:pt x="157053" y="717226"/>
                    <a:pt x="152566" y="717226"/>
                  </a:cubicBezTo>
                  <a:lnTo>
                    <a:pt x="146284" y="717226"/>
                  </a:lnTo>
                  <a:close/>
                  <a:moveTo>
                    <a:pt x="152566" y="553853"/>
                  </a:moveTo>
                  <a:lnTo>
                    <a:pt x="152566" y="560136"/>
                  </a:lnTo>
                  <a:lnTo>
                    <a:pt x="156156" y="560136"/>
                  </a:lnTo>
                  <a:lnTo>
                    <a:pt x="156156" y="553853"/>
                  </a:lnTo>
                  <a:lnTo>
                    <a:pt x="152566" y="553853"/>
                  </a:lnTo>
                  <a:close/>
                  <a:moveTo>
                    <a:pt x="152566" y="643618"/>
                  </a:moveTo>
                  <a:lnTo>
                    <a:pt x="152566" y="649902"/>
                  </a:lnTo>
                  <a:lnTo>
                    <a:pt x="156156" y="649902"/>
                  </a:lnTo>
                  <a:lnTo>
                    <a:pt x="156156" y="643618"/>
                  </a:lnTo>
                  <a:lnTo>
                    <a:pt x="152566" y="643618"/>
                  </a:lnTo>
                  <a:close/>
                  <a:moveTo>
                    <a:pt x="152566" y="656185"/>
                  </a:moveTo>
                  <a:lnTo>
                    <a:pt x="152566" y="659776"/>
                  </a:lnTo>
                  <a:lnTo>
                    <a:pt x="158848" y="659776"/>
                  </a:lnTo>
                  <a:lnTo>
                    <a:pt x="158848" y="656185"/>
                  </a:lnTo>
                  <a:lnTo>
                    <a:pt x="152566" y="656185"/>
                  </a:lnTo>
                  <a:close/>
                  <a:moveTo>
                    <a:pt x="162438" y="450623"/>
                  </a:moveTo>
                  <a:lnTo>
                    <a:pt x="162438" y="453316"/>
                  </a:lnTo>
                  <a:cubicBezTo>
                    <a:pt x="166028" y="453316"/>
                    <a:pt x="168720" y="451520"/>
                    <a:pt x="168720" y="447032"/>
                  </a:cubicBezTo>
                  <a:lnTo>
                    <a:pt x="168720" y="443441"/>
                  </a:lnTo>
                  <a:cubicBezTo>
                    <a:pt x="164233" y="444339"/>
                    <a:pt x="162438" y="447032"/>
                    <a:pt x="162438" y="450623"/>
                  </a:cubicBezTo>
                  <a:close/>
                  <a:moveTo>
                    <a:pt x="171412" y="469473"/>
                  </a:moveTo>
                  <a:lnTo>
                    <a:pt x="177694" y="469473"/>
                  </a:lnTo>
                  <a:lnTo>
                    <a:pt x="177694" y="463190"/>
                  </a:lnTo>
                  <a:cubicBezTo>
                    <a:pt x="174105" y="464087"/>
                    <a:pt x="171412" y="465883"/>
                    <a:pt x="171412" y="469473"/>
                  </a:cubicBezTo>
                  <a:close/>
                  <a:moveTo>
                    <a:pt x="171412" y="719919"/>
                  </a:moveTo>
                  <a:lnTo>
                    <a:pt x="181284" y="719919"/>
                  </a:lnTo>
                  <a:lnTo>
                    <a:pt x="181284" y="713635"/>
                  </a:lnTo>
                  <a:lnTo>
                    <a:pt x="177694" y="713635"/>
                  </a:lnTo>
                  <a:cubicBezTo>
                    <a:pt x="174105" y="714533"/>
                    <a:pt x="171412" y="716328"/>
                    <a:pt x="171412" y="719919"/>
                  </a:cubicBezTo>
                  <a:close/>
                  <a:moveTo>
                    <a:pt x="175002" y="508072"/>
                  </a:moveTo>
                  <a:lnTo>
                    <a:pt x="175002" y="511663"/>
                  </a:lnTo>
                  <a:lnTo>
                    <a:pt x="181284" y="511663"/>
                  </a:lnTo>
                  <a:lnTo>
                    <a:pt x="181284" y="508072"/>
                  </a:lnTo>
                  <a:lnTo>
                    <a:pt x="175002" y="508072"/>
                  </a:lnTo>
                  <a:close/>
                  <a:moveTo>
                    <a:pt x="178592" y="350983"/>
                  </a:moveTo>
                  <a:lnTo>
                    <a:pt x="178592" y="354574"/>
                  </a:lnTo>
                  <a:lnTo>
                    <a:pt x="184874" y="354574"/>
                  </a:lnTo>
                  <a:lnTo>
                    <a:pt x="184874" y="350983"/>
                  </a:lnTo>
                  <a:lnTo>
                    <a:pt x="178592" y="350983"/>
                  </a:lnTo>
                  <a:close/>
                  <a:moveTo>
                    <a:pt x="183977" y="357266"/>
                  </a:moveTo>
                  <a:lnTo>
                    <a:pt x="183977" y="363550"/>
                  </a:lnTo>
                  <a:lnTo>
                    <a:pt x="193848" y="377015"/>
                  </a:lnTo>
                  <a:lnTo>
                    <a:pt x="193848" y="380605"/>
                  </a:lnTo>
                  <a:cubicBezTo>
                    <a:pt x="193848" y="382401"/>
                    <a:pt x="192951" y="383298"/>
                    <a:pt x="190259" y="383298"/>
                  </a:cubicBezTo>
                  <a:lnTo>
                    <a:pt x="193848" y="389582"/>
                  </a:lnTo>
                  <a:cubicBezTo>
                    <a:pt x="192054" y="398559"/>
                    <a:pt x="190259" y="406637"/>
                    <a:pt x="190259" y="412023"/>
                  </a:cubicBezTo>
                  <a:cubicBezTo>
                    <a:pt x="197438" y="407535"/>
                    <a:pt x="203720" y="405740"/>
                    <a:pt x="210002" y="405740"/>
                  </a:cubicBezTo>
                  <a:lnTo>
                    <a:pt x="210002" y="377015"/>
                  </a:lnTo>
                  <a:cubicBezTo>
                    <a:pt x="201925" y="364448"/>
                    <a:pt x="196541" y="357266"/>
                    <a:pt x="193848" y="357266"/>
                  </a:cubicBezTo>
                  <a:lnTo>
                    <a:pt x="183977" y="357266"/>
                  </a:lnTo>
                  <a:close/>
                  <a:moveTo>
                    <a:pt x="187566" y="254934"/>
                  </a:moveTo>
                  <a:cubicBezTo>
                    <a:pt x="188464" y="259422"/>
                    <a:pt x="190259" y="261217"/>
                    <a:pt x="193848" y="261217"/>
                  </a:cubicBezTo>
                  <a:lnTo>
                    <a:pt x="200130" y="261217"/>
                  </a:lnTo>
                  <a:cubicBezTo>
                    <a:pt x="200130" y="256729"/>
                    <a:pt x="201028" y="254934"/>
                    <a:pt x="202823" y="254934"/>
                  </a:cubicBezTo>
                  <a:cubicBezTo>
                    <a:pt x="201028" y="250446"/>
                    <a:pt x="200130" y="246855"/>
                    <a:pt x="200130" y="245060"/>
                  </a:cubicBezTo>
                  <a:cubicBezTo>
                    <a:pt x="192054" y="247753"/>
                    <a:pt x="187566" y="251343"/>
                    <a:pt x="187566" y="254934"/>
                  </a:cubicBezTo>
                  <a:close/>
                  <a:moveTo>
                    <a:pt x="187566" y="431772"/>
                  </a:moveTo>
                  <a:lnTo>
                    <a:pt x="187566" y="438055"/>
                  </a:lnTo>
                  <a:lnTo>
                    <a:pt x="201028" y="438055"/>
                  </a:lnTo>
                  <a:cubicBezTo>
                    <a:pt x="201028" y="433567"/>
                    <a:pt x="199233" y="431772"/>
                    <a:pt x="194746" y="431772"/>
                  </a:cubicBezTo>
                  <a:lnTo>
                    <a:pt x="187566" y="431772"/>
                  </a:lnTo>
                  <a:close/>
                  <a:moveTo>
                    <a:pt x="242311" y="402149"/>
                  </a:moveTo>
                  <a:lnTo>
                    <a:pt x="191156" y="652595"/>
                  </a:lnTo>
                  <a:lnTo>
                    <a:pt x="194746" y="652595"/>
                  </a:lnTo>
                  <a:lnTo>
                    <a:pt x="223464" y="658878"/>
                  </a:lnTo>
                  <a:lnTo>
                    <a:pt x="227054" y="658878"/>
                  </a:lnTo>
                  <a:cubicBezTo>
                    <a:pt x="239618" y="658878"/>
                    <a:pt x="264747" y="657083"/>
                    <a:pt x="300645" y="652595"/>
                  </a:cubicBezTo>
                  <a:lnTo>
                    <a:pt x="300645" y="620279"/>
                  </a:lnTo>
                  <a:cubicBezTo>
                    <a:pt x="279106" y="507175"/>
                    <a:pt x="264747" y="443441"/>
                    <a:pt x="255772" y="427283"/>
                  </a:cubicBezTo>
                  <a:cubicBezTo>
                    <a:pt x="253977" y="410228"/>
                    <a:pt x="250388" y="401252"/>
                    <a:pt x="245900" y="401252"/>
                  </a:cubicBezTo>
                  <a:lnTo>
                    <a:pt x="242311" y="401252"/>
                  </a:lnTo>
                  <a:close/>
                  <a:moveTo>
                    <a:pt x="191156" y="723509"/>
                  </a:moveTo>
                  <a:lnTo>
                    <a:pt x="191156" y="739667"/>
                  </a:lnTo>
                  <a:lnTo>
                    <a:pt x="201028" y="739667"/>
                  </a:lnTo>
                  <a:lnTo>
                    <a:pt x="201028" y="736077"/>
                  </a:lnTo>
                  <a:cubicBezTo>
                    <a:pt x="197438" y="727998"/>
                    <a:pt x="193848" y="723509"/>
                    <a:pt x="191156" y="723509"/>
                  </a:cubicBezTo>
                  <a:close/>
                  <a:moveTo>
                    <a:pt x="193848" y="444339"/>
                  </a:moveTo>
                  <a:lnTo>
                    <a:pt x="193848" y="447930"/>
                  </a:lnTo>
                  <a:lnTo>
                    <a:pt x="200130" y="447930"/>
                  </a:lnTo>
                  <a:lnTo>
                    <a:pt x="200130" y="444339"/>
                  </a:lnTo>
                  <a:lnTo>
                    <a:pt x="193848" y="444339"/>
                  </a:lnTo>
                  <a:close/>
                  <a:moveTo>
                    <a:pt x="197438" y="276477"/>
                  </a:moveTo>
                  <a:lnTo>
                    <a:pt x="197438" y="282761"/>
                  </a:lnTo>
                  <a:lnTo>
                    <a:pt x="201028" y="282761"/>
                  </a:lnTo>
                  <a:lnTo>
                    <a:pt x="201028" y="276477"/>
                  </a:lnTo>
                  <a:lnTo>
                    <a:pt x="197438" y="276477"/>
                  </a:lnTo>
                  <a:close/>
                  <a:moveTo>
                    <a:pt x="203720" y="337518"/>
                  </a:moveTo>
                  <a:lnTo>
                    <a:pt x="203720" y="346495"/>
                  </a:lnTo>
                  <a:cubicBezTo>
                    <a:pt x="208207" y="346495"/>
                    <a:pt x="210002" y="344699"/>
                    <a:pt x="210002" y="340211"/>
                  </a:cubicBezTo>
                  <a:lnTo>
                    <a:pt x="203720" y="337518"/>
                  </a:lnTo>
                  <a:close/>
                  <a:moveTo>
                    <a:pt x="210002" y="148113"/>
                  </a:moveTo>
                  <a:cubicBezTo>
                    <a:pt x="213592" y="149908"/>
                    <a:pt x="217182" y="150806"/>
                    <a:pt x="219874" y="150806"/>
                  </a:cubicBezTo>
                  <a:lnTo>
                    <a:pt x="232439" y="144522"/>
                  </a:lnTo>
                  <a:lnTo>
                    <a:pt x="252182" y="148113"/>
                  </a:lnTo>
                  <a:lnTo>
                    <a:pt x="258465" y="148113"/>
                  </a:lnTo>
                  <a:cubicBezTo>
                    <a:pt x="262952" y="148113"/>
                    <a:pt x="264747" y="146318"/>
                    <a:pt x="264747" y="141829"/>
                  </a:cubicBezTo>
                  <a:lnTo>
                    <a:pt x="264747" y="138239"/>
                  </a:lnTo>
                  <a:cubicBezTo>
                    <a:pt x="264747" y="133750"/>
                    <a:pt x="262952" y="131955"/>
                    <a:pt x="258465" y="131955"/>
                  </a:cubicBezTo>
                  <a:lnTo>
                    <a:pt x="238721" y="131955"/>
                  </a:lnTo>
                  <a:cubicBezTo>
                    <a:pt x="238721" y="138239"/>
                    <a:pt x="236926" y="140932"/>
                    <a:pt x="232439" y="140932"/>
                  </a:cubicBezTo>
                  <a:lnTo>
                    <a:pt x="228849" y="134648"/>
                  </a:lnTo>
                  <a:cubicBezTo>
                    <a:pt x="230644" y="134648"/>
                    <a:pt x="232439" y="133750"/>
                    <a:pt x="232439" y="131955"/>
                  </a:cubicBezTo>
                  <a:cubicBezTo>
                    <a:pt x="218079" y="131955"/>
                    <a:pt x="210002" y="137341"/>
                    <a:pt x="210002" y="148113"/>
                  </a:cubicBezTo>
                  <a:close/>
                  <a:moveTo>
                    <a:pt x="252182" y="212744"/>
                  </a:moveTo>
                  <a:cubicBezTo>
                    <a:pt x="252182" y="218130"/>
                    <a:pt x="243208" y="227106"/>
                    <a:pt x="226156" y="238776"/>
                  </a:cubicBezTo>
                  <a:lnTo>
                    <a:pt x="226156" y="247753"/>
                  </a:lnTo>
                  <a:cubicBezTo>
                    <a:pt x="232439" y="247753"/>
                    <a:pt x="238721" y="256729"/>
                    <a:pt x="245900" y="273785"/>
                  </a:cubicBezTo>
                  <a:cubicBezTo>
                    <a:pt x="252182" y="273785"/>
                    <a:pt x="255772" y="275580"/>
                    <a:pt x="255772" y="280068"/>
                  </a:cubicBezTo>
                  <a:lnTo>
                    <a:pt x="255772" y="289942"/>
                  </a:lnTo>
                  <a:cubicBezTo>
                    <a:pt x="250388" y="289942"/>
                    <a:pt x="245003" y="291738"/>
                    <a:pt x="239618" y="296226"/>
                  </a:cubicBezTo>
                  <a:lnTo>
                    <a:pt x="230644" y="296226"/>
                  </a:lnTo>
                  <a:lnTo>
                    <a:pt x="230644" y="289942"/>
                  </a:lnTo>
                  <a:lnTo>
                    <a:pt x="239618" y="276477"/>
                  </a:lnTo>
                  <a:lnTo>
                    <a:pt x="239618" y="270194"/>
                  </a:lnTo>
                  <a:lnTo>
                    <a:pt x="227054" y="270194"/>
                  </a:lnTo>
                  <a:cubicBezTo>
                    <a:pt x="224362" y="270194"/>
                    <a:pt x="220772" y="272887"/>
                    <a:pt x="218079" y="279170"/>
                  </a:cubicBezTo>
                  <a:lnTo>
                    <a:pt x="218079" y="285454"/>
                  </a:lnTo>
                  <a:lnTo>
                    <a:pt x="221669" y="291738"/>
                  </a:lnTo>
                  <a:cubicBezTo>
                    <a:pt x="217182" y="293533"/>
                    <a:pt x="213592" y="295328"/>
                    <a:pt x="211797" y="295328"/>
                  </a:cubicBezTo>
                  <a:lnTo>
                    <a:pt x="218079" y="305203"/>
                  </a:lnTo>
                  <a:cubicBezTo>
                    <a:pt x="218079" y="306998"/>
                    <a:pt x="217182" y="308793"/>
                    <a:pt x="214490" y="308793"/>
                  </a:cubicBezTo>
                  <a:cubicBezTo>
                    <a:pt x="214490" y="310588"/>
                    <a:pt x="215387" y="311486"/>
                    <a:pt x="218079" y="311486"/>
                  </a:cubicBezTo>
                  <a:lnTo>
                    <a:pt x="214490" y="327644"/>
                  </a:lnTo>
                  <a:lnTo>
                    <a:pt x="214490" y="333927"/>
                  </a:lnTo>
                  <a:cubicBezTo>
                    <a:pt x="215387" y="338416"/>
                    <a:pt x="217182" y="340211"/>
                    <a:pt x="220772" y="340211"/>
                  </a:cubicBezTo>
                  <a:cubicBezTo>
                    <a:pt x="220772" y="338416"/>
                    <a:pt x="221669" y="336620"/>
                    <a:pt x="223464" y="336620"/>
                  </a:cubicBezTo>
                  <a:lnTo>
                    <a:pt x="229746" y="345597"/>
                  </a:lnTo>
                  <a:cubicBezTo>
                    <a:pt x="233336" y="343802"/>
                    <a:pt x="238721" y="342904"/>
                    <a:pt x="245900" y="342904"/>
                  </a:cubicBezTo>
                  <a:lnTo>
                    <a:pt x="245900" y="336620"/>
                  </a:lnTo>
                  <a:cubicBezTo>
                    <a:pt x="235131" y="336620"/>
                    <a:pt x="229746" y="330337"/>
                    <a:pt x="229746" y="316872"/>
                  </a:cubicBezTo>
                  <a:cubicBezTo>
                    <a:pt x="229746" y="313281"/>
                    <a:pt x="239618" y="307895"/>
                    <a:pt x="258465" y="300714"/>
                  </a:cubicBezTo>
                  <a:cubicBezTo>
                    <a:pt x="268336" y="300714"/>
                    <a:pt x="277311" y="308793"/>
                    <a:pt x="284490" y="325848"/>
                  </a:cubicBezTo>
                  <a:lnTo>
                    <a:pt x="288080" y="325848"/>
                  </a:lnTo>
                  <a:lnTo>
                    <a:pt x="288080" y="319565"/>
                  </a:lnTo>
                  <a:lnTo>
                    <a:pt x="294362" y="319565"/>
                  </a:lnTo>
                  <a:lnTo>
                    <a:pt x="291670" y="325848"/>
                  </a:lnTo>
                  <a:lnTo>
                    <a:pt x="307824" y="325848"/>
                  </a:lnTo>
                  <a:lnTo>
                    <a:pt x="307824" y="323156"/>
                  </a:lnTo>
                  <a:lnTo>
                    <a:pt x="301542" y="313281"/>
                  </a:lnTo>
                  <a:lnTo>
                    <a:pt x="305132" y="290840"/>
                  </a:lnTo>
                  <a:lnTo>
                    <a:pt x="298850" y="288147"/>
                  </a:lnTo>
                  <a:lnTo>
                    <a:pt x="286285" y="300714"/>
                  </a:lnTo>
                  <a:cubicBezTo>
                    <a:pt x="281798" y="300714"/>
                    <a:pt x="280003" y="298919"/>
                    <a:pt x="280003" y="294431"/>
                  </a:cubicBezTo>
                  <a:lnTo>
                    <a:pt x="280003" y="288147"/>
                  </a:lnTo>
                  <a:lnTo>
                    <a:pt x="286285" y="278273"/>
                  </a:lnTo>
                  <a:lnTo>
                    <a:pt x="286285" y="274682"/>
                  </a:lnTo>
                  <a:cubicBezTo>
                    <a:pt x="269234" y="274682"/>
                    <a:pt x="260260" y="263910"/>
                    <a:pt x="260260" y="242367"/>
                  </a:cubicBezTo>
                  <a:lnTo>
                    <a:pt x="253977" y="245957"/>
                  </a:lnTo>
                  <a:lnTo>
                    <a:pt x="250388" y="245957"/>
                  </a:lnTo>
                  <a:cubicBezTo>
                    <a:pt x="245900" y="245957"/>
                    <a:pt x="244105" y="244162"/>
                    <a:pt x="244105" y="239674"/>
                  </a:cubicBezTo>
                  <a:cubicBezTo>
                    <a:pt x="254875" y="231595"/>
                    <a:pt x="263849" y="227106"/>
                    <a:pt x="270131" y="227106"/>
                  </a:cubicBezTo>
                  <a:lnTo>
                    <a:pt x="266541" y="220823"/>
                  </a:lnTo>
                  <a:lnTo>
                    <a:pt x="272824" y="220823"/>
                  </a:lnTo>
                  <a:cubicBezTo>
                    <a:pt x="275516" y="220823"/>
                    <a:pt x="279106" y="224414"/>
                    <a:pt x="281798" y="230697"/>
                  </a:cubicBezTo>
                  <a:lnTo>
                    <a:pt x="281798" y="236981"/>
                  </a:lnTo>
                  <a:lnTo>
                    <a:pt x="275516" y="236981"/>
                  </a:lnTo>
                  <a:lnTo>
                    <a:pt x="275516" y="249548"/>
                  </a:lnTo>
                  <a:cubicBezTo>
                    <a:pt x="281798" y="264808"/>
                    <a:pt x="290773" y="271989"/>
                    <a:pt x="305132" y="271989"/>
                  </a:cubicBezTo>
                  <a:lnTo>
                    <a:pt x="305132" y="258524"/>
                  </a:lnTo>
                  <a:cubicBezTo>
                    <a:pt x="294362" y="256729"/>
                    <a:pt x="288978" y="252241"/>
                    <a:pt x="288978" y="245957"/>
                  </a:cubicBezTo>
                  <a:cubicBezTo>
                    <a:pt x="288978" y="243264"/>
                    <a:pt x="289875" y="232492"/>
                    <a:pt x="292567" y="213642"/>
                  </a:cubicBezTo>
                  <a:lnTo>
                    <a:pt x="286285" y="213642"/>
                  </a:lnTo>
                  <a:cubicBezTo>
                    <a:pt x="271926" y="213642"/>
                    <a:pt x="261157" y="212744"/>
                    <a:pt x="252182" y="212744"/>
                  </a:cubicBezTo>
                  <a:close/>
                  <a:moveTo>
                    <a:pt x="210002" y="736077"/>
                  </a:moveTo>
                  <a:lnTo>
                    <a:pt x="210002" y="742360"/>
                  </a:lnTo>
                  <a:lnTo>
                    <a:pt x="219874" y="742360"/>
                  </a:lnTo>
                  <a:lnTo>
                    <a:pt x="219874" y="736077"/>
                  </a:lnTo>
                  <a:lnTo>
                    <a:pt x="210002" y="736077"/>
                  </a:lnTo>
                  <a:close/>
                  <a:moveTo>
                    <a:pt x="217182" y="113104"/>
                  </a:moveTo>
                  <a:lnTo>
                    <a:pt x="217182" y="119388"/>
                  </a:lnTo>
                  <a:cubicBezTo>
                    <a:pt x="221669" y="119388"/>
                    <a:pt x="223464" y="117593"/>
                    <a:pt x="223464" y="113104"/>
                  </a:cubicBezTo>
                  <a:lnTo>
                    <a:pt x="217182" y="113104"/>
                  </a:lnTo>
                  <a:close/>
                  <a:moveTo>
                    <a:pt x="217182" y="205563"/>
                  </a:moveTo>
                  <a:lnTo>
                    <a:pt x="217182" y="215437"/>
                  </a:lnTo>
                  <a:lnTo>
                    <a:pt x="220772" y="215437"/>
                  </a:lnTo>
                  <a:lnTo>
                    <a:pt x="220772" y="205563"/>
                  </a:lnTo>
                  <a:lnTo>
                    <a:pt x="217182" y="205563"/>
                  </a:lnTo>
                  <a:close/>
                  <a:moveTo>
                    <a:pt x="217182" y="251343"/>
                  </a:moveTo>
                  <a:lnTo>
                    <a:pt x="217182" y="260320"/>
                  </a:lnTo>
                  <a:lnTo>
                    <a:pt x="220772" y="260320"/>
                  </a:lnTo>
                  <a:lnTo>
                    <a:pt x="220772" y="251343"/>
                  </a:lnTo>
                  <a:lnTo>
                    <a:pt x="217182" y="251343"/>
                  </a:lnTo>
                  <a:close/>
                  <a:moveTo>
                    <a:pt x="217182" y="360857"/>
                  </a:moveTo>
                  <a:lnTo>
                    <a:pt x="236926" y="360857"/>
                  </a:lnTo>
                  <a:cubicBezTo>
                    <a:pt x="236926" y="356369"/>
                    <a:pt x="235131" y="354574"/>
                    <a:pt x="230644" y="354574"/>
                  </a:cubicBezTo>
                  <a:lnTo>
                    <a:pt x="222567" y="354574"/>
                  </a:lnTo>
                  <a:cubicBezTo>
                    <a:pt x="218977" y="354574"/>
                    <a:pt x="217182" y="357266"/>
                    <a:pt x="217182" y="360857"/>
                  </a:cubicBezTo>
                  <a:close/>
                  <a:moveTo>
                    <a:pt x="222567" y="176838"/>
                  </a:moveTo>
                  <a:lnTo>
                    <a:pt x="226156" y="192996"/>
                  </a:lnTo>
                  <a:lnTo>
                    <a:pt x="232439" y="192996"/>
                  </a:lnTo>
                  <a:lnTo>
                    <a:pt x="232439" y="176838"/>
                  </a:lnTo>
                  <a:lnTo>
                    <a:pt x="222567" y="176838"/>
                  </a:lnTo>
                  <a:close/>
                  <a:moveTo>
                    <a:pt x="242311" y="170554"/>
                  </a:moveTo>
                  <a:lnTo>
                    <a:pt x="242311" y="186712"/>
                  </a:lnTo>
                  <a:cubicBezTo>
                    <a:pt x="242311" y="192996"/>
                    <a:pt x="237823" y="196586"/>
                    <a:pt x="229746" y="196586"/>
                  </a:cubicBezTo>
                  <a:lnTo>
                    <a:pt x="229746" y="200177"/>
                  </a:lnTo>
                  <a:cubicBezTo>
                    <a:pt x="229746" y="201972"/>
                    <a:pt x="230644" y="203768"/>
                    <a:pt x="233336" y="203768"/>
                  </a:cubicBezTo>
                  <a:cubicBezTo>
                    <a:pt x="228849" y="211846"/>
                    <a:pt x="227054" y="218130"/>
                    <a:pt x="227054" y="222618"/>
                  </a:cubicBezTo>
                  <a:lnTo>
                    <a:pt x="233336" y="222618"/>
                  </a:lnTo>
                  <a:cubicBezTo>
                    <a:pt x="233336" y="211846"/>
                    <a:pt x="235131" y="206461"/>
                    <a:pt x="239618" y="206461"/>
                  </a:cubicBezTo>
                  <a:cubicBezTo>
                    <a:pt x="241413" y="206461"/>
                    <a:pt x="248593" y="196586"/>
                    <a:pt x="259362" y="177735"/>
                  </a:cubicBezTo>
                  <a:cubicBezTo>
                    <a:pt x="251285" y="172350"/>
                    <a:pt x="245900" y="170554"/>
                    <a:pt x="242311" y="170554"/>
                  </a:cubicBezTo>
                  <a:close/>
                  <a:moveTo>
                    <a:pt x="238721" y="377015"/>
                  </a:moveTo>
                  <a:lnTo>
                    <a:pt x="238721" y="383298"/>
                  </a:lnTo>
                  <a:lnTo>
                    <a:pt x="242311" y="383298"/>
                  </a:lnTo>
                  <a:lnTo>
                    <a:pt x="242311" y="377015"/>
                  </a:lnTo>
                  <a:lnTo>
                    <a:pt x="238721" y="377015"/>
                  </a:lnTo>
                  <a:close/>
                  <a:moveTo>
                    <a:pt x="245900" y="331234"/>
                  </a:moveTo>
                  <a:cubicBezTo>
                    <a:pt x="249490" y="331234"/>
                    <a:pt x="253080" y="336620"/>
                    <a:pt x="255772" y="347392"/>
                  </a:cubicBezTo>
                  <a:cubicBezTo>
                    <a:pt x="249490" y="358164"/>
                    <a:pt x="245900" y="365345"/>
                    <a:pt x="245900" y="369834"/>
                  </a:cubicBezTo>
                  <a:cubicBezTo>
                    <a:pt x="247695" y="369834"/>
                    <a:pt x="249490" y="370731"/>
                    <a:pt x="249490" y="373424"/>
                  </a:cubicBezTo>
                  <a:lnTo>
                    <a:pt x="262054" y="369834"/>
                  </a:lnTo>
                  <a:lnTo>
                    <a:pt x="278208" y="373424"/>
                  </a:lnTo>
                  <a:cubicBezTo>
                    <a:pt x="284490" y="373424"/>
                    <a:pt x="293465" y="369834"/>
                    <a:pt x="307824" y="363550"/>
                  </a:cubicBezTo>
                  <a:cubicBezTo>
                    <a:pt x="311414" y="365345"/>
                    <a:pt x="315901" y="367141"/>
                    <a:pt x="320388" y="367141"/>
                  </a:cubicBezTo>
                  <a:lnTo>
                    <a:pt x="320388" y="358164"/>
                  </a:lnTo>
                  <a:lnTo>
                    <a:pt x="297952" y="358164"/>
                  </a:lnTo>
                  <a:cubicBezTo>
                    <a:pt x="293465" y="358164"/>
                    <a:pt x="291670" y="356369"/>
                    <a:pt x="291670" y="351881"/>
                  </a:cubicBezTo>
                  <a:lnTo>
                    <a:pt x="294362" y="335723"/>
                  </a:lnTo>
                  <a:lnTo>
                    <a:pt x="285388" y="335723"/>
                  </a:lnTo>
                  <a:lnTo>
                    <a:pt x="285388" y="339313"/>
                  </a:lnTo>
                  <a:cubicBezTo>
                    <a:pt x="287183" y="343802"/>
                    <a:pt x="288978" y="346495"/>
                    <a:pt x="288978" y="348290"/>
                  </a:cubicBezTo>
                  <a:lnTo>
                    <a:pt x="282696" y="351881"/>
                  </a:lnTo>
                  <a:cubicBezTo>
                    <a:pt x="282696" y="350085"/>
                    <a:pt x="281798" y="348290"/>
                    <a:pt x="279106" y="348290"/>
                  </a:cubicBezTo>
                  <a:cubicBezTo>
                    <a:pt x="279106" y="350085"/>
                    <a:pt x="278208" y="351881"/>
                    <a:pt x="275516" y="351881"/>
                  </a:cubicBezTo>
                  <a:cubicBezTo>
                    <a:pt x="271029" y="342904"/>
                    <a:pt x="265644" y="337518"/>
                    <a:pt x="259362" y="335723"/>
                  </a:cubicBezTo>
                  <a:lnTo>
                    <a:pt x="262952" y="329439"/>
                  </a:lnTo>
                  <a:lnTo>
                    <a:pt x="262952" y="313281"/>
                  </a:lnTo>
                  <a:lnTo>
                    <a:pt x="256670" y="313281"/>
                  </a:lnTo>
                  <a:cubicBezTo>
                    <a:pt x="248593" y="314179"/>
                    <a:pt x="245900" y="320463"/>
                    <a:pt x="245900" y="331234"/>
                  </a:cubicBezTo>
                  <a:close/>
                  <a:moveTo>
                    <a:pt x="248593" y="103230"/>
                  </a:moveTo>
                  <a:lnTo>
                    <a:pt x="248593" y="115797"/>
                  </a:lnTo>
                  <a:cubicBezTo>
                    <a:pt x="251285" y="115797"/>
                    <a:pt x="254875" y="113104"/>
                    <a:pt x="257567" y="106821"/>
                  </a:cubicBezTo>
                  <a:lnTo>
                    <a:pt x="251285" y="103230"/>
                  </a:lnTo>
                  <a:lnTo>
                    <a:pt x="248593" y="103230"/>
                  </a:lnTo>
                  <a:close/>
                  <a:moveTo>
                    <a:pt x="252182" y="377015"/>
                  </a:moveTo>
                  <a:lnTo>
                    <a:pt x="252182" y="385991"/>
                  </a:lnTo>
                  <a:lnTo>
                    <a:pt x="255772" y="385991"/>
                  </a:lnTo>
                  <a:lnTo>
                    <a:pt x="255772" y="377015"/>
                  </a:lnTo>
                  <a:lnTo>
                    <a:pt x="252182" y="377015"/>
                  </a:lnTo>
                  <a:close/>
                  <a:moveTo>
                    <a:pt x="252182" y="701068"/>
                  </a:moveTo>
                  <a:lnTo>
                    <a:pt x="252182" y="714533"/>
                  </a:lnTo>
                  <a:lnTo>
                    <a:pt x="258465" y="714533"/>
                  </a:lnTo>
                  <a:lnTo>
                    <a:pt x="258465" y="701068"/>
                  </a:lnTo>
                  <a:lnTo>
                    <a:pt x="252182" y="701068"/>
                  </a:lnTo>
                  <a:close/>
                  <a:moveTo>
                    <a:pt x="284490" y="395866"/>
                  </a:moveTo>
                  <a:lnTo>
                    <a:pt x="288080" y="402149"/>
                  </a:lnTo>
                  <a:lnTo>
                    <a:pt x="288080" y="405740"/>
                  </a:lnTo>
                  <a:cubicBezTo>
                    <a:pt x="288080" y="412023"/>
                    <a:pt x="283593" y="415614"/>
                    <a:pt x="274618" y="415614"/>
                  </a:cubicBezTo>
                  <a:lnTo>
                    <a:pt x="274618" y="421898"/>
                  </a:lnTo>
                  <a:lnTo>
                    <a:pt x="280901" y="418307"/>
                  </a:lnTo>
                  <a:lnTo>
                    <a:pt x="287183" y="421898"/>
                  </a:lnTo>
                  <a:cubicBezTo>
                    <a:pt x="288080" y="417409"/>
                    <a:pt x="289875" y="415614"/>
                    <a:pt x="293465" y="415614"/>
                  </a:cubicBezTo>
                  <a:lnTo>
                    <a:pt x="303337" y="421898"/>
                  </a:lnTo>
                  <a:lnTo>
                    <a:pt x="312311" y="421898"/>
                  </a:lnTo>
                  <a:cubicBezTo>
                    <a:pt x="315901" y="421898"/>
                    <a:pt x="320388" y="417409"/>
                    <a:pt x="325773" y="409330"/>
                  </a:cubicBezTo>
                  <a:lnTo>
                    <a:pt x="325773" y="405740"/>
                  </a:lnTo>
                  <a:lnTo>
                    <a:pt x="322183" y="405740"/>
                  </a:lnTo>
                  <a:cubicBezTo>
                    <a:pt x="315004" y="410228"/>
                    <a:pt x="309619" y="412023"/>
                    <a:pt x="306029" y="412023"/>
                  </a:cubicBezTo>
                  <a:cubicBezTo>
                    <a:pt x="306029" y="409330"/>
                    <a:pt x="300645" y="403945"/>
                    <a:pt x="289875" y="395866"/>
                  </a:cubicBezTo>
                  <a:lnTo>
                    <a:pt x="284490" y="395866"/>
                  </a:lnTo>
                  <a:close/>
                  <a:moveTo>
                    <a:pt x="274618" y="424590"/>
                  </a:moveTo>
                  <a:lnTo>
                    <a:pt x="274618" y="428181"/>
                  </a:lnTo>
                  <a:lnTo>
                    <a:pt x="284490" y="428181"/>
                  </a:lnTo>
                  <a:lnTo>
                    <a:pt x="284490" y="424590"/>
                  </a:lnTo>
                  <a:lnTo>
                    <a:pt x="274618" y="424590"/>
                  </a:lnTo>
                  <a:close/>
                  <a:moveTo>
                    <a:pt x="290773" y="710942"/>
                  </a:moveTo>
                  <a:cubicBezTo>
                    <a:pt x="290773" y="716328"/>
                    <a:pt x="288978" y="721714"/>
                    <a:pt x="284490" y="727100"/>
                  </a:cubicBezTo>
                  <a:lnTo>
                    <a:pt x="290773" y="727100"/>
                  </a:lnTo>
                  <a:cubicBezTo>
                    <a:pt x="293465" y="727100"/>
                    <a:pt x="297055" y="722612"/>
                    <a:pt x="299747" y="714533"/>
                  </a:cubicBezTo>
                  <a:lnTo>
                    <a:pt x="293465" y="710942"/>
                  </a:lnTo>
                  <a:lnTo>
                    <a:pt x="290773" y="710942"/>
                  </a:lnTo>
                  <a:close/>
                  <a:moveTo>
                    <a:pt x="306927" y="302510"/>
                  </a:moveTo>
                  <a:lnTo>
                    <a:pt x="306927" y="318667"/>
                  </a:lnTo>
                  <a:lnTo>
                    <a:pt x="309619" y="318667"/>
                  </a:lnTo>
                  <a:cubicBezTo>
                    <a:pt x="309619" y="314179"/>
                    <a:pt x="314106" y="308793"/>
                    <a:pt x="323081" y="302510"/>
                  </a:cubicBezTo>
                  <a:lnTo>
                    <a:pt x="306927" y="302510"/>
                  </a:lnTo>
                  <a:close/>
                  <a:moveTo>
                    <a:pt x="319491" y="730691"/>
                  </a:moveTo>
                  <a:lnTo>
                    <a:pt x="319491" y="736974"/>
                  </a:lnTo>
                  <a:cubicBezTo>
                    <a:pt x="319491" y="740565"/>
                    <a:pt x="322183" y="743258"/>
                    <a:pt x="328465" y="746849"/>
                  </a:cubicBezTo>
                  <a:cubicBezTo>
                    <a:pt x="328465" y="741463"/>
                    <a:pt x="330260" y="736077"/>
                    <a:pt x="334747" y="730691"/>
                  </a:cubicBezTo>
                  <a:lnTo>
                    <a:pt x="331158" y="714533"/>
                  </a:lnTo>
                  <a:cubicBezTo>
                    <a:pt x="329363" y="714533"/>
                    <a:pt x="324876" y="719919"/>
                    <a:pt x="319491" y="730691"/>
                  </a:cubicBezTo>
                  <a:close/>
                  <a:moveTo>
                    <a:pt x="329363" y="331234"/>
                  </a:moveTo>
                  <a:lnTo>
                    <a:pt x="329363" y="344699"/>
                  </a:lnTo>
                  <a:lnTo>
                    <a:pt x="332952" y="344699"/>
                  </a:lnTo>
                  <a:lnTo>
                    <a:pt x="332952" y="331234"/>
                  </a:lnTo>
                  <a:lnTo>
                    <a:pt x="329363" y="331234"/>
                  </a:lnTo>
                  <a:close/>
                  <a:moveTo>
                    <a:pt x="329363" y="347392"/>
                  </a:moveTo>
                  <a:lnTo>
                    <a:pt x="329363" y="353676"/>
                  </a:lnTo>
                  <a:lnTo>
                    <a:pt x="332952" y="353676"/>
                  </a:lnTo>
                  <a:lnTo>
                    <a:pt x="332952" y="347392"/>
                  </a:lnTo>
                  <a:lnTo>
                    <a:pt x="329363" y="347392"/>
                  </a:lnTo>
                  <a:close/>
                  <a:moveTo>
                    <a:pt x="332055" y="649902"/>
                  </a:moveTo>
                  <a:lnTo>
                    <a:pt x="332055" y="659776"/>
                  </a:lnTo>
                  <a:lnTo>
                    <a:pt x="344619" y="663367"/>
                  </a:lnTo>
                  <a:lnTo>
                    <a:pt x="344619" y="649902"/>
                  </a:lnTo>
                  <a:lnTo>
                    <a:pt x="332055" y="649902"/>
                  </a:lnTo>
                  <a:close/>
                  <a:moveTo>
                    <a:pt x="339235" y="723509"/>
                  </a:moveTo>
                  <a:cubicBezTo>
                    <a:pt x="339235" y="726202"/>
                    <a:pt x="341927" y="729793"/>
                    <a:pt x="348209" y="733384"/>
                  </a:cubicBezTo>
                  <a:lnTo>
                    <a:pt x="348209" y="723509"/>
                  </a:lnTo>
                  <a:lnTo>
                    <a:pt x="339235" y="723509"/>
                  </a:lnTo>
                  <a:close/>
                  <a:moveTo>
                    <a:pt x="351799" y="473064"/>
                  </a:moveTo>
                  <a:lnTo>
                    <a:pt x="351799" y="489222"/>
                  </a:lnTo>
                  <a:lnTo>
                    <a:pt x="355389" y="489222"/>
                  </a:lnTo>
                  <a:cubicBezTo>
                    <a:pt x="355389" y="485631"/>
                    <a:pt x="357184" y="482040"/>
                    <a:pt x="361671" y="476654"/>
                  </a:cubicBezTo>
                  <a:lnTo>
                    <a:pt x="355389" y="473064"/>
                  </a:lnTo>
                  <a:lnTo>
                    <a:pt x="351799" y="473064"/>
                  </a:lnTo>
                  <a:close/>
                  <a:moveTo>
                    <a:pt x="351799" y="752234"/>
                  </a:moveTo>
                  <a:lnTo>
                    <a:pt x="351799" y="758518"/>
                  </a:lnTo>
                  <a:cubicBezTo>
                    <a:pt x="352696" y="763006"/>
                    <a:pt x="354491" y="764801"/>
                    <a:pt x="358081" y="764801"/>
                  </a:cubicBezTo>
                  <a:lnTo>
                    <a:pt x="361671" y="758518"/>
                  </a:lnTo>
                  <a:cubicBezTo>
                    <a:pt x="361671" y="754030"/>
                    <a:pt x="359876" y="752234"/>
                    <a:pt x="355389" y="752234"/>
                  </a:cubicBezTo>
                  <a:lnTo>
                    <a:pt x="351799" y="752234"/>
                  </a:lnTo>
                  <a:close/>
                  <a:moveTo>
                    <a:pt x="355389" y="608610"/>
                  </a:moveTo>
                  <a:lnTo>
                    <a:pt x="355389" y="617586"/>
                  </a:lnTo>
                  <a:cubicBezTo>
                    <a:pt x="356286" y="622074"/>
                    <a:pt x="358081" y="623870"/>
                    <a:pt x="361671" y="623870"/>
                  </a:cubicBezTo>
                  <a:lnTo>
                    <a:pt x="361671" y="613996"/>
                  </a:lnTo>
                  <a:cubicBezTo>
                    <a:pt x="361671" y="610405"/>
                    <a:pt x="359876" y="608610"/>
                    <a:pt x="355389" y="608610"/>
                  </a:cubicBezTo>
                  <a:close/>
                  <a:moveTo>
                    <a:pt x="358081" y="691194"/>
                  </a:moveTo>
                  <a:cubicBezTo>
                    <a:pt x="360773" y="710942"/>
                    <a:pt x="367056" y="725305"/>
                    <a:pt x="377825" y="736077"/>
                  </a:cubicBezTo>
                  <a:lnTo>
                    <a:pt x="377825" y="745951"/>
                  </a:lnTo>
                  <a:cubicBezTo>
                    <a:pt x="377825" y="750439"/>
                    <a:pt x="374235" y="752234"/>
                    <a:pt x="367953" y="752234"/>
                  </a:cubicBezTo>
                  <a:lnTo>
                    <a:pt x="367953" y="755825"/>
                  </a:lnTo>
                  <a:lnTo>
                    <a:pt x="384107" y="785448"/>
                  </a:lnTo>
                  <a:lnTo>
                    <a:pt x="387697" y="785448"/>
                  </a:lnTo>
                  <a:cubicBezTo>
                    <a:pt x="392184" y="785448"/>
                    <a:pt x="393979" y="783652"/>
                    <a:pt x="393979" y="779164"/>
                  </a:cubicBezTo>
                  <a:cubicBezTo>
                    <a:pt x="393979" y="773778"/>
                    <a:pt x="390389" y="765699"/>
                    <a:pt x="384107" y="756723"/>
                  </a:cubicBezTo>
                  <a:cubicBezTo>
                    <a:pt x="384107" y="744156"/>
                    <a:pt x="388594" y="736974"/>
                    <a:pt x="397569" y="736974"/>
                  </a:cubicBezTo>
                  <a:lnTo>
                    <a:pt x="397569" y="708249"/>
                  </a:lnTo>
                  <a:cubicBezTo>
                    <a:pt x="397569" y="703761"/>
                    <a:pt x="395774" y="701966"/>
                    <a:pt x="391286" y="701966"/>
                  </a:cubicBezTo>
                  <a:lnTo>
                    <a:pt x="391286" y="721714"/>
                  </a:lnTo>
                  <a:lnTo>
                    <a:pt x="381415" y="721714"/>
                  </a:lnTo>
                  <a:cubicBezTo>
                    <a:pt x="379620" y="721714"/>
                    <a:pt x="375133" y="713635"/>
                    <a:pt x="368850" y="696580"/>
                  </a:cubicBezTo>
                  <a:lnTo>
                    <a:pt x="365261" y="696580"/>
                  </a:lnTo>
                  <a:lnTo>
                    <a:pt x="368850" y="690296"/>
                  </a:lnTo>
                  <a:lnTo>
                    <a:pt x="368850" y="686706"/>
                  </a:lnTo>
                  <a:lnTo>
                    <a:pt x="365261" y="686706"/>
                  </a:lnTo>
                  <a:cubicBezTo>
                    <a:pt x="360773" y="685808"/>
                    <a:pt x="358081" y="687603"/>
                    <a:pt x="358081" y="691194"/>
                  </a:cubicBezTo>
                  <a:close/>
                  <a:moveTo>
                    <a:pt x="364363" y="656185"/>
                  </a:moveTo>
                  <a:lnTo>
                    <a:pt x="364363" y="659776"/>
                  </a:lnTo>
                  <a:lnTo>
                    <a:pt x="370645" y="659776"/>
                  </a:lnTo>
                  <a:lnTo>
                    <a:pt x="370645" y="656185"/>
                  </a:lnTo>
                  <a:lnTo>
                    <a:pt x="364363" y="656185"/>
                  </a:lnTo>
                  <a:close/>
                  <a:moveTo>
                    <a:pt x="374235" y="508072"/>
                  </a:moveTo>
                  <a:lnTo>
                    <a:pt x="374235" y="514356"/>
                  </a:lnTo>
                  <a:lnTo>
                    <a:pt x="377825" y="514356"/>
                  </a:lnTo>
                  <a:lnTo>
                    <a:pt x="377825" y="508072"/>
                  </a:lnTo>
                  <a:lnTo>
                    <a:pt x="374235" y="508072"/>
                  </a:lnTo>
                  <a:close/>
                  <a:moveTo>
                    <a:pt x="374235" y="559239"/>
                  </a:moveTo>
                  <a:lnTo>
                    <a:pt x="374235" y="565522"/>
                  </a:lnTo>
                  <a:lnTo>
                    <a:pt x="377825" y="565522"/>
                  </a:lnTo>
                  <a:lnTo>
                    <a:pt x="377825" y="559239"/>
                  </a:lnTo>
                  <a:lnTo>
                    <a:pt x="374235" y="559239"/>
                  </a:lnTo>
                  <a:close/>
                  <a:moveTo>
                    <a:pt x="384107" y="666060"/>
                  </a:moveTo>
                  <a:lnTo>
                    <a:pt x="384107" y="672343"/>
                  </a:lnTo>
                  <a:lnTo>
                    <a:pt x="387697" y="672343"/>
                  </a:lnTo>
                  <a:lnTo>
                    <a:pt x="387697" y="666060"/>
                  </a:lnTo>
                  <a:lnTo>
                    <a:pt x="384107" y="666060"/>
                  </a:lnTo>
                  <a:close/>
                  <a:moveTo>
                    <a:pt x="386799" y="788141"/>
                  </a:moveTo>
                  <a:lnTo>
                    <a:pt x="386799" y="791731"/>
                  </a:lnTo>
                  <a:lnTo>
                    <a:pt x="393081" y="791731"/>
                  </a:lnTo>
                  <a:lnTo>
                    <a:pt x="393081" y="788141"/>
                  </a:lnTo>
                  <a:lnTo>
                    <a:pt x="386799" y="788141"/>
                  </a:lnTo>
                  <a:close/>
                  <a:moveTo>
                    <a:pt x="428979" y="762109"/>
                  </a:moveTo>
                  <a:lnTo>
                    <a:pt x="428979" y="768392"/>
                  </a:lnTo>
                  <a:cubicBezTo>
                    <a:pt x="433467" y="768392"/>
                    <a:pt x="435262" y="766597"/>
                    <a:pt x="435262" y="762109"/>
                  </a:cubicBezTo>
                  <a:lnTo>
                    <a:pt x="428979" y="762109"/>
                  </a:lnTo>
                  <a:close/>
                </a:path>
              </a:pathLst>
            </a:custGeom>
            <a:solidFill>
              <a:srgbClr val="65B24C"/>
            </a:solidFill>
            <a:ln w="897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2D3C368-B8E1-EA72-3696-E89157D2DF52}"/>
                </a:ext>
              </a:extLst>
            </p:cNvPr>
            <p:cNvSpPr/>
            <p:nvPr/>
          </p:nvSpPr>
          <p:spPr>
            <a:xfrm>
              <a:off x="4373256" y="4210203"/>
              <a:ext cx="392184" cy="884189"/>
            </a:xfrm>
            <a:custGeom>
              <a:avLst/>
              <a:gdLst>
                <a:gd name="connsiteX0" fmla="*/ 38590 w 392184"/>
                <a:gd name="connsiteY0" fmla="*/ 0 h 884189"/>
                <a:gd name="connsiteX1" fmla="*/ 83463 w 392184"/>
                <a:gd name="connsiteY1" fmla="*/ 3591 h 884189"/>
                <a:gd name="connsiteX2" fmla="*/ 89745 w 392184"/>
                <a:gd name="connsiteY2" fmla="*/ 0 h 884189"/>
                <a:gd name="connsiteX3" fmla="*/ 96027 w 392184"/>
                <a:gd name="connsiteY3" fmla="*/ 3591 h 884189"/>
                <a:gd name="connsiteX4" fmla="*/ 105899 w 392184"/>
                <a:gd name="connsiteY4" fmla="*/ 0 h 884189"/>
                <a:gd name="connsiteX5" fmla="*/ 144489 w 392184"/>
                <a:gd name="connsiteY5" fmla="*/ 3591 h 884189"/>
                <a:gd name="connsiteX6" fmla="*/ 205515 w 392184"/>
                <a:gd name="connsiteY6" fmla="*/ 0 h 884189"/>
                <a:gd name="connsiteX7" fmla="*/ 341030 w 392184"/>
                <a:gd name="connsiteY7" fmla="*/ 58348 h 884189"/>
                <a:gd name="connsiteX8" fmla="*/ 392184 w 392184"/>
                <a:gd name="connsiteY8" fmla="*/ 193893 h 884189"/>
                <a:gd name="connsiteX9" fmla="*/ 392184 w 392184"/>
                <a:gd name="connsiteY9" fmla="*/ 391377 h 884189"/>
                <a:gd name="connsiteX10" fmla="*/ 350902 w 392184"/>
                <a:gd name="connsiteY10" fmla="*/ 519742 h 884189"/>
                <a:gd name="connsiteX11" fmla="*/ 350902 w 392184"/>
                <a:gd name="connsiteY11" fmla="*/ 523332 h 884189"/>
                <a:gd name="connsiteX12" fmla="*/ 392184 w 392184"/>
                <a:gd name="connsiteY12" fmla="*/ 652595 h 884189"/>
                <a:gd name="connsiteX13" fmla="*/ 392184 w 392184"/>
                <a:gd name="connsiteY13" fmla="*/ 849181 h 884189"/>
                <a:gd name="connsiteX14" fmla="*/ 357184 w 392184"/>
                <a:gd name="connsiteY14" fmla="*/ 884190 h 884189"/>
                <a:gd name="connsiteX15" fmla="*/ 276413 w 392184"/>
                <a:gd name="connsiteY15" fmla="*/ 884190 h 884189"/>
                <a:gd name="connsiteX16" fmla="*/ 247696 w 392184"/>
                <a:gd name="connsiteY16" fmla="*/ 851874 h 884189"/>
                <a:gd name="connsiteX17" fmla="*/ 251285 w 392184"/>
                <a:gd name="connsiteY17" fmla="*/ 825842 h 884189"/>
                <a:gd name="connsiteX18" fmla="*/ 247696 w 392184"/>
                <a:gd name="connsiteY18" fmla="*/ 809684 h 884189"/>
                <a:gd name="connsiteX19" fmla="*/ 251285 w 392184"/>
                <a:gd name="connsiteY19" fmla="*/ 806094 h 884189"/>
                <a:gd name="connsiteX20" fmla="*/ 248593 w 392184"/>
                <a:gd name="connsiteY20" fmla="*/ 784550 h 884189"/>
                <a:gd name="connsiteX21" fmla="*/ 248593 w 392184"/>
                <a:gd name="connsiteY21" fmla="*/ 762109 h 884189"/>
                <a:gd name="connsiteX22" fmla="*/ 252183 w 392184"/>
                <a:gd name="connsiteY22" fmla="*/ 745951 h 884189"/>
                <a:gd name="connsiteX23" fmla="*/ 248593 w 392184"/>
                <a:gd name="connsiteY23" fmla="*/ 736077 h 884189"/>
                <a:gd name="connsiteX24" fmla="*/ 252183 w 392184"/>
                <a:gd name="connsiteY24" fmla="*/ 652595 h 884189"/>
                <a:gd name="connsiteX25" fmla="*/ 252183 w 392184"/>
                <a:gd name="connsiteY25" fmla="*/ 649004 h 884189"/>
                <a:gd name="connsiteX26" fmla="*/ 193849 w 392184"/>
                <a:gd name="connsiteY26" fmla="*/ 596940 h 884189"/>
                <a:gd name="connsiteX27" fmla="*/ 148976 w 392184"/>
                <a:gd name="connsiteY27" fmla="*/ 596940 h 884189"/>
                <a:gd name="connsiteX28" fmla="*/ 148976 w 392184"/>
                <a:gd name="connsiteY28" fmla="*/ 842000 h 884189"/>
                <a:gd name="connsiteX29" fmla="*/ 113078 w 392184"/>
                <a:gd name="connsiteY29" fmla="*/ 884190 h 884189"/>
                <a:gd name="connsiteX30" fmla="*/ 26026 w 392184"/>
                <a:gd name="connsiteY30" fmla="*/ 884190 h 884189"/>
                <a:gd name="connsiteX31" fmla="*/ 0 w 392184"/>
                <a:gd name="connsiteY31" fmla="*/ 851874 h 884189"/>
                <a:gd name="connsiteX32" fmla="*/ 3590 w 392184"/>
                <a:gd name="connsiteY32" fmla="*/ 819558 h 884189"/>
                <a:gd name="connsiteX33" fmla="*/ 3590 w 392184"/>
                <a:gd name="connsiteY33" fmla="*/ 726202 h 884189"/>
                <a:gd name="connsiteX34" fmla="*/ 7180 w 392184"/>
                <a:gd name="connsiteY34" fmla="*/ 706454 h 884189"/>
                <a:gd name="connsiteX35" fmla="*/ 898 w 392184"/>
                <a:gd name="connsiteY35" fmla="*/ 671445 h 884189"/>
                <a:gd name="connsiteX36" fmla="*/ 898 w 392184"/>
                <a:gd name="connsiteY36" fmla="*/ 639130 h 884189"/>
                <a:gd name="connsiteX37" fmla="*/ 4487 w 392184"/>
                <a:gd name="connsiteY37" fmla="*/ 594247 h 884189"/>
                <a:gd name="connsiteX38" fmla="*/ 898 w 392184"/>
                <a:gd name="connsiteY38" fmla="*/ 587964 h 884189"/>
                <a:gd name="connsiteX39" fmla="*/ 4487 w 392184"/>
                <a:gd name="connsiteY39" fmla="*/ 571806 h 884189"/>
                <a:gd name="connsiteX40" fmla="*/ 898 w 392184"/>
                <a:gd name="connsiteY40" fmla="*/ 552058 h 884189"/>
                <a:gd name="connsiteX41" fmla="*/ 4487 w 392184"/>
                <a:gd name="connsiteY41" fmla="*/ 542183 h 884189"/>
                <a:gd name="connsiteX42" fmla="*/ 898 w 392184"/>
                <a:gd name="connsiteY42" fmla="*/ 512561 h 884189"/>
                <a:gd name="connsiteX43" fmla="*/ 4487 w 392184"/>
                <a:gd name="connsiteY43" fmla="*/ 471269 h 884189"/>
                <a:gd name="connsiteX44" fmla="*/ 898 w 392184"/>
                <a:gd name="connsiteY44" fmla="*/ 451520 h 884189"/>
                <a:gd name="connsiteX45" fmla="*/ 4487 w 392184"/>
                <a:gd name="connsiteY45" fmla="*/ 386889 h 884189"/>
                <a:gd name="connsiteX46" fmla="*/ 4487 w 392184"/>
                <a:gd name="connsiteY46" fmla="*/ 348290 h 884189"/>
                <a:gd name="connsiteX47" fmla="*/ 898 w 392184"/>
                <a:gd name="connsiteY47" fmla="*/ 318667 h 884189"/>
                <a:gd name="connsiteX48" fmla="*/ 7180 w 392184"/>
                <a:gd name="connsiteY48" fmla="*/ 273785 h 884189"/>
                <a:gd name="connsiteX49" fmla="*/ 898 w 392184"/>
                <a:gd name="connsiteY49" fmla="*/ 245060 h 884189"/>
                <a:gd name="connsiteX50" fmla="*/ 4487 w 392184"/>
                <a:gd name="connsiteY50" fmla="*/ 134648 h 884189"/>
                <a:gd name="connsiteX51" fmla="*/ 4487 w 392184"/>
                <a:gd name="connsiteY51" fmla="*/ 37701 h 884189"/>
                <a:gd name="connsiteX52" fmla="*/ 38590 w 392184"/>
                <a:gd name="connsiteY52" fmla="*/ 0 h 884189"/>
                <a:gd name="connsiteX53" fmla="*/ 51155 w 392184"/>
                <a:gd name="connsiteY53" fmla="*/ 129262 h 884189"/>
                <a:gd name="connsiteX54" fmla="*/ 51155 w 392184"/>
                <a:gd name="connsiteY54" fmla="*/ 145420 h 884189"/>
                <a:gd name="connsiteX55" fmla="*/ 57437 w 392184"/>
                <a:gd name="connsiteY55" fmla="*/ 145420 h 884189"/>
                <a:gd name="connsiteX56" fmla="*/ 61027 w 392184"/>
                <a:gd name="connsiteY56" fmla="*/ 129262 h 884189"/>
                <a:gd name="connsiteX57" fmla="*/ 51155 w 392184"/>
                <a:gd name="connsiteY57" fmla="*/ 129262 h 884189"/>
                <a:gd name="connsiteX58" fmla="*/ 58334 w 392184"/>
                <a:gd name="connsiteY58" fmla="*/ 345597 h 884189"/>
                <a:gd name="connsiteX59" fmla="*/ 54744 w 392184"/>
                <a:gd name="connsiteY59" fmla="*/ 351881 h 884189"/>
                <a:gd name="connsiteX60" fmla="*/ 64616 w 392184"/>
                <a:gd name="connsiteY60" fmla="*/ 351881 h 884189"/>
                <a:gd name="connsiteX61" fmla="*/ 58334 w 392184"/>
                <a:gd name="connsiteY61" fmla="*/ 345597 h 884189"/>
                <a:gd name="connsiteX62" fmla="*/ 54744 w 392184"/>
                <a:gd name="connsiteY62" fmla="*/ 635539 h 884189"/>
                <a:gd name="connsiteX63" fmla="*/ 54744 w 392184"/>
                <a:gd name="connsiteY63" fmla="*/ 639130 h 884189"/>
                <a:gd name="connsiteX64" fmla="*/ 61027 w 392184"/>
                <a:gd name="connsiteY64" fmla="*/ 639130 h 884189"/>
                <a:gd name="connsiteX65" fmla="*/ 61027 w 392184"/>
                <a:gd name="connsiteY65" fmla="*/ 635539 h 884189"/>
                <a:gd name="connsiteX66" fmla="*/ 54744 w 392184"/>
                <a:gd name="connsiteY66" fmla="*/ 635539 h 884189"/>
                <a:gd name="connsiteX67" fmla="*/ 58334 w 392184"/>
                <a:gd name="connsiteY67" fmla="*/ 313281 h 884189"/>
                <a:gd name="connsiteX68" fmla="*/ 58334 w 392184"/>
                <a:gd name="connsiteY68" fmla="*/ 319565 h 884189"/>
                <a:gd name="connsiteX69" fmla="*/ 64616 w 392184"/>
                <a:gd name="connsiteY69" fmla="*/ 313281 h 884189"/>
                <a:gd name="connsiteX70" fmla="*/ 58334 w 392184"/>
                <a:gd name="connsiteY70" fmla="*/ 313281 h 884189"/>
                <a:gd name="connsiteX71" fmla="*/ 61027 w 392184"/>
                <a:gd name="connsiteY71" fmla="*/ 674138 h 884189"/>
                <a:gd name="connsiteX72" fmla="*/ 61027 w 392184"/>
                <a:gd name="connsiteY72" fmla="*/ 677729 h 884189"/>
                <a:gd name="connsiteX73" fmla="*/ 67308 w 392184"/>
                <a:gd name="connsiteY73" fmla="*/ 677729 h 884189"/>
                <a:gd name="connsiteX74" fmla="*/ 67308 w 392184"/>
                <a:gd name="connsiteY74" fmla="*/ 674138 h 884189"/>
                <a:gd name="connsiteX75" fmla="*/ 61027 w 392184"/>
                <a:gd name="connsiteY75" fmla="*/ 674138 h 884189"/>
                <a:gd name="connsiteX76" fmla="*/ 64616 w 392184"/>
                <a:gd name="connsiteY76" fmla="*/ 219925 h 884189"/>
                <a:gd name="connsiteX77" fmla="*/ 70899 w 392184"/>
                <a:gd name="connsiteY77" fmla="*/ 226209 h 884189"/>
                <a:gd name="connsiteX78" fmla="*/ 70899 w 392184"/>
                <a:gd name="connsiteY78" fmla="*/ 219925 h 884189"/>
                <a:gd name="connsiteX79" fmla="*/ 64616 w 392184"/>
                <a:gd name="connsiteY79" fmla="*/ 219925 h 884189"/>
                <a:gd name="connsiteX80" fmla="*/ 77180 w 392184"/>
                <a:gd name="connsiteY80" fmla="*/ 533207 h 884189"/>
                <a:gd name="connsiteX81" fmla="*/ 68206 w 392184"/>
                <a:gd name="connsiteY81" fmla="*/ 552955 h 884189"/>
                <a:gd name="connsiteX82" fmla="*/ 77180 w 392184"/>
                <a:gd name="connsiteY82" fmla="*/ 561932 h 884189"/>
                <a:gd name="connsiteX83" fmla="*/ 87052 w 392184"/>
                <a:gd name="connsiteY83" fmla="*/ 561932 h 884189"/>
                <a:gd name="connsiteX84" fmla="*/ 83463 w 392184"/>
                <a:gd name="connsiteY84" fmla="*/ 555648 h 884189"/>
                <a:gd name="connsiteX85" fmla="*/ 83463 w 392184"/>
                <a:gd name="connsiteY85" fmla="*/ 533207 h 884189"/>
                <a:gd name="connsiteX86" fmla="*/ 77180 w 392184"/>
                <a:gd name="connsiteY86" fmla="*/ 533207 h 884189"/>
                <a:gd name="connsiteX87" fmla="*/ 68206 w 392184"/>
                <a:gd name="connsiteY87" fmla="*/ 596940 h 884189"/>
                <a:gd name="connsiteX88" fmla="*/ 68206 w 392184"/>
                <a:gd name="connsiteY88" fmla="*/ 606814 h 884189"/>
                <a:gd name="connsiteX89" fmla="*/ 70899 w 392184"/>
                <a:gd name="connsiteY89" fmla="*/ 606814 h 884189"/>
                <a:gd name="connsiteX90" fmla="*/ 87052 w 392184"/>
                <a:gd name="connsiteY90" fmla="*/ 600531 h 884189"/>
                <a:gd name="connsiteX91" fmla="*/ 87052 w 392184"/>
                <a:gd name="connsiteY91" fmla="*/ 596940 h 884189"/>
                <a:gd name="connsiteX92" fmla="*/ 68206 w 392184"/>
                <a:gd name="connsiteY92" fmla="*/ 596940 h 884189"/>
                <a:gd name="connsiteX93" fmla="*/ 68206 w 392184"/>
                <a:gd name="connsiteY93" fmla="*/ 719919 h 884189"/>
                <a:gd name="connsiteX94" fmla="*/ 68206 w 392184"/>
                <a:gd name="connsiteY94" fmla="*/ 726202 h 884189"/>
                <a:gd name="connsiteX95" fmla="*/ 70899 w 392184"/>
                <a:gd name="connsiteY95" fmla="*/ 726202 h 884189"/>
                <a:gd name="connsiteX96" fmla="*/ 70899 w 392184"/>
                <a:gd name="connsiteY96" fmla="*/ 719919 h 884189"/>
                <a:gd name="connsiteX97" fmla="*/ 68206 w 392184"/>
                <a:gd name="connsiteY97" fmla="*/ 719919 h 884189"/>
                <a:gd name="connsiteX98" fmla="*/ 70899 w 392184"/>
                <a:gd name="connsiteY98" fmla="*/ 523332 h 884189"/>
                <a:gd name="connsiteX99" fmla="*/ 70899 w 392184"/>
                <a:gd name="connsiteY99" fmla="*/ 526923 h 884189"/>
                <a:gd name="connsiteX100" fmla="*/ 77180 w 392184"/>
                <a:gd name="connsiteY100" fmla="*/ 526923 h 884189"/>
                <a:gd name="connsiteX101" fmla="*/ 77180 w 392184"/>
                <a:gd name="connsiteY101" fmla="*/ 523332 h 884189"/>
                <a:gd name="connsiteX102" fmla="*/ 70899 w 392184"/>
                <a:gd name="connsiteY102" fmla="*/ 523332 h 884189"/>
                <a:gd name="connsiteX103" fmla="*/ 77180 w 392184"/>
                <a:gd name="connsiteY103" fmla="*/ 135546 h 884189"/>
                <a:gd name="connsiteX104" fmla="*/ 73591 w 392184"/>
                <a:gd name="connsiteY104" fmla="*/ 151704 h 884189"/>
                <a:gd name="connsiteX105" fmla="*/ 87052 w 392184"/>
                <a:gd name="connsiteY105" fmla="*/ 157987 h 884189"/>
                <a:gd name="connsiteX106" fmla="*/ 87052 w 392184"/>
                <a:gd name="connsiteY106" fmla="*/ 151704 h 884189"/>
                <a:gd name="connsiteX107" fmla="*/ 83463 w 392184"/>
                <a:gd name="connsiteY107" fmla="*/ 135546 h 884189"/>
                <a:gd name="connsiteX108" fmla="*/ 77180 w 392184"/>
                <a:gd name="connsiteY108" fmla="*/ 135546 h 884189"/>
                <a:gd name="connsiteX109" fmla="*/ 73591 w 392184"/>
                <a:gd name="connsiteY109" fmla="*/ 446134 h 884189"/>
                <a:gd name="connsiteX110" fmla="*/ 73591 w 392184"/>
                <a:gd name="connsiteY110" fmla="*/ 458701 h 884189"/>
                <a:gd name="connsiteX111" fmla="*/ 96027 w 392184"/>
                <a:gd name="connsiteY111" fmla="*/ 442544 h 884189"/>
                <a:gd name="connsiteX112" fmla="*/ 89745 w 392184"/>
                <a:gd name="connsiteY112" fmla="*/ 436260 h 884189"/>
                <a:gd name="connsiteX113" fmla="*/ 73591 w 392184"/>
                <a:gd name="connsiteY113" fmla="*/ 446134 h 884189"/>
                <a:gd name="connsiteX114" fmla="*/ 77180 w 392184"/>
                <a:gd name="connsiteY114" fmla="*/ 497301 h 884189"/>
                <a:gd name="connsiteX115" fmla="*/ 77180 w 392184"/>
                <a:gd name="connsiteY115" fmla="*/ 500891 h 884189"/>
                <a:gd name="connsiteX116" fmla="*/ 106796 w 392184"/>
                <a:gd name="connsiteY116" fmla="*/ 513458 h 884189"/>
                <a:gd name="connsiteX117" fmla="*/ 110386 w 392184"/>
                <a:gd name="connsiteY117" fmla="*/ 513458 h 884189"/>
                <a:gd name="connsiteX118" fmla="*/ 116668 w 392184"/>
                <a:gd name="connsiteY118" fmla="*/ 507175 h 884189"/>
                <a:gd name="connsiteX119" fmla="*/ 104104 w 392184"/>
                <a:gd name="connsiteY119" fmla="*/ 487426 h 884189"/>
                <a:gd name="connsiteX120" fmla="*/ 100514 w 392184"/>
                <a:gd name="connsiteY120" fmla="*/ 487426 h 884189"/>
                <a:gd name="connsiteX121" fmla="*/ 100514 w 392184"/>
                <a:gd name="connsiteY121" fmla="*/ 493710 h 884189"/>
                <a:gd name="connsiteX122" fmla="*/ 94232 w 392184"/>
                <a:gd name="connsiteY122" fmla="*/ 493710 h 884189"/>
                <a:gd name="connsiteX123" fmla="*/ 97822 w 392184"/>
                <a:gd name="connsiteY123" fmla="*/ 487426 h 884189"/>
                <a:gd name="connsiteX124" fmla="*/ 94232 w 392184"/>
                <a:gd name="connsiteY124" fmla="*/ 487426 h 884189"/>
                <a:gd name="connsiteX125" fmla="*/ 77180 w 392184"/>
                <a:gd name="connsiteY125" fmla="*/ 497301 h 884189"/>
                <a:gd name="connsiteX126" fmla="*/ 80770 w 392184"/>
                <a:gd name="connsiteY126" fmla="*/ 74505 h 884189"/>
                <a:gd name="connsiteX127" fmla="*/ 80770 w 392184"/>
                <a:gd name="connsiteY127" fmla="*/ 84379 h 884189"/>
                <a:gd name="connsiteX128" fmla="*/ 90642 w 392184"/>
                <a:gd name="connsiteY128" fmla="*/ 93356 h 884189"/>
                <a:gd name="connsiteX129" fmla="*/ 90642 w 392184"/>
                <a:gd name="connsiteY129" fmla="*/ 80789 h 884189"/>
                <a:gd name="connsiteX130" fmla="*/ 84360 w 392184"/>
                <a:gd name="connsiteY130" fmla="*/ 74505 h 884189"/>
                <a:gd name="connsiteX131" fmla="*/ 80770 w 392184"/>
                <a:gd name="connsiteY131" fmla="*/ 74505 h 884189"/>
                <a:gd name="connsiteX132" fmla="*/ 80770 w 392184"/>
                <a:gd name="connsiteY132" fmla="*/ 400354 h 884189"/>
                <a:gd name="connsiteX133" fmla="*/ 80770 w 392184"/>
                <a:gd name="connsiteY133" fmla="*/ 406637 h 884189"/>
                <a:gd name="connsiteX134" fmla="*/ 84360 w 392184"/>
                <a:gd name="connsiteY134" fmla="*/ 406637 h 884189"/>
                <a:gd name="connsiteX135" fmla="*/ 84360 w 392184"/>
                <a:gd name="connsiteY135" fmla="*/ 400354 h 884189"/>
                <a:gd name="connsiteX136" fmla="*/ 80770 w 392184"/>
                <a:gd name="connsiteY136" fmla="*/ 400354 h 884189"/>
                <a:gd name="connsiteX137" fmla="*/ 93335 w 392184"/>
                <a:gd name="connsiteY137" fmla="*/ 464985 h 884189"/>
                <a:gd name="connsiteX138" fmla="*/ 87052 w 392184"/>
                <a:gd name="connsiteY138" fmla="*/ 477552 h 884189"/>
                <a:gd name="connsiteX139" fmla="*/ 87052 w 392184"/>
                <a:gd name="connsiteY139" fmla="*/ 483836 h 884189"/>
                <a:gd name="connsiteX140" fmla="*/ 90642 w 392184"/>
                <a:gd name="connsiteY140" fmla="*/ 483836 h 884189"/>
                <a:gd name="connsiteX141" fmla="*/ 103206 w 392184"/>
                <a:gd name="connsiteY141" fmla="*/ 464087 h 884189"/>
                <a:gd name="connsiteX142" fmla="*/ 93335 w 392184"/>
                <a:gd name="connsiteY142" fmla="*/ 464087 h 884189"/>
                <a:gd name="connsiteX143" fmla="*/ 87052 w 392184"/>
                <a:gd name="connsiteY143" fmla="*/ 584373 h 884189"/>
                <a:gd name="connsiteX144" fmla="*/ 109489 w 392184"/>
                <a:gd name="connsiteY144" fmla="*/ 600531 h 884189"/>
                <a:gd name="connsiteX145" fmla="*/ 109489 w 392184"/>
                <a:gd name="connsiteY145" fmla="*/ 578089 h 884189"/>
                <a:gd name="connsiteX146" fmla="*/ 103206 w 392184"/>
                <a:gd name="connsiteY146" fmla="*/ 571806 h 884189"/>
                <a:gd name="connsiteX147" fmla="*/ 96924 w 392184"/>
                <a:gd name="connsiteY147" fmla="*/ 571806 h 884189"/>
                <a:gd name="connsiteX148" fmla="*/ 87052 w 392184"/>
                <a:gd name="connsiteY148" fmla="*/ 584373 h 884189"/>
                <a:gd name="connsiteX149" fmla="*/ 93335 w 392184"/>
                <a:gd name="connsiteY149" fmla="*/ 177735 h 884189"/>
                <a:gd name="connsiteX150" fmla="*/ 99617 w 392184"/>
                <a:gd name="connsiteY150" fmla="*/ 177735 h 884189"/>
                <a:gd name="connsiteX151" fmla="*/ 99617 w 392184"/>
                <a:gd name="connsiteY151" fmla="*/ 171452 h 884189"/>
                <a:gd name="connsiteX152" fmla="*/ 93335 w 392184"/>
                <a:gd name="connsiteY152" fmla="*/ 177735 h 884189"/>
                <a:gd name="connsiteX153" fmla="*/ 96924 w 392184"/>
                <a:gd name="connsiteY153" fmla="*/ 93356 h 884189"/>
                <a:gd name="connsiteX154" fmla="*/ 96924 w 392184"/>
                <a:gd name="connsiteY154" fmla="*/ 106821 h 884189"/>
                <a:gd name="connsiteX155" fmla="*/ 122950 w 392184"/>
                <a:gd name="connsiteY155" fmla="*/ 100537 h 884189"/>
                <a:gd name="connsiteX156" fmla="*/ 122950 w 392184"/>
                <a:gd name="connsiteY156" fmla="*/ 84379 h 884189"/>
                <a:gd name="connsiteX157" fmla="*/ 119361 w 392184"/>
                <a:gd name="connsiteY157" fmla="*/ 84379 h 884189"/>
                <a:gd name="connsiteX158" fmla="*/ 96924 w 392184"/>
                <a:gd name="connsiteY158" fmla="*/ 93356 h 884189"/>
                <a:gd name="connsiteX159" fmla="*/ 96924 w 392184"/>
                <a:gd name="connsiteY159" fmla="*/ 535900 h 884189"/>
                <a:gd name="connsiteX160" fmla="*/ 126540 w 392184"/>
                <a:gd name="connsiteY160" fmla="*/ 561932 h 884189"/>
                <a:gd name="connsiteX161" fmla="*/ 126540 w 392184"/>
                <a:gd name="connsiteY161" fmla="*/ 545774 h 884189"/>
                <a:gd name="connsiteX162" fmla="*/ 104104 w 392184"/>
                <a:gd name="connsiteY162" fmla="*/ 529616 h 884189"/>
                <a:gd name="connsiteX163" fmla="*/ 96924 w 392184"/>
                <a:gd name="connsiteY163" fmla="*/ 535900 h 884189"/>
                <a:gd name="connsiteX164" fmla="*/ 96924 w 392184"/>
                <a:gd name="connsiteY164" fmla="*/ 665162 h 884189"/>
                <a:gd name="connsiteX165" fmla="*/ 96924 w 392184"/>
                <a:gd name="connsiteY165" fmla="*/ 671445 h 884189"/>
                <a:gd name="connsiteX166" fmla="*/ 103206 w 392184"/>
                <a:gd name="connsiteY166" fmla="*/ 665162 h 884189"/>
                <a:gd name="connsiteX167" fmla="*/ 96924 w 392184"/>
                <a:gd name="connsiteY167" fmla="*/ 665162 h 884189"/>
                <a:gd name="connsiteX168" fmla="*/ 99617 w 392184"/>
                <a:gd name="connsiteY168" fmla="*/ 622972 h 884189"/>
                <a:gd name="connsiteX169" fmla="*/ 112181 w 392184"/>
                <a:gd name="connsiteY169" fmla="*/ 622972 h 884189"/>
                <a:gd name="connsiteX170" fmla="*/ 112181 w 392184"/>
                <a:gd name="connsiteY170" fmla="*/ 616689 h 884189"/>
                <a:gd name="connsiteX171" fmla="*/ 105899 w 392184"/>
                <a:gd name="connsiteY171" fmla="*/ 616689 h 884189"/>
                <a:gd name="connsiteX172" fmla="*/ 99617 w 392184"/>
                <a:gd name="connsiteY172" fmla="*/ 622972 h 884189"/>
                <a:gd name="connsiteX173" fmla="*/ 103206 w 392184"/>
                <a:gd name="connsiteY173" fmla="*/ 129262 h 884189"/>
                <a:gd name="connsiteX174" fmla="*/ 103206 w 392184"/>
                <a:gd name="connsiteY174" fmla="*/ 135546 h 884189"/>
                <a:gd name="connsiteX175" fmla="*/ 106796 w 392184"/>
                <a:gd name="connsiteY175" fmla="*/ 135546 h 884189"/>
                <a:gd name="connsiteX176" fmla="*/ 106796 w 392184"/>
                <a:gd name="connsiteY176" fmla="*/ 129262 h 884189"/>
                <a:gd name="connsiteX177" fmla="*/ 103206 w 392184"/>
                <a:gd name="connsiteY177" fmla="*/ 129262 h 884189"/>
                <a:gd name="connsiteX178" fmla="*/ 106796 w 392184"/>
                <a:gd name="connsiteY178" fmla="*/ 464985 h 884189"/>
                <a:gd name="connsiteX179" fmla="*/ 106796 w 392184"/>
                <a:gd name="connsiteY179" fmla="*/ 471269 h 884189"/>
                <a:gd name="connsiteX180" fmla="*/ 122950 w 392184"/>
                <a:gd name="connsiteY180" fmla="*/ 473961 h 884189"/>
                <a:gd name="connsiteX181" fmla="*/ 126540 w 392184"/>
                <a:gd name="connsiteY181" fmla="*/ 473961 h 884189"/>
                <a:gd name="connsiteX182" fmla="*/ 106796 w 392184"/>
                <a:gd name="connsiteY182" fmla="*/ 464985 h 884189"/>
                <a:gd name="connsiteX183" fmla="*/ 129233 w 392184"/>
                <a:gd name="connsiteY183" fmla="*/ 61938 h 884189"/>
                <a:gd name="connsiteX184" fmla="*/ 129233 w 392184"/>
                <a:gd name="connsiteY184" fmla="*/ 70915 h 884189"/>
                <a:gd name="connsiteX185" fmla="*/ 131925 w 392184"/>
                <a:gd name="connsiteY185" fmla="*/ 70915 h 884189"/>
                <a:gd name="connsiteX186" fmla="*/ 131925 w 392184"/>
                <a:gd name="connsiteY186" fmla="*/ 61938 h 884189"/>
                <a:gd name="connsiteX187" fmla="*/ 129233 w 392184"/>
                <a:gd name="connsiteY187" fmla="*/ 61938 h 884189"/>
                <a:gd name="connsiteX188" fmla="*/ 131925 w 392184"/>
                <a:gd name="connsiteY188" fmla="*/ 516151 h 884189"/>
                <a:gd name="connsiteX189" fmla="*/ 129233 w 392184"/>
                <a:gd name="connsiteY189" fmla="*/ 532309 h 884189"/>
                <a:gd name="connsiteX190" fmla="*/ 138207 w 392184"/>
                <a:gd name="connsiteY190" fmla="*/ 532309 h 884189"/>
                <a:gd name="connsiteX191" fmla="*/ 134617 w 392184"/>
                <a:gd name="connsiteY191" fmla="*/ 516151 h 884189"/>
                <a:gd name="connsiteX192" fmla="*/ 131925 w 392184"/>
                <a:gd name="connsiteY192" fmla="*/ 516151 h 884189"/>
                <a:gd name="connsiteX193" fmla="*/ 131925 w 392184"/>
                <a:gd name="connsiteY193" fmla="*/ 110411 h 884189"/>
                <a:gd name="connsiteX194" fmla="*/ 131925 w 392184"/>
                <a:gd name="connsiteY194" fmla="*/ 113104 h 884189"/>
                <a:gd name="connsiteX195" fmla="*/ 138207 w 392184"/>
                <a:gd name="connsiteY195" fmla="*/ 113104 h 884189"/>
                <a:gd name="connsiteX196" fmla="*/ 138207 w 392184"/>
                <a:gd name="connsiteY196" fmla="*/ 110411 h 884189"/>
                <a:gd name="connsiteX197" fmla="*/ 131925 w 392184"/>
                <a:gd name="connsiteY197" fmla="*/ 110411 h 884189"/>
                <a:gd name="connsiteX198" fmla="*/ 135514 w 392184"/>
                <a:gd name="connsiteY198" fmla="*/ 554750 h 884189"/>
                <a:gd name="connsiteX199" fmla="*/ 135514 w 392184"/>
                <a:gd name="connsiteY199" fmla="*/ 558341 h 884189"/>
                <a:gd name="connsiteX200" fmla="*/ 148976 w 392184"/>
                <a:gd name="connsiteY200" fmla="*/ 558341 h 884189"/>
                <a:gd name="connsiteX201" fmla="*/ 148976 w 392184"/>
                <a:gd name="connsiteY201" fmla="*/ 554750 h 884189"/>
                <a:gd name="connsiteX202" fmla="*/ 142694 w 392184"/>
                <a:gd name="connsiteY202" fmla="*/ 548467 h 884189"/>
                <a:gd name="connsiteX203" fmla="*/ 135514 w 392184"/>
                <a:gd name="connsiteY203" fmla="*/ 554750 h 884189"/>
                <a:gd name="connsiteX204" fmla="*/ 145386 w 392184"/>
                <a:gd name="connsiteY204" fmla="*/ 113104 h 884189"/>
                <a:gd name="connsiteX205" fmla="*/ 145386 w 392184"/>
                <a:gd name="connsiteY205" fmla="*/ 116695 h 884189"/>
                <a:gd name="connsiteX206" fmla="*/ 151669 w 392184"/>
                <a:gd name="connsiteY206" fmla="*/ 116695 h 884189"/>
                <a:gd name="connsiteX207" fmla="*/ 151669 w 392184"/>
                <a:gd name="connsiteY207" fmla="*/ 113104 h 884189"/>
                <a:gd name="connsiteX208" fmla="*/ 145386 w 392184"/>
                <a:gd name="connsiteY208" fmla="*/ 113104 h 884189"/>
                <a:gd name="connsiteX209" fmla="*/ 148976 w 392184"/>
                <a:gd name="connsiteY209" fmla="*/ 145420 h 884189"/>
                <a:gd name="connsiteX210" fmla="*/ 148976 w 392184"/>
                <a:gd name="connsiteY210" fmla="*/ 445237 h 884189"/>
                <a:gd name="connsiteX211" fmla="*/ 183977 w 392184"/>
                <a:gd name="connsiteY211" fmla="*/ 454213 h 884189"/>
                <a:gd name="connsiteX212" fmla="*/ 200131 w 392184"/>
                <a:gd name="connsiteY212" fmla="*/ 454213 h 884189"/>
                <a:gd name="connsiteX213" fmla="*/ 248593 w 392184"/>
                <a:gd name="connsiteY213" fmla="*/ 409330 h 884189"/>
                <a:gd name="connsiteX214" fmla="*/ 248593 w 392184"/>
                <a:gd name="connsiteY214" fmla="*/ 373424 h 884189"/>
                <a:gd name="connsiteX215" fmla="*/ 252183 w 392184"/>
                <a:gd name="connsiteY215" fmla="*/ 348290 h 884189"/>
                <a:gd name="connsiteX216" fmla="*/ 248593 w 392184"/>
                <a:gd name="connsiteY216" fmla="*/ 332132 h 884189"/>
                <a:gd name="connsiteX217" fmla="*/ 252183 w 392184"/>
                <a:gd name="connsiteY217" fmla="*/ 190303 h 884189"/>
                <a:gd name="connsiteX218" fmla="*/ 191156 w 392184"/>
                <a:gd name="connsiteY218" fmla="*/ 145420 h 884189"/>
                <a:gd name="connsiteX219" fmla="*/ 148976 w 392184"/>
                <a:gd name="connsiteY219" fmla="*/ 145420 h 884189"/>
                <a:gd name="connsiteX220" fmla="*/ 148976 w 392184"/>
                <a:gd name="connsiteY220" fmla="*/ 539490 h 884189"/>
                <a:gd name="connsiteX221" fmla="*/ 148976 w 392184"/>
                <a:gd name="connsiteY221" fmla="*/ 543081 h 884189"/>
                <a:gd name="connsiteX222" fmla="*/ 155258 w 392184"/>
                <a:gd name="connsiteY222" fmla="*/ 543081 h 884189"/>
                <a:gd name="connsiteX223" fmla="*/ 155258 w 392184"/>
                <a:gd name="connsiteY223" fmla="*/ 539490 h 884189"/>
                <a:gd name="connsiteX224" fmla="*/ 148976 w 392184"/>
                <a:gd name="connsiteY224" fmla="*/ 539490 h 884189"/>
                <a:gd name="connsiteX225" fmla="*/ 151669 w 392184"/>
                <a:gd name="connsiteY225" fmla="*/ 78096 h 884189"/>
                <a:gd name="connsiteX226" fmla="*/ 151669 w 392184"/>
                <a:gd name="connsiteY226" fmla="*/ 94254 h 884189"/>
                <a:gd name="connsiteX227" fmla="*/ 157951 w 392184"/>
                <a:gd name="connsiteY227" fmla="*/ 87970 h 884189"/>
                <a:gd name="connsiteX228" fmla="*/ 157951 w 392184"/>
                <a:gd name="connsiteY228" fmla="*/ 84379 h 884189"/>
                <a:gd name="connsiteX229" fmla="*/ 151669 w 392184"/>
                <a:gd name="connsiteY229" fmla="*/ 78096 h 884189"/>
                <a:gd name="connsiteX230" fmla="*/ 151669 w 392184"/>
                <a:gd name="connsiteY230" fmla="*/ 519742 h 884189"/>
                <a:gd name="connsiteX231" fmla="*/ 151669 w 392184"/>
                <a:gd name="connsiteY231" fmla="*/ 523332 h 884189"/>
                <a:gd name="connsiteX232" fmla="*/ 161540 w 392184"/>
                <a:gd name="connsiteY232" fmla="*/ 535900 h 884189"/>
                <a:gd name="connsiteX233" fmla="*/ 165130 w 392184"/>
                <a:gd name="connsiteY233" fmla="*/ 519742 h 884189"/>
                <a:gd name="connsiteX234" fmla="*/ 151669 w 392184"/>
                <a:gd name="connsiteY234" fmla="*/ 519742 h 884189"/>
                <a:gd name="connsiteX235" fmla="*/ 180387 w 392184"/>
                <a:gd name="connsiteY235" fmla="*/ 499994 h 884189"/>
                <a:gd name="connsiteX236" fmla="*/ 180387 w 392184"/>
                <a:gd name="connsiteY236" fmla="*/ 509868 h 884189"/>
                <a:gd name="connsiteX237" fmla="*/ 186669 w 392184"/>
                <a:gd name="connsiteY237" fmla="*/ 503584 h 884189"/>
                <a:gd name="connsiteX238" fmla="*/ 186669 w 392184"/>
                <a:gd name="connsiteY238" fmla="*/ 499994 h 884189"/>
                <a:gd name="connsiteX239" fmla="*/ 180387 w 392184"/>
                <a:gd name="connsiteY239" fmla="*/ 499994 h 884189"/>
                <a:gd name="connsiteX240" fmla="*/ 212695 w 392184"/>
                <a:gd name="connsiteY240" fmla="*/ 113104 h 884189"/>
                <a:gd name="connsiteX241" fmla="*/ 212695 w 392184"/>
                <a:gd name="connsiteY241" fmla="*/ 119388 h 884189"/>
                <a:gd name="connsiteX242" fmla="*/ 218977 w 392184"/>
                <a:gd name="connsiteY242" fmla="*/ 119388 h 884189"/>
                <a:gd name="connsiteX243" fmla="*/ 212695 w 392184"/>
                <a:gd name="connsiteY243" fmla="*/ 113104 h 884189"/>
                <a:gd name="connsiteX244" fmla="*/ 212695 w 392184"/>
                <a:gd name="connsiteY244" fmla="*/ 516151 h 884189"/>
                <a:gd name="connsiteX245" fmla="*/ 212695 w 392184"/>
                <a:gd name="connsiteY245" fmla="*/ 526025 h 884189"/>
                <a:gd name="connsiteX246" fmla="*/ 228849 w 392184"/>
                <a:gd name="connsiteY246" fmla="*/ 516151 h 884189"/>
                <a:gd name="connsiteX247" fmla="*/ 212695 w 392184"/>
                <a:gd name="connsiteY247" fmla="*/ 516151 h 884189"/>
                <a:gd name="connsiteX248" fmla="*/ 226157 w 392184"/>
                <a:gd name="connsiteY248" fmla="*/ 64631 h 884189"/>
                <a:gd name="connsiteX249" fmla="*/ 226157 w 392184"/>
                <a:gd name="connsiteY249" fmla="*/ 77198 h 884189"/>
                <a:gd name="connsiteX250" fmla="*/ 238721 w 392184"/>
                <a:gd name="connsiteY250" fmla="*/ 68222 h 884189"/>
                <a:gd name="connsiteX251" fmla="*/ 226157 w 392184"/>
                <a:gd name="connsiteY251" fmla="*/ 64631 h 884189"/>
                <a:gd name="connsiteX252" fmla="*/ 248593 w 392184"/>
                <a:gd name="connsiteY252" fmla="*/ 554750 h 884189"/>
                <a:gd name="connsiteX253" fmla="*/ 248593 w 392184"/>
                <a:gd name="connsiteY253" fmla="*/ 561034 h 884189"/>
                <a:gd name="connsiteX254" fmla="*/ 252183 w 392184"/>
                <a:gd name="connsiteY254" fmla="*/ 561034 h 884189"/>
                <a:gd name="connsiteX255" fmla="*/ 252183 w 392184"/>
                <a:gd name="connsiteY255" fmla="*/ 554750 h 884189"/>
                <a:gd name="connsiteX256" fmla="*/ 248593 w 392184"/>
                <a:gd name="connsiteY256" fmla="*/ 554750 h 884189"/>
                <a:gd name="connsiteX257" fmla="*/ 257567 w 392184"/>
                <a:gd name="connsiteY257" fmla="*/ 516151 h 884189"/>
                <a:gd name="connsiteX258" fmla="*/ 257567 w 392184"/>
                <a:gd name="connsiteY258" fmla="*/ 519742 h 884189"/>
                <a:gd name="connsiteX259" fmla="*/ 273721 w 392184"/>
                <a:gd name="connsiteY259" fmla="*/ 519742 h 884189"/>
                <a:gd name="connsiteX260" fmla="*/ 273721 w 392184"/>
                <a:gd name="connsiteY260" fmla="*/ 516151 h 884189"/>
                <a:gd name="connsiteX261" fmla="*/ 271029 w 392184"/>
                <a:gd name="connsiteY261" fmla="*/ 507175 h 884189"/>
                <a:gd name="connsiteX262" fmla="*/ 267439 w 392184"/>
                <a:gd name="connsiteY262" fmla="*/ 507175 h 884189"/>
                <a:gd name="connsiteX263" fmla="*/ 257567 w 392184"/>
                <a:gd name="connsiteY263" fmla="*/ 516151 h 884189"/>
                <a:gd name="connsiteX264" fmla="*/ 261157 w 392184"/>
                <a:gd name="connsiteY264" fmla="*/ 561932 h 884189"/>
                <a:gd name="connsiteX265" fmla="*/ 261157 w 392184"/>
                <a:gd name="connsiteY265" fmla="*/ 568215 h 884189"/>
                <a:gd name="connsiteX266" fmla="*/ 264747 w 392184"/>
                <a:gd name="connsiteY266" fmla="*/ 568215 h 884189"/>
                <a:gd name="connsiteX267" fmla="*/ 264747 w 392184"/>
                <a:gd name="connsiteY267" fmla="*/ 561932 h 884189"/>
                <a:gd name="connsiteX268" fmla="*/ 261157 w 392184"/>
                <a:gd name="connsiteY268" fmla="*/ 561932 h 884189"/>
                <a:gd name="connsiteX269" fmla="*/ 264747 w 392184"/>
                <a:gd name="connsiteY269" fmla="*/ 535900 h 884189"/>
                <a:gd name="connsiteX270" fmla="*/ 264747 w 392184"/>
                <a:gd name="connsiteY270" fmla="*/ 539490 h 884189"/>
                <a:gd name="connsiteX271" fmla="*/ 271029 w 392184"/>
                <a:gd name="connsiteY271" fmla="*/ 545774 h 884189"/>
                <a:gd name="connsiteX272" fmla="*/ 273721 w 392184"/>
                <a:gd name="connsiteY272" fmla="*/ 539490 h 884189"/>
                <a:gd name="connsiteX273" fmla="*/ 273721 w 392184"/>
                <a:gd name="connsiteY273" fmla="*/ 535900 h 884189"/>
                <a:gd name="connsiteX274" fmla="*/ 264747 w 392184"/>
                <a:gd name="connsiteY274" fmla="*/ 535900 h 884189"/>
                <a:gd name="connsiteX275" fmla="*/ 271029 w 392184"/>
                <a:gd name="connsiteY275" fmla="*/ 487426 h 884189"/>
                <a:gd name="connsiteX276" fmla="*/ 271029 w 392184"/>
                <a:gd name="connsiteY276" fmla="*/ 493710 h 884189"/>
                <a:gd name="connsiteX277" fmla="*/ 273721 w 392184"/>
                <a:gd name="connsiteY277" fmla="*/ 493710 h 884189"/>
                <a:gd name="connsiteX278" fmla="*/ 273721 w 392184"/>
                <a:gd name="connsiteY278" fmla="*/ 487426 h 884189"/>
                <a:gd name="connsiteX279" fmla="*/ 271029 w 392184"/>
                <a:gd name="connsiteY279" fmla="*/ 487426 h 884189"/>
                <a:gd name="connsiteX280" fmla="*/ 273721 w 392184"/>
                <a:gd name="connsiteY280" fmla="*/ 131955 h 884189"/>
                <a:gd name="connsiteX281" fmla="*/ 273721 w 392184"/>
                <a:gd name="connsiteY281" fmla="*/ 138239 h 884189"/>
                <a:gd name="connsiteX282" fmla="*/ 280003 w 392184"/>
                <a:gd name="connsiteY282" fmla="*/ 144522 h 884189"/>
                <a:gd name="connsiteX283" fmla="*/ 283593 w 392184"/>
                <a:gd name="connsiteY283" fmla="*/ 138239 h 884189"/>
                <a:gd name="connsiteX284" fmla="*/ 283593 w 392184"/>
                <a:gd name="connsiteY284" fmla="*/ 131955 h 884189"/>
                <a:gd name="connsiteX285" fmla="*/ 273721 w 392184"/>
                <a:gd name="connsiteY285" fmla="*/ 131955 h 884189"/>
                <a:gd name="connsiteX286" fmla="*/ 277311 w 392184"/>
                <a:gd name="connsiteY286" fmla="*/ 574499 h 884189"/>
                <a:gd name="connsiteX287" fmla="*/ 283593 w 392184"/>
                <a:gd name="connsiteY287" fmla="*/ 578089 h 884189"/>
                <a:gd name="connsiteX288" fmla="*/ 292568 w 392184"/>
                <a:gd name="connsiteY288" fmla="*/ 574499 h 884189"/>
                <a:gd name="connsiteX289" fmla="*/ 292568 w 392184"/>
                <a:gd name="connsiteY289" fmla="*/ 549365 h 884189"/>
                <a:gd name="connsiteX290" fmla="*/ 277311 w 392184"/>
                <a:gd name="connsiteY290" fmla="*/ 574499 h 884189"/>
                <a:gd name="connsiteX291" fmla="*/ 283593 w 392184"/>
                <a:gd name="connsiteY291" fmla="*/ 596940 h 884189"/>
                <a:gd name="connsiteX292" fmla="*/ 283593 w 392184"/>
                <a:gd name="connsiteY292" fmla="*/ 606814 h 884189"/>
                <a:gd name="connsiteX293" fmla="*/ 289875 w 392184"/>
                <a:gd name="connsiteY293" fmla="*/ 600531 h 884189"/>
                <a:gd name="connsiteX294" fmla="*/ 289875 w 392184"/>
                <a:gd name="connsiteY294" fmla="*/ 596940 h 884189"/>
                <a:gd name="connsiteX295" fmla="*/ 283593 w 392184"/>
                <a:gd name="connsiteY295" fmla="*/ 596940 h 884189"/>
                <a:gd name="connsiteX296" fmla="*/ 287183 w 392184"/>
                <a:gd name="connsiteY296" fmla="*/ 394070 h 884189"/>
                <a:gd name="connsiteX297" fmla="*/ 293465 w 392184"/>
                <a:gd name="connsiteY297" fmla="*/ 400354 h 884189"/>
                <a:gd name="connsiteX298" fmla="*/ 297055 w 392184"/>
                <a:gd name="connsiteY298" fmla="*/ 400354 h 884189"/>
                <a:gd name="connsiteX299" fmla="*/ 297055 w 392184"/>
                <a:gd name="connsiteY299" fmla="*/ 394070 h 884189"/>
                <a:gd name="connsiteX300" fmla="*/ 287183 w 392184"/>
                <a:gd name="connsiteY300" fmla="*/ 394070 h 884189"/>
                <a:gd name="connsiteX301" fmla="*/ 287183 w 392184"/>
                <a:gd name="connsiteY301" fmla="*/ 516151 h 884189"/>
                <a:gd name="connsiteX302" fmla="*/ 287183 w 392184"/>
                <a:gd name="connsiteY302" fmla="*/ 519742 h 884189"/>
                <a:gd name="connsiteX303" fmla="*/ 293465 w 392184"/>
                <a:gd name="connsiteY303" fmla="*/ 519742 h 884189"/>
                <a:gd name="connsiteX304" fmla="*/ 299747 w 392184"/>
                <a:gd name="connsiteY304" fmla="*/ 513458 h 884189"/>
                <a:gd name="connsiteX305" fmla="*/ 299747 w 392184"/>
                <a:gd name="connsiteY305" fmla="*/ 510765 h 884189"/>
                <a:gd name="connsiteX306" fmla="*/ 293465 w 392184"/>
                <a:gd name="connsiteY306" fmla="*/ 510765 h 884189"/>
                <a:gd name="connsiteX307" fmla="*/ 287183 w 392184"/>
                <a:gd name="connsiteY307" fmla="*/ 516151 h 884189"/>
                <a:gd name="connsiteX308" fmla="*/ 297055 w 392184"/>
                <a:gd name="connsiteY308" fmla="*/ 461394 h 884189"/>
                <a:gd name="connsiteX309" fmla="*/ 290773 w 392184"/>
                <a:gd name="connsiteY309" fmla="*/ 471269 h 884189"/>
                <a:gd name="connsiteX310" fmla="*/ 290773 w 392184"/>
                <a:gd name="connsiteY310" fmla="*/ 480245 h 884189"/>
                <a:gd name="connsiteX311" fmla="*/ 303337 w 392184"/>
                <a:gd name="connsiteY311" fmla="*/ 483836 h 884189"/>
                <a:gd name="connsiteX312" fmla="*/ 306927 w 392184"/>
                <a:gd name="connsiteY312" fmla="*/ 473961 h 884189"/>
                <a:gd name="connsiteX313" fmla="*/ 297055 w 392184"/>
                <a:gd name="connsiteY313" fmla="*/ 461394 h 884189"/>
                <a:gd name="connsiteX314" fmla="*/ 293465 w 392184"/>
                <a:gd name="connsiteY314" fmla="*/ 242367 h 884189"/>
                <a:gd name="connsiteX315" fmla="*/ 293465 w 392184"/>
                <a:gd name="connsiteY315" fmla="*/ 248650 h 884189"/>
                <a:gd name="connsiteX316" fmla="*/ 297055 w 392184"/>
                <a:gd name="connsiteY316" fmla="*/ 248650 h 884189"/>
                <a:gd name="connsiteX317" fmla="*/ 297055 w 392184"/>
                <a:gd name="connsiteY317" fmla="*/ 242367 h 884189"/>
                <a:gd name="connsiteX318" fmla="*/ 293465 w 392184"/>
                <a:gd name="connsiteY318" fmla="*/ 242367 h 884189"/>
                <a:gd name="connsiteX319" fmla="*/ 297055 w 392184"/>
                <a:gd name="connsiteY319" fmla="*/ 403945 h 884189"/>
                <a:gd name="connsiteX320" fmla="*/ 297055 w 392184"/>
                <a:gd name="connsiteY320" fmla="*/ 410228 h 884189"/>
                <a:gd name="connsiteX321" fmla="*/ 300645 w 392184"/>
                <a:gd name="connsiteY321" fmla="*/ 410228 h 884189"/>
                <a:gd name="connsiteX322" fmla="*/ 300645 w 392184"/>
                <a:gd name="connsiteY322" fmla="*/ 403945 h 884189"/>
                <a:gd name="connsiteX323" fmla="*/ 297055 w 392184"/>
                <a:gd name="connsiteY323" fmla="*/ 403945 h 884189"/>
                <a:gd name="connsiteX324" fmla="*/ 303337 w 392184"/>
                <a:gd name="connsiteY324" fmla="*/ 793527 h 884189"/>
                <a:gd name="connsiteX325" fmla="*/ 303337 w 392184"/>
                <a:gd name="connsiteY325" fmla="*/ 799810 h 884189"/>
                <a:gd name="connsiteX326" fmla="*/ 306927 w 392184"/>
                <a:gd name="connsiteY326" fmla="*/ 799810 h 884189"/>
                <a:gd name="connsiteX327" fmla="*/ 306927 w 392184"/>
                <a:gd name="connsiteY327" fmla="*/ 793527 h 884189"/>
                <a:gd name="connsiteX328" fmla="*/ 303337 w 392184"/>
                <a:gd name="connsiteY328" fmla="*/ 793527 h 884189"/>
                <a:gd name="connsiteX329" fmla="*/ 306927 w 392184"/>
                <a:gd name="connsiteY329" fmla="*/ 145420 h 884189"/>
                <a:gd name="connsiteX330" fmla="*/ 306927 w 392184"/>
                <a:gd name="connsiteY330" fmla="*/ 154397 h 884189"/>
                <a:gd name="connsiteX331" fmla="*/ 313209 w 392184"/>
                <a:gd name="connsiteY331" fmla="*/ 160680 h 884189"/>
                <a:gd name="connsiteX332" fmla="*/ 316799 w 392184"/>
                <a:gd name="connsiteY332" fmla="*/ 160680 h 884189"/>
                <a:gd name="connsiteX333" fmla="*/ 316799 w 392184"/>
                <a:gd name="connsiteY333" fmla="*/ 157090 h 884189"/>
                <a:gd name="connsiteX334" fmla="*/ 306927 w 392184"/>
                <a:gd name="connsiteY334" fmla="*/ 145420 h 884189"/>
                <a:gd name="connsiteX335" fmla="*/ 312311 w 392184"/>
                <a:gd name="connsiteY335" fmla="*/ 368038 h 884189"/>
                <a:gd name="connsiteX336" fmla="*/ 312311 w 392184"/>
                <a:gd name="connsiteY336" fmla="*/ 377015 h 884189"/>
                <a:gd name="connsiteX337" fmla="*/ 318594 w 392184"/>
                <a:gd name="connsiteY337" fmla="*/ 377015 h 884189"/>
                <a:gd name="connsiteX338" fmla="*/ 318594 w 392184"/>
                <a:gd name="connsiteY338" fmla="*/ 373424 h 884189"/>
                <a:gd name="connsiteX339" fmla="*/ 312311 w 392184"/>
                <a:gd name="connsiteY339" fmla="*/ 368038 h 884189"/>
                <a:gd name="connsiteX340" fmla="*/ 312311 w 392184"/>
                <a:gd name="connsiteY340" fmla="*/ 533207 h 884189"/>
                <a:gd name="connsiteX341" fmla="*/ 312311 w 392184"/>
                <a:gd name="connsiteY341" fmla="*/ 542183 h 884189"/>
                <a:gd name="connsiteX342" fmla="*/ 318594 w 392184"/>
                <a:gd name="connsiteY342" fmla="*/ 535900 h 884189"/>
                <a:gd name="connsiteX343" fmla="*/ 312311 w 392184"/>
                <a:gd name="connsiteY343" fmla="*/ 533207 h 884189"/>
                <a:gd name="connsiteX344" fmla="*/ 315901 w 392184"/>
                <a:gd name="connsiteY344" fmla="*/ 238776 h 884189"/>
                <a:gd name="connsiteX345" fmla="*/ 315901 w 392184"/>
                <a:gd name="connsiteY345" fmla="*/ 245060 h 884189"/>
                <a:gd name="connsiteX346" fmla="*/ 319491 w 392184"/>
                <a:gd name="connsiteY346" fmla="*/ 245060 h 884189"/>
                <a:gd name="connsiteX347" fmla="*/ 329363 w 392184"/>
                <a:gd name="connsiteY347" fmla="*/ 235185 h 884189"/>
                <a:gd name="connsiteX348" fmla="*/ 329363 w 392184"/>
                <a:gd name="connsiteY348" fmla="*/ 231595 h 884189"/>
                <a:gd name="connsiteX349" fmla="*/ 323081 w 392184"/>
                <a:gd name="connsiteY349" fmla="*/ 231595 h 884189"/>
                <a:gd name="connsiteX350" fmla="*/ 315901 w 392184"/>
                <a:gd name="connsiteY350" fmla="*/ 238776 h 884189"/>
                <a:gd name="connsiteX351" fmla="*/ 319491 w 392184"/>
                <a:gd name="connsiteY351" fmla="*/ 167861 h 884189"/>
                <a:gd name="connsiteX352" fmla="*/ 319491 w 392184"/>
                <a:gd name="connsiteY352" fmla="*/ 170554 h 884189"/>
                <a:gd name="connsiteX353" fmla="*/ 332953 w 392184"/>
                <a:gd name="connsiteY353" fmla="*/ 170554 h 884189"/>
                <a:gd name="connsiteX354" fmla="*/ 332953 w 392184"/>
                <a:gd name="connsiteY354" fmla="*/ 167861 h 884189"/>
                <a:gd name="connsiteX355" fmla="*/ 319491 w 392184"/>
                <a:gd name="connsiteY355" fmla="*/ 167861 h 884189"/>
                <a:gd name="connsiteX356" fmla="*/ 319491 w 392184"/>
                <a:gd name="connsiteY356" fmla="*/ 703761 h 884189"/>
                <a:gd name="connsiteX357" fmla="*/ 319491 w 392184"/>
                <a:gd name="connsiteY357" fmla="*/ 707352 h 884189"/>
                <a:gd name="connsiteX358" fmla="*/ 325773 w 392184"/>
                <a:gd name="connsiteY358" fmla="*/ 713635 h 884189"/>
                <a:gd name="connsiteX359" fmla="*/ 329363 w 392184"/>
                <a:gd name="connsiteY359" fmla="*/ 707352 h 884189"/>
                <a:gd name="connsiteX360" fmla="*/ 329363 w 392184"/>
                <a:gd name="connsiteY360" fmla="*/ 703761 h 884189"/>
                <a:gd name="connsiteX361" fmla="*/ 319491 w 392184"/>
                <a:gd name="connsiteY361" fmla="*/ 703761 h 884189"/>
                <a:gd name="connsiteX362" fmla="*/ 329363 w 392184"/>
                <a:gd name="connsiteY362" fmla="*/ 716328 h 884189"/>
                <a:gd name="connsiteX363" fmla="*/ 325773 w 392184"/>
                <a:gd name="connsiteY363" fmla="*/ 732486 h 884189"/>
                <a:gd name="connsiteX364" fmla="*/ 334747 w 392184"/>
                <a:gd name="connsiteY364" fmla="*/ 732486 h 884189"/>
                <a:gd name="connsiteX365" fmla="*/ 332055 w 392184"/>
                <a:gd name="connsiteY365" fmla="*/ 716328 h 884189"/>
                <a:gd name="connsiteX366" fmla="*/ 329363 w 392184"/>
                <a:gd name="connsiteY366" fmla="*/ 716328 h 884189"/>
                <a:gd name="connsiteX367" fmla="*/ 329363 w 392184"/>
                <a:gd name="connsiteY367" fmla="*/ 797117 h 884189"/>
                <a:gd name="connsiteX368" fmla="*/ 341927 w 392184"/>
                <a:gd name="connsiteY368" fmla="*/ 806991 h 884189"/>
                <a:gd name="connsiteX369" fmla="*/ 341927 w 392184"/>
                <a:gd name="connsiteY369" fmla="*/ 797117 h 884189"/>
                <a:gd name="connsiteX370" fmla="*/ 329363 w 392184"/>
                <a:gd name="connsiteY370" fmla="*/ 797117 h 884189"/>
                <a:gd name="connsiteX371" fmla="*/ 332953 w 392184"/>
                <a:gd name="connsiteY371" fmla="*/ 280966 h 884189"/>
                <a:gd name="connsiteX372" fmla="*/ 332953 w 392184"/>
                <a:gd name="connsiteY372" fmla="*/ 287249 h 884189"/>
                <a:gd name="connsiteX373" fmla="*/ 339235 w 392184"/>
                <a:gd name="connsiteY373" fmla="*/ 280966 h 884189"/>
                <a:gd name="connsiteX374" fmla="*/ 332953 w 392184"/>
                <a:gd name="connsiteY374" fmla="*/ 280966 h 884189"/>
                <a:gd name="connsiteX375" fmla="*/ 335645 w 392184"/>
                <a:gd name="connsiteY375" fmla="*/ 157987 h 884189"/>
                <a:gd name="connsiteX376" fmla="*/ 335645 w 392184"/>
                <a:gd name="connsiteY376" fmla="*/ 167861 h 884189"/>
                <a:gd name="connsiteX377" fmla="*/ 339235 w 392184"/>
                <a:gd name="connsiteY377" fmla="*/ 167861 h 884189"/>
                <a:gd name="connsiteX378" fmla="*/ 339235 w 392184"/>
                <a:gd name="connsiteY378" fmla="*/ 157987 h 884189"/>
                <a:gd name="connsiteX379" fmla="*/ 335645 w 392184"/>
                <a:gd name="connsiteY379" fmla="*/ 157987 h 88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392184" h="884189">
                  <a:moveTo>
                    <a:pt x="38590" y="0"/>
                  </a:moveTo>
                  <a:cubicBezTo>
                    <a:pt x="57437" y="1795"/>
                    <a:pt x="71796" y="3591"/>
                    <a:pt x="83463" y="3591"/>
                  </a:cubicBezTo>
                  <a:lnTo>
                    <a:pt x="89745" y="0"/>
                  </a:lnTo>
                  <a:lnTo>
                    <a:pt x="96027" y="3591"/>
                  </a:lnTo>
                  <a:cubicBezTo>
                    <a:pt x="97822" y="3591"/>
                    <a:pt x="101412" y="2693"/>
                    <a:pt x="105899" y="0"/>
                  </a:cubicBezTo>
                  <a:lnTo>
                    <a:pt x="144489" y="3591"/>
                  </a:lnTo>
                  <a:cubicBezTo>
                    <a:pt x="156156" y="3591"/>
                    <a:pt x="175900" y="2693"/>
                    <a:pt x="205515" y="0"/>
                  </a:cubicBezTo>
                  <a:cubicBezTo>
                    <a:pt x="244106" y="0"/>
                    <a:pt x="288978" y="19748"/>
                    <a:pt x="341030" y="58348"/>
                  </a:cubicBezTo>
                  <a:cubicBezTo>
                    <a:pt x="375133" y="103230"/>
                    <a:pt x="392184" y="149011"/>
                    <a:pt x="392184" y="193893"/>
                  </a:cubicBezTo>
                  <a:lnTo>
                    <a:pt x="392184" y="391377"/>
                  </a:lnTo>
                  <a:cubicBezTo>
                    <a:pt x="392184" y="442544"/>
                    <a:pt x="378723" y="484733"/>
                    <a:pt x="350902" y="519742"/>
                  </a:cubicBezTo>
                  <a:lnTo>
                    <a:pt x="350902" y="523332"/>
                  </a:lnTo>
                  <a:cubicBezTo>
                    <a:pt x="378723" y="561932"/>
                    <a:pt x="392184" y="605019"/>
                    <a:pt x="392184" y="652595"/>
                  </a:cubicBezTo>
                  <a:lnTo>
                    <a:pt x="392184" y="849181"/>
                  </a:lnTo>
                  <a:cubicBezTo>
                    <a:pt x="388594" y="872520"/>
                    <a:pt x="376928" y="884190"/>
                    <a:pt x="357184" y="884190"/>
                  </a:cubicBezTo>
                  <a:lnTo>
                    <a:pt x="276413" y="884190"/>
                  </a:lnTo>
                  <a:cubicBezTo>
                    <a:pt x="259362" y="884190"/>
                    <a:pt x="249490" y="873418"/>
                    <a:pt x="247696" y="851874"/>
                  </a:cubicBezTo>
                  <a:cubicBezTo>
                    <a:pt x="247696" y="850079"/>
                    <a:pt x="248593" y="841102"/>
                    <a:pt x="251285" y="825842"/>
                  </a:cubicBezTo>
                  <a:lnTo>
                    <a:pt x="247696" y="809684"/>
                  </a:lnTo>
                  <a:cubicBezTo>
                    <a:pt x="247696" y="807889"/>
                    <a:pt x="248593" y="806094"/>
                    <a:pt x="251285" y="806094"/>
                  </a:cubicBezTo>
                  <a:lnTo>
                    <a:pt x="248593" y="784550"/>
                  </a:lnTo>
                  <a:lnTo>
                    <a:pt x="248593" y="762109"/>
                  </a:lnTo>
                  <a:cubicBezTo>
                    <a:pt x="248593" y="754927"/>
                    <a:pt x="249490" y="749542"/>
                    <a:pt x="252183" y="745951"/>
                  </a:cubicBezTo>
                  <a:cubicBezTo>
                    <a:pt x="252183" y="744156"/>
                    <a:pt x="251285" y="740565"/>
                    <a:pt x="248593" y="736077"/>
                  </a:cubicBezTo>
                  <a:cubicBezTo>
                    <a:pt x="250388" y="700171"/>
                    <a:pt x="252183" y="672343"/>
                    <a:pt x="252183" y="652595"/>
                  </a:cubicBezTo>
                  <a:lnTo>
                    <a:pt x="252183" y="649004"/>
                  </a:lnTo>
                  <a:cubicBezTo>
                    <a:pt x="241413" y="613996"/>
                    <a:pt x="221669" y="596940"/>
                    <a:pt x="193849" y="596940"/>
                  </a:cubicBezTo>
                  <a:lnTo>
                    <a:pt x="148976" y="596940"/>
                  </a:lnTo>
                  <a:lnTo>
                    <a:pt x="148976" y="842000"/>
                  </a:lnTo>
                  <a:cubicBezTo>
                    <a:pt x="148976" y="869827"/>
                    <a:pt x="137309" y="884190"/>
                    <a:pt x="113078" y="884190"/>
                  </a:cubicBezTo>
                  <a:lnTo>
                    <a:pt x="26026" y="884190"/>
                  </a:lnTo>
                  <a:cubicBezTo>
                    <a:pt x="21539" y="884190"/>
                    <a:pt x="12564" y="873418"/>
                    <a:pt x="0" y="851874"/>
                  </a:cubicBezTo>
                  <a:lnTo>
                    <a:pt x="3590" y="819558"/>
                  </a:lnTo>
                  <a:lnTo>
                    <a:pt x="3590" y="726202"/>
                  </a:lnTo>
                  <a:lnTo>
                    <a:pt x="7180" y="706454"/>
                  </a:lnTo>
                  <a:cubicBezTo>
                    <a:pt x="2693" y="698375"/>
                    <a:pt x="898" y="685808"/>
                    <a:pt x="898" y="671445"/>
                  </a:cubicBezTo>
                  <a:lnTo>
                    <a:pt x="898" y="639130"/>
                  </a:lnTo>
                  <a:cubicBezTo>
                    <a:pt x="898" y="627460"/>
                    <a:pt x="1795" y="612200"/>
                    <a:pt x="4487" y="594247"/>
                  </a:cubicBezTo>
                  <a:lnTo>
                    <a:pt x="898" y="587964"/>
                  </a:lnTo>
                  <a:cubicBezTo>
                    <a:pt x="2693" y="584373"/>
                    <a:pt x="4487" y="578987"/>
                    <a:pt x="4487" y="571806"/>
                  </a:cubicBezTo>
                  <a:lnTo>
                    <a:pt x="898" y="552058"/>
                  </a:lnTo>
                  <a:cubicBezTo>
                    <a:pt x="898" y="549365"/>
                    <a:pt x="1795" y="545774"/>
                    <a:pt x="4487" y="542183"/>
                  </a:cubicBezTo>
                  <a:lnTo>
                    <a:pt x="898" y="512561"/>
                  </a:lnTo>
                  <a:cubicBezTo>
                    <a:pt x="898" y="502687"/>
                    <a:pt x="1795" y="489222"/>
                    <a:pt x="4487" y="471269"/>
                  </a:cubicBezTo>
                  <a:lnTo>
                    <a:pt x="898" y="451520"/>
                  </a:lnTo>
                  <a:cubicBezTo>
                    <a:pt x="2693" y="427283"/>
                    <a:pt x="4487" y="405740"/>
                    <a:pt x="4487" y="386889"/>
                  </a:cubicBezTo>
                  <a:lnTo>
                    <a:pt x="4487" y="348290"/>
                  </a:lnTo>
                  <a:cubicBezTo>
                    <a:pt x="4487" y="340211"/>
                    <a:pt x="3590" y="331234"/>
                    <a:pt x="898" y="318667"/>
                  </a:cubicBezTo>
                  <a:cubicBezTo>
                    <a:pt x="2693" y="315077"/>
                    <a:pt x="4487" y="299817"/>
                    <a:pt x="7180" y="273785"/>
                  </a:cubicBezTo>
                  <a:cubicBezTo>
                    <a:pt x="5385" y="259422"/>
                    <a:pt x="2693" y="249548"/>
                    <a:pt x="898" y="245060"/>
                  </a:cubicBezTo>
                  <a:cubicBezTo>
                    <a:pt x="2693" y="200177"/>
                    <a:pt x="4487" y="163373"/>
                    <a:pt x="4487" y="134648"/>
                  </a:cubicBezTo>
                  <a:lnTo>
                    <a:pt x="4487" y="37701"/>
                  </a:lnTo>
                  <a:cubicBezTo>
                    <a:pt x="7180" y="13465"/>
                    <a:pt x="18846" y="0"/>
                    <a:pt x="38590" y="0"/>
                  </a:cubicBezTo>
                  <a:close/>
                  <a:moveTo>
                    <a:pt x="51155" y="129262"/>
                  </a:moveTo>
                  <a:lnTo>
                    <a:pt x="51155" y="145420"/>
                  </a:lnTo>
                  <a:lnTo>
                    <a:pt x="57437" y="145420"/>
                  </a:lnTo>
                  <a:lnTo>
                    <a:pt x="61027" y="129262"/>
                  </a:lnTo>
                  <a:lnTo>
                    <a:pt x="51155" y="129262"/>
                  </a:lnTo>
                  <a:close/>
                  <a:moveTo>
                    <a:pt x="58334" y="345597"/>
                  </a:moveTo>
                  <a:lnTo>
                    <a:pt x="54744" y="351881"/>
                  </a:lnTo>
                  <a:lnTo>
                    <a:pt x="64616" y="351881"/>
                  </a:lnTo>
                  <a:cubicBezTo>
                    <a:pt x="64616" y="347392"/>
                    <a:pt x="61924" y="345597"/>
                    <a:pt x="58334" y="345597"/>
                  </a:cubicBezTo>
                  <a:close/>
                  <a:moveTo>
                    <a:pt x="54744" y="635539"/>
                  </a:moveTo>
                  <a:lnTo>
                    <a:pt x="54744" y="639130"/>
                  </a:lnTo>
                  <a:lnTo>
                    <a:pt x="61027" y="639130"/>
                  </a:lnTo>
                  <a:lnTo>
                    <a:pt x="61027" y="635539"/>
                  </a:lnTo>
                  <a:lnTo>
                    <a:pt x="54744" y="635539"/>
                  </a:lnTo>
                  <a:close/>
                  <a:moveTo>
                    <a:pt x="58334" y="313281"/>
                  </a:moveTo>
                  <a:lnTo>
                    <a:pt x="58334" y="319565"/>
                  </a:lnTo>
                  <a:cubicBezTo>
                    <a:pt x="62821" y="319565"/>
                    <a:pt x="64616" y="317770"/>
                    <a:pt x="64616" y="313281"/>
                  </a:cubicBezTo>
                  <a:lnTo>
                    <a:pt x="58334" y="313281"/>
                  </a:lnTo>
                  <a:close/>
                  <a:moveTo>
                    <a:pt x="61027" y="674138"/>
                  </a:moveTo>
                  <a:lnTo>
                    <a:pt x="61027" y="677729"/>
                  </a:lnTo>
                  <a:lnTo>
                    <a:pt x="67308" y="677729"/>
                  </a:lnTo>
                  <a:lnTo>
                    <a:pt x="67308" y="674138"/>
                  </a:lnTo>
                  <a:lnTo>
                    <a:pt x="61027" y="674138"/>
                  </a:lnTo>
                  <a:close/>
                  <a:moveTo>
                    <a:pt x="64616" y="219925"/>
                  </a:moveTo>
                  <a:cubicBezTo>
                    <a:pt x="65514" y="224414"/>
                    <a:pt x="67308" y="226209"/>
                    <a:pt x="70899" y="226209"/>
                  </a:cubicBezTo>
                  <a:lnTo>
                    <a:pt x="70899" y="219925"/>
                  </a:lnTo>
                  <a:lnTo>
                    <a:pt x="64616" y="219925"/>
                  </a:lnTo>
                  <a:close/>
                  <a:moveTo>
                    <a:pt x="77180" y="533207"/>
                  </a:moveTo>
                  <a:cubicBezTo>
                    <a:pt x="77180" y="538593"/>
                    <a:pt x="74488" y="544876"/>
                    <a:pt x="68206" y="552955"/>
                  </a:cubicBezTo>
                  <a:cubicBezTo>
                    <a:pt x="74488" y="552955"/>
                    <a:pt x="77180" y="555648"/>
                    <a:pt x="77180" y="561932"/>
                  </a:cubicBezTo>
                  <a:lnTo>
                    <a:pt x="87052" y="561932"/>
                  </a:lnTo>
                  <a:lnTo>
                    <a:pt x="83463" y="555648"/>
                  </a:lnTo>
                  <a:lnTo>
                    <a:pt x="83463" y="533207"/>
                  </a:lnTo>
                  <a:lnTo>
                    <a:pt x="77180" y="533207"/>
                  </a:lnTo>
                  <a:close/>
                  <a:moveTo>
                    <a:pt x="68206" y="596940"/>
                  </a:moveTo>
                  <a:lnTo>
                    <a:pt x="68206" y="606814"/>
                  </a:lnTo>
                  <a:lnTo>
                    <a:pt x="70899" y="606814"/>
                  </a:lnTo>
                  <a:cubicBezTo>
                    <a:pt x="78078" y="602326"/>
                    <a:pt x="83463" y="600531"/>
                    <a:pt x="87052" y="600531"/>
                  </a:cubicBezTo>
                  <a:lnTo>
                    <a:pt x="87052" y="596940"/>
                  </a:lnTo>
                  <a:lnTo>
                    <a:pt x="68206" y="596940"/>
                  </a:lnTo>
                  <a:close/>
                  <a:moveTo>
                    <a:pt x="68206" y="719919"/>
                  </a:moveTo>
                  <a:lnTo>
                    <a:pt x="68206" y="726202"/>
                  </a:lnTo>
                  <a:lnTo>
                    <a:pt x="70899" y="726202"/>
                  </a:lnTo>
                  <a:lnTo>
                    <a:pt x="70899" y="719919"/>
                  </a:lnTo>
                  <a:lnTo>
                    <a:pt x="68206" y="719919"/>
                  </a:lnTo>
                  <a:close/>
                  <a:moveTo>
                    <a:pt x="70899" y="523332"/>
                  </a:moveTo>
                  <a:lnTo>
                    <a:pt x="70899" y="526923"/>
                  </a:lnTo>
                  <a:lnTo>
                    <a:pt x="77180" y="526923"/>
                  </a:lnTo>
                  <a:lnTo>
                    <a:pt x="77180" y="523332"/>
                  </a:lnTo>
                  <a:lnTo>
                    <a:pt x="70899" y="523332"/>
                  </a:lnTo>
                  <a:close/>
                  <a:moveTo>
                    <a:pt x="77180" y="135546"/>
                  </a:moveTo>
                  <a:lnTo>
                    <a:pt x="73591" y="151704"/>
                  </a:lnTo>
                  <a:lnTo>
                    <a:pt x="87052" y="157987"/>
                  </a:lnTo>
                  <a:lnTo>
                    <a:pt x="87052" y="151704"/>
                  </a:lnTo>
                  <a:lnTo>
                    <a:pt x="83463" y="135546"/>
                  </a:lnTo>
                  <a:lnTo>
                    <a:pt x="77180" y="135546"/>
                  </a:lnTo>
                  <a:close/>
                  <a:moveTo>
                    <a:pt x="73591" y="446134"/>
                  </a:moveTo>
                  <a:lnTo>
                    <a:pt x="73591" y="458701"/>
                  </a:lnTo>
                  <a:cubicBezTo>
                    <a:pt x="88847" y="450623"/>
                    <a:pt x="96027" y="445237"/>
                    <a:pt x="96027" y="442544"/>
                  </a:cubicBezTo>
                  <a:cubicBezTo>
                    <a:pt x="91540" y="442544"/>
                    <a:pt x="89745" y="440748"/>
                    <a:pt x="89745" y="436260"/>
                  </a:cubicBezTo>
                  <a:cubicBezTo>
                    <a:pt x="79873" y="438953"/>
                    <a:pt x="73591" y="441646"/>
                    <a:pt x="73591" y="446134"/>
                  </a:cubicBezTo>
                  <a:close/>
                  <a:moveTo>
                    <a:pt x="77180" y="497301"/>
                  </a:moveTo>
                  <a:lnTo>
                    <a:pt x="77180" y="500891"/>
                  </a:lnTo>
                  <a:cubicBezTo>
                    <a:pt x="77180" y="505379"/>
                    <a:pt x="87052" y="509868"/>
                    <a:pt x="106796" y="513458"/>
                  </a:cubicBezTo>
                  <a:lnTo>
                    <a:pt x="110386" y="513458"/>
                  </a:lnTo>
                  <a:cubicBezTo>
                    <a:pt x="114873" y="513458"/>
                    <a:pt x="116668" y="511663"/>
                    <a:pt x="116668" y="507175"/>
                  </a:cubicBezTo>
                  <a:cubicBezTo>
                    <a:pt x="112181" y="494608"/>
                    <a:pt x="107694" y="487426"/>
                    <a:pt x="104104" y="487426"/>
                  </a:cubicBezTo>
                  <a:lnTo>
                    <a:pt x="100514" y="487426"/>
                  </a:lnTo>
                  <a:lnTo>
                    <a:pt x="100514" y="493710"/>
                  </a:lnTo>
                  <a:lnTo>
                    <a:pt x="94232" y="493710"/>
                  </a:lnTo>
                  <a:lnTo>
                    <a:pt x="97822" y="487426"/>
                  </a:lnTo>
                  <a:lnTo>
                    <a:pt x="94232" y="487426"/>
                  </a:lnTo>
                  <a:cubicBezTo>
                    <a:pt x="82565" y="490119"/>
                    <a:pt x="77180" y="493710"/>
                    <a:pt x="77180" y="497301"/>
                  </a:cubicBezTo>
                  <a:close/>
                  <a:moveTo>
                    <a:pt x="80770" y="74505"/>
                  </a:moveTo>
                  <a:lnTo>
                    <a:pt x="80770" y="84379"/>
                  </a:lnTo>
                  <a:cubicBezTo>
                    <a:pt x="80770" y="87072"/>
                    <a:pt x="84360" y="90663"/>
                    <a:pt x="90642" y="93356"/>
                  </a:cubicBezTo>
                  <a:lnTo>
                    <a:pt x="90642" y="80789"/>
                  </a:lnTo>
                  <a:cubicBezTo>
                    <a:pt x="90642" y="76301"/>
                    <a:pt x="88847" y="74505"/>
                    <a:pt x="84360" y="74505"/>
                  </a:cubicBezTo>
                  <a:lnTo>
                    <a:pt x="80770" y="74505"/>
                  </a:lnTo>
                  <a:close/>
                  <a:moveTo>
                    <a:pt x="80770" y="400354"/>
                  </a:moveTo>
                  <a:lnTo>
                    <a:pt x="80770" y="406637"/>
                  </a:lnTo>
                  <a:lnTo>
                    <a:pt x="84360" y="406637"/>
                  </a:lnTo>
                  <a:lnTo>
                    <a:pt x="84360" y="400354"/>
                  </a:lnTo>
                  <a:lnTo>
                    <a:pt x="80770" y="400354"/>
                  </a:lnTo>
                  <a:close/>
                  <a:moveTo>
                    <a:pt x="93335" y="464985"/>
                  </a:moveTo>
                  <a:cubicBezTo>
                    <a:pt x="93335" y="468576"/>
                    <a:pt x="91540" y="472166"/>
                    <a:pt x="87052" y="477552"/>
                  </a:cubicBezTo>
                  <a:lnTo>
                    <a:pt x="87052" y="483836"/>
                  </a:lnTo>
                  <a:lnTo>
                    <a:pt x="90642" y="483836"/>
                  </a:lnTo>
                  <a:cubicBezTo>
                    <a:pt x="93335" y="483836"/>
                    <a:pt x="97822" y="477552"/>
                    <a:pt x="103206" y="464087"/>
                  </a:cubicBezTo>
                  <a:lnTo>
                    <a:pt x="93335" y="464087"/>
                  </a:lnTo>
                  <a:close/>
                  <a:moveTo>
                    <a:pt x="87052" y="584373"/>
                  </a:moveTo>
                  <a:cubicBezTo>
                    <a:pt x="87052" y="591554"/>
                    <a:pt x="94232" y="596940"/>
                    <a:pt x="109489" y="600531"/>
                  </a:cubicBezTo>
                  <a:lnTo>
                    <a:pt x="109489" y="578089"/>
                  </a:lnTo>
                  <a:cubicBezTo>
                    <a:pt x="109489" y="573601"/>
                    <a:pt x="107694" y="571806"/>
                    <a:pt x="103206" y="571806"/>
                  </a:cubicBezTo>
                  <a:lnTo>
                    <a:pt x="96924" y="571806"/>
                  </a:lnTo>
                  <a:cubicBezTo>
                    <a:pt x="93335" y="571806"/>
                    <a:pt x="89745" y="576294"/>
                    <a:pt x="87052" y="584373"/>
                  </a:cubicBezTo>
                  <a:close/>
                  <a:moveTo>
                    <a:pt x="93335" y="177735"/>
                  </a:moveTo>
                  <a:lnTo>
                    <a:pt x="99617" y="177735"/>
                  </a:lnTo>
                  <a:lnTo>
                    <a:pt x="99617" y="171452"/>
                  </a:lnTo>
                  <a:cubicBezTo>
                    <a:pt x="95129" y="171452"/>
                    <a:pt x="93335" y="174145"/>
                    <a:pt x="93335" y="177735"/>
                  </a:cubicBezTo>
                  <a:close/>
                  <a:moveTo>
                    <a:pt x="96924" y="93356"/>
                  </a:moveTo>
                  <a:lnTo>
                    <a:pt x="96924" y="106821"/>
                  </a:lnTo>
                  <a:cubicBezTo>
                    <a:pt x="103206" y="102333"/>
                    <a:pt x="112181" y="100537"/>
                    <a:pt x="122950" y="100537"/>
                  </a:cubicBezTo>
                  <a:lnTo>
                    <a:pt x="122950" y="84379"/>
                  </a:lnTo>
                  <a:lnTo>
                    <a:pt x="119361" y="84379"/>
                  </a:lnTo>
                  <a:cubicBezTo>
                    <a:pt x="109489" y="90663"/>
                    <a:pt x="102309" y="93356"/>
                    <a:pt x="96924" y="93356"/>
                  </a:cubicBezTo>
                  <a:close/>
                  <a:moveTo>
                    <a:pt x="96924" y="535900"/>
                  </a:moveTo>
                  <a:lnTo>
                    <a:pt x="126540" y="561932"/>
                  </a:lnTo>
                  <a:lnTo>
                    <a:pt x="126540" y="545774"/>
                  </a:lnTo>
                  <a:cubicBezTo>
                    <a:pt x="126540" y="543979"/>
                    <a:pt x="119361" y="538593"/>
                    <a:pt x="104104" y="529616"/>
                  </a:cubicBezTo>
                  <a:cubicBezTo>
                    <a:pt x="98719" y="529616"/>
                    <a:pt x="96924" y="532309"/>
                    <a:pt x="96924" y="535900"/>
                  </a:cubicBezTo>
                  <a:close/>
                  <a:moveTo>
                    <a:pt x="96924" y="665162"/>
                  </a:moveTo>
                  <a:lnTo>
                    <a:pt x="96924" y="671445"/>
                  </a:lnTo>
                  <a:cubicBezTo>
                    <a:pt x="101412" y="671445"/>
                    <a:pt x="103206" y="669650"/>
                    <a:pt x="103206" y="665162"/>
                  </a:cubicBezTo>
                  <a:lnTo>
                    <a:pt x="96924" y="665162"/>
                  </a:lnTo>
                  <a:close/>
                  <a:moveTo>
                    <a:pt x="99617" y="622972"/>
                  </a:moveTo>
                  <a:lnTo>
                    <a:pt x="112181" y="622972"/>
                  </a:lnTo>
                  <a:lnTo>
                    <a:pt x="112181" y="616689"/>
                  </a:lnTo>
                  <a:lnTo>
                    <a:pt x="105899" y="616689"/>
                  </a:lnTo>
                  <a:cubicBezTo>
                    <a:pt x="102309" y="617586"/>
                    <a:pt x="99617" y="619382"/>
                    <a:pt x="99617" y="622972"/>
                  </a:cubicBezTo>
                  <a:close/>
                  <a:moveTo>
                    <a:pt x="103206" y="129262"/>
                  </a:moveTo>
                  <a:lnTo>
                    <a:pt x="103206" y="135546"/>
                  </a:lnTo>
                  <a:lnTo>
                    <a:pt x="106796" y="135546"/>
                  </a:lnTo>
                  <a:lnTo>
                    <a:pt x="106796" y="129262"/>
                  </a:lnTo>
                  <a:lnTo>
                    <a:pt x="103206" y="129262"/>
                  </a:lnTo>
                  <a:close/>
                  <a:moveTo>
                    <a:pt x="106796" y="464985"/>
                  </a:moveTo>
                  <a:lnTo>
                    <a:pt x="106796" y="471269"/>
                  </a:lnTo>
                  <a:lnTo>
                    <a:pt x="122950" y="473961"/>
                  </a:lnTo>
                  <a:lnTo>
                    <a:pt x="126540" y="473961"/>
                  </a:lnTo>
                  <a:cubicBezTo>
                    <a:pt x="125643" y="471269"/>
                    <a:pt x="119361" y="467678"/>
                    <a:pt x="106796" y="464985"/>
                  </a:cubicBezTo>
                  <a:close/>
                  <a:moveTo>
                    <a:pt x="129233" y="61938"/>
                  </a:moveTo>
                  <a:lnTo>
                    <a:pt x="129233" y="70915"/>
                  </a:lnTo>
                  <a:lnTo>
                    <a:pt x="131925" y="70915"/>
                  </a:lnTo>
                  <a:lnTo>
                    <a:pt x="131925" y="61938"/>
                  </a:lnTo>
                  <a:lnTo>
                    <a:pt x="129233" y="61938"/>
                  </a:lnTo>
                  <a:close/>
                  <a:moveTo>
                    <a:pt x="131925" y="516151"/>
                  </a:moveTo>
                  <a:lnTo>
                    <a:pt x="129233" y="532309"/>
                  </a:lnTo>
                  <a:lnTo>
                    <a:pt x="138207" y="532309"/>
                  </a:lnTo>
                  <a:lnTo>
                    <a:pt x="134617" y="516151"/>
                  </a:lnTo>
                  <a:lnTo>
                    <a:pt x="131925" y="516151"/>
                  </a:lnTo>
                  <a:close/>
                  <a:moveTo>
                    <a:pt x="131925" y="110411"/>
                  </a:moveTo>
                  <a:lnTo>
                    <a:pt x="131925" y="113104"/>
                  </a:lnTo>
                  <a:lnTo>
                    <a:pt x="138207" y="113104"/>
                  </a:lnTo>
                  <a:lnTo>
                    <a:pt x="138207" y="110411"/>
                  </a:lnTo>
                  <a:lnTo>
                    <a:pt x="131925" y="110411"/>
                  </a:lnTo>
                  <a:close/>
                  <a:moveTo>
                    <a:pt x="135514" y="554750"/>
                  </a:moveTo>
                  <a:lnTo>
                    <a:pt x="135514" y="558341"/>
                  </a:lnTo>
                  <a:lnTo>
                    <a:pt x="148976" y="558341"/>
                  </a:lnTo>
                  <a:lnTo>
                    <a:pt x="148976" y="554750"/>
                  </a:lnTo>
                  <a:cubicBezTo>
                    <a:pt x="148976" y="550262"/>
                    <a:pt x="147181" y="548467"/>
                    <a:pt x="142694" y="548467"/>
                  </a:cubicBezTo>
                  <a:cubicBezTo>
                    <a:pt x="137309" y="549365"/>
                    <a:pt x="135514" y="552058"/>
                    <a:pt x="135514" y="554750"/>
                  </a:cubicBezTo>
                  <a:close/>
                  <a:moveTo>
                    <a:pt x="145386" y="113104"/>
                  </a:moveTo>
                  <a:lnTo>
                    <a:pt x="145386" y="116695"/>
                  </a:lnTo>
                  <a:lnTo>
                    <a:pt x="151669" y="116695"/>
                  </a:lnTo>
                  <a:lnTo>
                    <a:pt x="151669" y="113104"/>
                  </a:lnTo>
                  <a:lnTo>
                    <a:pt x="145386" y="113104"/>
                  </a:lnTo>
                  <a:close/>
                  <a:moveTo>
                    <a:pt x="148976" y="145420"/>
                  </a:moveTo>
                  <a:lnTo>
                    <a:pt x="148976" y="445237"/>
                  </a:lnTo>
                  <a:cubicBezTo>
                    <a:pt x="165130" y="451520"/>
                    <a:pt x="177695" y="454213"/>
                    <a:pt x="183977" y="454213"/>
                  </a:cubicBezTo>
                  <a:lnTo>
                    <a:pt x="200131" y="454213"/>
                  </a:lnTo>
                  <a:cubicBezTo>
                    <a:pt x="221669" y="454213"/>
                    <a:pt x="237823" y="438953"/>
                    <a:pt x="248593" y="409330"/>
                  </a:cubicBezTo>
                  <a:lnTo>
                    <a:pt x="248593" y="373424"/>
                  </a:lnTo>
                  <a:cubicBezTo>
                    <a:pt x="248593" y="364448"/>
                    <a:pt x="249490" y="356369"/>
                    <a:pt x="252183" y="348290"/>
                  </a:cubicBezTo>
                  <a:lnTo>
                    <a:pt x="248593" y="332132"/>
                  </a:lnTo>
                  <a:cubicBezTo>
                    <a:pt x="250388" y="268399"/>
                    <a:pt x="252183" y="221721"/>
                    <a:pt x="252183" y="190303"/>
                  </a:cubicBezTo>
                  <a:cubicBezTo>
                    <a:pt x="239618" y="159782"/>
                    <a:pt x="218977" y="145420"/>
                    <a:pt x="191156" y="145420"/>
                  </a:cubicBezTo>
                  <a:lnTo>
                    <a:pt x="148976" y="145420"/>
                  </a:lnTo>
                  <a:close/>
                  <a:moveTo>
                    <a:pt x="148976" y="539490"/>
                  </a:moveTo>
                  <a:lnTo>
                    <a:pt x="148976" y="543081"/>
                  </a:lnTo>
                  <a:lnTo>
                    <a:pt x="155258" y="543081"/>
                  </a:lnTo>
                  <a:lnTo>
                    <a:pt x="155258" y="539490"/>
                  </a:lnTo>
                  <a:lnTo>
                    <a:pt x="148976" y="539490"/>
                  </a:lnTo>
                  <a:close/>
                  <a:moveTo>
                    <a:pt x="151669" y="78096"/>
                  </a:moveTo>
                  <a:lnTo>
                    <a:pt x="151669" y="94254"/>
                  </a:lnTo>
                  <a:cubicBezTo>
                    <a:pt x="156156" y="94254"/>
                    <a:pt x="157951" y="92458"/>
                    <a:pt x="157951" y="87970"/>
                  </a:cubicBezTo>
                  <a:lnTo>
                    <a:pt x="157951" y="84379"/>
                  </a:lnTo>
                  <a:cubicBezTo>
                    <a:pt x="157951" y="79891"/>
                    <a:pt x="156156" y="78096"/>
                    <a:pt x="151669" y="78096"/>
                  </a:cubicBezTo>
                  <a:close/>
                  <a:moveTo>
                    <a:pt x="151669" y="519742"/>
                  </a:moveTo>
                  <a:lnTo>
                    <a:pt x="151669" y="523332"/>
                  </a:lnTo>
                  <a:cubicBezTo>
                    <a:pt x="155258" y="531411"/>
                    <a:pt x="157951" y="535900"/>
                    <a:pt x="161540" y="535900"/>
                  </a:cubicBezTo>
                  <a:lnTo>
                    <a:pt x="165130" y="519742"/>
                  </a:lnTo>
                  <a:lnTo>
                    <a:pt x="151669" y="519742"/>
                  </a:lnTo>
                  <a:close/>
                  <a:moveTo>
                    <a:pt x="180387" y="499994"/>
                  </a:moveTo>
                  <a:lnTo>
                    <a:pt x="180387" y="509868"/>
                  </a:lnTo>
                  <a:cubicBezTo>
                    <a:pt x="184874" y="509868"/>
                    <a:pt x="186669" y="508072"/>
                    <a:pt x="186669" y="503584"/>
                  </a:cubicBezTo>
                  <a:lnTo>
                    <a:pt x="186669" y="499994"/>
                  </a:lnTo>
                  <a:lnTo>
                    <a:pt x="180387" y="499994"/>
                  </a:lnTo>
                  <a:close/>
                  <a:moveTo>
                    <a:pt x="212695" y="113104"/>
                  </a:moveTo>
                  <a:lnTo>
                    <a:pt x="212695" y="119388"/>
                  </a:lnTo>
                  <a:lnTo>
                    <a:pt x="218977" y="119388"/>
                  </a:lnTo>
                  <a:cubicBezTo>
                    <a:pt x="218977" y="114900"/>
                    <a:pt x="217182" y="113104"/>
                    <a:pt x="212695" y="113104"/>
                  </a:cubicBezTo>
                  <a:close/>
                  <a:moveTo>
                    <a:pt x="212695" y="516151"/>
                  </a:moveTo>
                  <a:lnTo>
                    <a:pt x="212695" y="526025"/>
                  </a:lnTo>
                  <a:cubicBezTo>
                    <a:pt x="223464" y="523332"/>
                    <a:pt x="228849" y="519742"/>
                    <a:pt x="228849" y="516151"/>
                  </a:cubicBezTo>
                  <a:lnTo>
                    <a:pt x="212695" y="516151"/>
                  </a:lnTo>
                  <a:close/>
                  <a:moveTo>
                    <a:pt x="226157" y="64631"/>
                  </a:moveTo>
                  <a:lnTo>
                    <a:pt x="226157" y="77198"/>
                  </a:lnTo>
                  <a:cubicBezTo>
                    <a:pt x="234234" y="73608"/>
                    <a:pt x="238721" y="70915"/>
                    <a:pt x="238721" y="68222"/>
                  </a:cubicBezTo>
                  <a:cubicBezTo>
                    <a:pt x="234234" y="68222"/>
                    <a:pt x="229747" y="67324"/>
                    <a:pt x="226157" y="64631"/>
                  </a:cubicBezTo>
                  <a:close/>
                  <a:moveTo>
                    <a:pt x="248593" y="554750"/>
                  </a:moveTo>
                  <a:lnTo>
                    <a:pt x="248593" y="561034"/>
                  </a:lnTo>
                  <a:lnTo>
                    <a:pt x="252183" y="561034"/>
                  </a:lnTo>
                  <a:lnTo>
                    <a:pt x="252183" y="554750"/>
                  </a:lnTo>
                  <a:lnTo>
                    <a:pt x="248593" y="554750"/>
                  </a:lnTo>
                  <a:close/>
                  <a:moveTo>
                    <a:pt x="257567" y="516151"/>
                  </a:moveTo>
                  <a:lnTo>
                    <a:pt x="257567" y="519742"/>
                  </a:lnTo>
                  <a:lnTo>
                    <a:pt x="273721" y="519742"/>
                  </a:lnTo>
                  <a:lnTo>
                    <a:pt x="273721" y="516151"/>
                  </a:lnTo>
                  <a:cubicBezTo>
                    <a:pt x="271926" y="511663"/>
                    <a:pt x="271029" y="508970"/>
                    <a:pt x="271029" y="507175"/>
                  </a:cubicBezTo>
                  <a:lnTo>
                    <a:pt x="267439" y="507175"/>
                  </a:lnTo>
                  <a:cubicBezTo>
                    <a:pt x="264747" y="507175"/>
                    <a:pt x="261157" y="509868"/>
                    <a:pt x="257567" y="516151"/>
                  </a:cubicBezTo>
                  <a:close/>
                  <a:moveTo>
                    <a:pt x="261157" y="561932"/>
                  </a:moveTo>
                  <a:lnTo>
                    <a:pt x="261157" y="568215"/>
                  </a:lnTo>
                  <a:lnTo>
                    <a:pt x="264747" y="568215"/>
                  </a:lnTo>
                  <a:lnTo>
                    <a:pt x="264747" y="561932"/>
                  </a:lnTo>
                  <a:lnTo>
                    <a:pt x="261157" y="561932"/>
                  </a:lnTo>
                  <a:close/>
                  <a:moveTo>
                    <a:pt x="264747" y="535900"/>
                  </a:moveTo>
                  <a:lnTo>
                    <a:pt x="264747" y="539490"/>
                  </a:lnTo>
                  <a:cubicBezTo>
                    <a:pt x="265645" y="543979"/>
                    <a:pt x="267439" y="545774"/>
                    <a:pt x="271029" y="545774"/>
                  </a:cubicBezTo>
                  <a:lnTo>
                    <a:pt x="273721" y="539490"/>
                  </a:lnTo>
                  <a:lnTo>
                    <a:pt x="273721" y="535900"/>
                  </a:lnTo>
                  <a:lnTo>
                    <a:pt x="264747" y="535900"/>
                  </a:lnTo>
                  <a:close/>
                  <a:moveTo>
                    <a:pt x="271029" y="487426"/>
                  </a:moveTo>
                  <a:lnTo>
                    <a:pt x="271029" y="493710"/>
                  </a:lnTo>
                  <a:lnTo>
                    <a:pt x="273721" y="493710"/>
                  </a:lnTo>
                  <a:lnTo>
                    <a:pt x="273721" y="487426"/>
                  </a:lnTo>
                  <a:lnTo>
                    <a:pt x="271029" y="487426"/>
                  </a:lnTo>
                  <a:close/>
                  <a:moveTo>
                    <a:pt x="273721" y="131955"/>
                  </a:moveTo>
                  <a:lnTo>
                    <a:pt x="273721" y="138239"/>
                  </a:lnTo>
                  <a:cubicBezTo>
                    <a:pt x="274619" y="142727"/>
                    <a:pt x="276413" y="144522"/>
                    <a:pt x="280003" y="144522"/>
                  </a:cubicBezTo>
                  <a:lnTo>
                    <a:pt x="283593" y="138239"/>
                  </a:lnTo>
                  <a:lnTo>
                    <a:pt x="283593" y="131955"/>
                  </a:lnTo>
                  <a:lnTo>
                    <a:pt x="273721" y="131955"/>
                  </a:lnTo>
                  <a:close/>
                  <a:moveTo>
                    <a:pt x="277311" y="574499"/>
                  </a:moveTo>
                  <a:lnTo>
                    <a:pt x="283593" y="578089"/>
                  </a:lnTo>
                  <a:cubicBezTo>
                    <a:pt x="288081" y="576294"/>
                    <a:pt x="290773" y="574499"/>
                    <a:pt x="292568" y="574499"/>
                  </a:cubicBezTo>
                  <a:lnTo>
                    <a:pt x="292568" y="549365"/>
                  </a:lnTo>
                  <a:cubicBezTo>
                    <a:pt x="282696" y="554750"/>
                    <a:pt x="277311" y="562829"/>
                    <a:pt x="277311" y="574499"/>
                  </a:cubicBezTo>
                  <a:close/>
                  <a:moveTo>
                    <a:pt x="283593" y="596940"/>
                  </a:moveTo>
                  <a:lnTo>
                    <a:pt x="283593" y="606814"/>
                  </a:lnTo>
                  <a:cubicBezTo>
                    <a:pt x="288081" y="606814"/>
                    <a:pt x="289875" y="605019"/>
                    <a:pt x="289875" y="600531"/>
                  </a:cubicBezTo>
                  <a:lnTo>
                    <a:pt x="289875" y="596940"/>
                  </a:lnTo>
                  <a:lnTo>
                    <a:pt x="283593" y="596940"/>
                  </a:lnTo>
                  <a:close/>
                  <a:moveTo>
                    <a:pt x="287183" y="394070"/>
                  </a:moveTo>
                  <a:cubicBezTo>
                    <a:pt x="288081" y="398559"/>
                    <a:pt x="289875" y="400354"/>
                    <a:pt x="293465" y="400354"/>
                  </a:cubicBezTo>
                  <a:lnTo>
                    <a:pt x="297055" y="400354"/>
                  </a:lnTo>
                  <a:lnTo>
                    <a:pt x="297055" y="394070"/>
                  </a:lnTo>
                  <a:lnTo>
                    <a:pt x="287183" y="394070"/>
                  </a:lnTo>
                  <a:close/>
                  <a:moveTo>
                    <a:pt x="287183" y="516151"/>
                  </a:moveTo>
                  <a:lnTo>
                    <a:pt x="287183" y="519742"/>
                  </a:lnTo>
                  <a:lnTo>
                    <a:pt x="293465" y="519742"/>
                  </a:lnTo>
                  <a:cubicBezTo>
                    <a:pt x="297952" y="519742"/>
                    <a:pt x="299747" y="517947"/>
                    <a:pt x="299747" y="513458"/>
                  </a:cubicBezTo>
                  <a:lnTo>
                    <a:pt x="299747" y="510765"/>
                  </a:lnTo>
                  <a:lnTo>
                    <a:pt x="293465" y="510765"/>
                  </a:lnTo>
                  <a:cubicBezTo>
                    <a:pt x="288978" y="510765"/>
                    <a:pt x="287183" y="512561"/>
                    <a:pt x="287183" y="516151"/>
                  </a:cubicBezTo>
                  <a:close/>
                  <a:moveTo>
                    <a:pt x="297055" y="461394"/>
                  </a:moveTo>
                  <a:lnTo>
                    <a:pt x="290773" y="471269"/>
                  </a:lnTo>
                  <a:lnTo>
                    <a:pt x="290773" y="480245"/>
                  </a:lnTo>
                  <a:cubicBezTo>
                    <a:pt x="295260" y="480245"/>
                    <a:pt x="299747" y="481143"/>
                    <a:pt x="303337" y="483836"/>
                  </a:cubicBezTo>
                  <a:cubicBezTo>
                    <a:pt x="303337" y="482040"/>
                    <a:pt x="304235" y="478450"/>
                    <a:pt x="306927" y="473961"/>
                  </a:cubicBezTo>
                  <a:cubicBezTo>
                    <a:pt x="303337" y="465883"/>
                    <a:pt x="299747" y="461394"/>
                    <a:pt x="297055" y="461394"/>
                  </a:cubicBezTo>
                  <a:close/>
                  <a:moveTo>
                    <a:pt x="293465" y="242367"/>
                  </a:moveTo>
                  <a:lnTo>
                    <a:pt x="293465" y="248650"/>
                  </a:lnTo>
                  <a:lnTo>
                    <a:pt x="297055" y="248650"/>
                  </a:lnTo>
                  <a:lnTo>
                    <a:pt x="297055" y="242367"/>
                  </a:lnTo>
                  <a:lnTo>
                    <a:pt x="293465" y="242367"/>
                  </a:lnTo>
                  <a:close/>
                  <a:moveTo>
                    <a:pt x="297055" y="403945"/>
                  </a:moveTo>
                  <a:lnTo>
                    <a:pt x="297055" y="410228"/>
                  </a:lnTo>
                  <a:lnTo>
                    <a:pt x="300645" y="410228"/>
                  </a:lnTo>
                  <a:lnTo>
                    <a:pt x="300645" y="403945"/>
                  </a:lnTo>
                  <a:lnTo>
                    <a:pt x="297055" y="403945"/>
                  </a:lnTo>
                  <a:close/>
                  <a:moveTo>
                    <a:pt x="303337" y="793527"/>
                  </a:moveTo>
                  <a:lnTo>
                    <a:pt x="303337" y="799810"/>
                  </a:lnTo>
                  <a:lnTo>
                    <a:pt x="306927" y="799810"/>
                  </a:lnTo>
                  <a:lnTo>
                    <a:pt x="306927" y="793527"/>
                  </a:lnTo>
                  <a:lnTo>
                    <a:pt x="303337" y="793527"/>
                  </a:lnTo>
                  <a:close/>
                  <a:moveTo>
                    <a:pt x="306927" y="145420"/>
                  </a:moveTo>
                  <a:lnTo>
                    <a:pt x="306927" y="154397"/>
                  </a:lnTo>
                  <a:cubicBezTo>
                    <a:pt x="307824" y="158885"/>
                    <a:pt x="309619" y="160680"/>
                    <a:pt x="313209" y="160680"/>
                  </a:cubicBezTo>
                  <a:lnTo>
                    <a:pt x="316799" y="160680"/>
                  </a:lnTo>
                  <a:lnTo>
                    <a:pt x="316799" y="157090"/>
                  </a:lnTo>
                  <a:cubicBezTo>
                    <a:pt x="313209" y="149908"/>
                    <a:pt x="309619" y="145420"/>
                    <a:pt x="306927" y="145420"/>
                  </a:cubicBezTo>
                  <a:close/>
                  <a:moveTo>
                    <a:pt x="312311" y="368038"/>
                  </a:moveTo>
                  <a:lnTo>
                    <a:pt x="312311" y="377015"/>
                  </a:lnTo>
                  <a:lnTo>
                    <a:pt x="318594" y="377015"/>
                  </a:lnTo>
                  <a:lnTo>
                    <a:pt x="318594" y="373424"/>
                  </a:lnTo>
                  <a:cubicBezTo>
                    <a:pt x="319491" y="370731"/>
                    <a:pt x="316799" y="368038"/>
                    <a:pt x="312311" y="368038"/>
                  </a:cubicBezTo>
                  <a:close/>
                  <a:moveTo>
                    <a:pt x="312311" y="533207"/>
                  </a:moveTo>
                  <a:lnTo>
                    <a:pt x="312311" y="542183"/>
                  </a:lnTo>
                  <a:cubicBezTo>
                    <a:pt x="316799" y="542183"/>
                    <a:pt x="318594" y="540388"/>
                    <a:pt x="318594" y="535900"/>
                  </a:cubicBezTo>
                  <a:lnTo>
                    <a:pt x="312311" y="533207"/>
                  </a:lnTo>
                  <a:close/>
                  <a:moveTo>
                    <a:pt x="315901" y="238776"/>
                  </a:moveTo>
                  <a:lnTo>
                    <a:pt x="315901" y="245060"/>
                  </a:lnTo>
                  <a:lnTo>
                    <a:pt x="319491" y="245060"/>
                  </a:lnTo>
                  <a:cubicBezTo>
                    <a:pt x="323081" y="245060"/>
                    <a:pt x="325773" y="241469"/>
                    <a:pt x="329363" y="235185"/>
                  </a:cubicBezTo>
                  <a:lnTo>
                    <a:pt x="329363" y="231595"/>
                  </a:lnTo>
                  <a:lnTo>
                    <a:pt x="323081" y="231595"/>
                  </a:lnTo>
                  <a:cubicBezTo>
                    <a:pt x="318594" y="233390"/>
                    <a:pt x="315901" y="235185"/>
                    <a:pt x="315901" y="238776"/>
                  </a:cubicBezTo>
                  <a:close/>
                  <a:moveTo>
                    <a:pt x="319491" y="167861"/>
                  </a:moveTo>
                  <a:lnTo>
                    <a:pt x="319491" y="170554"/>
                  </a:lnTo>
                  <a:lnTo>
                    <a:pt x="332953" y="170554"/>
                  </a:lnTo>
                  <a:lnTo>
                    <a:pt x="332953" y="167861"/>
                  </a:lnTo>
                  <a:lnTo>
                    <a:pt x="319491" y="167861"/>
                  </a:lnTo>
                  <a:close/>
                  <a:moveTo>
                    <a:pt x="319491" y="703761"/>
                  </a:moveTo>
                  <a:lnTo>
                    <a:pt x="319491" y="707352"/>
                  </a:lnTo>
                  <a:cubicBezTo>
                    <a:pt x="320389" y="711840"/>
                    <a:pt x="322184" y="713635"/>
                    <a:pt x="325773" y="713635"/>
                  </a:cubicBezTo>
                  <a:lnTo>
                    <a:pt x="329363" y="707352"/>
                  </a:lnTo>
                  <a:lnTo>
                    <a:pt x="329363" y="703761"/>
                  </a:lnTo>
                  <a:lnTo>
                    <a:pt x="319491" y="703761"/>
                  </a:lnTo>
                  <a:close/>
                  <a:moveTo>
                    <a:pt x="329363" y="716328"/>
                  </a:moveTo>
                  <a:lnTo>
                    <a:pt x="325773" y="732486"/>
                  </a:lnTo>
                  <a:lnTo>
                    <a:pt x="334747" y="732486"/>
                  </a:lnTo>
                  <a:lnTo>
                    <a:pt x="332055" y="716328"/>
                  </a:lnTo>
                  <a:lnTo>
                    <a:pt x="329363" y="716328"/>
                  </a:lnTo>
                  <a:close/>
                  <a:moveTo>
                    <a:pt x="329363" y="797117"/>
                  </a:moveTo>
                  <a:cubicBezTo>
                    <a:pt x="329363" y="800708"/>
                    <a:pt x="333850" y="803401"/>
                    <a:pt x="341927" y="806991"/>
                  </a:cubicBezTo>
                  <a:lnTo>
                    <a:pt x="341927" y="797117"/>
                  </a:lnTo>
                  <a:lnTo>
                    <a:pt x="329363" y="797117"/>
                  </a:lnTo>
                  <a:close/>
                  <a:moveTo>
                    <a:pt x="332953" y="280966"/>
                  </a:moveTo>
                  <a:lnTo>
                    <a:pt x="332953" y="287249"/>
                  </a:lnTo>
                  <a:cubicBezTo>
                    <a:pt x="337440" y="287249"/>
                    <a:pt x="339235" y="285454"/>
                    <a:pt x="339235" y="280966"/>
                  </a:cubicBezTo>
                  <a:lnTo>
                    <a:pt x="332953" y="280966"/>
                  </a:lnTo>
                  <a:close/>
                  <a:moveTo>
                    <a:pt x="335645" y="157987"/>
                  </a:moveTo>
                  <a:lnTo>
                    <a:pt x="335645" y="167861"/>
                  </a:lnTo>
                  <a:lnTo>
                    <a:pt x="339235" y="167861"/>
                  </a:lnTo>
                  <a:lnTo>
                    <a:pt x="339235" y="157987"/>
                  </a:lnTo>
                  <a:lnTo>
                    <a:pt x="335645" y="157987"/>
                  </a:lnTo>
                  <a:close/>
                </a:path>
              </a:pathLst>
            </a:custGeom>
            <a:solidFill>
              <a:srgbClr val="65B24C"/>
            </a:solidFill>
            <a:ln w="897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5A4D81A-81A6-E467-9EAD-AD79D1CCF611}"/>
                </a:ext>
              </a:extLst>
            </p:cNvPr>
            <p:cNvSpPr/>
            <p:nvPr/>
          </p:nvSpPr>
          <p:spPr>
            <a:xfrm>
              <a:off x="4855077" y="4210203"/>
              <a:ext cx="637294" cy="883291"/>
            </a:xfrm>
            <a:custGeom>
              <a:avLst/>
              <a:gdLst>
                <a:gd name="connsiteX0" fmla="*/ 59339 w 637294"/>
                <a:gd name="connsiteY0" fmla="*/ 0 h 883291"/>
                <a:gd name="connsiteX1" fmla="*/ 149084 w 637294"/>
                <a:gd name="connsiteY1" fmla="*/ 42190 h 883291"/>
                <a:gd name="connsiteX2" fmla="*/ 323189 w 637294"/>
                <a:gd name="connsiteY2" fmla="*/ 623870 h 883291"/>
                <a:gd name="connsiteX3" fmla="*/ 335753 w 637294"/>
                <a:gd name="connsiteY3" fmla="*/ 623870 h 883291"/>
                <a:gd name="connsiteX4" fmla="*/ 325881 w 637294"/>
                <a:gd name="connsiteY4" fmla="*/ 610405 h 883291"/>
                <a:gd name="connsiteX5" fmla="*/ 329471 w 637294"/>
                <a:gd name="connsiteY5" fmla="*/ 597838 h 883291"/>
                <a:gd name="connsiteX6" fmla="*/ 323189 w 637294"/>
                <a:gd name="connsiteY6" fmla="*/ 581680 h 883291"/>
                <a:gd name="connsiteX7" fmla="*/ 396779 w 637294"/>
                <a:gd name="connsiteY7" fmla="*/ 359959 h 883291"/>
                <a:gd name="connsiteX8" fmla="*/ 448831 w 637294"/>
                <a:gd name="connsiteY8" fmla="*/ 176838 h 883291"/>
                <a:gd name="connsiteX9" fmla="*/ 512550 w 637294"/>
                <a:gd name="connsiteY9" fmla="*/ 8977 h 883291"/>
                <a:gd name="connsiteX10" fmla="*/ 547550 w 637294"/>
                <a:gd name="connsiteY10" fmla="*/ 2693 h 883291"/>
                <a:gd name="connsiteX11" fmla="*/ 598705 w 637294"/>
                <a:gd name="connsiteY11" fmla="*/ 2693 h 883291"/>
                <a:gd name="connsiteX12" fmla="*/ 637295 w 637294"/>
                <a:gd name="connsiteY12" fmla="*/ 37701 h 883291"/>
                <a:gd name="connsiteX13" fmla="*/ 637295 w 637294"/>
                <a:gd name="connsiteY13" fmla="*/ 841102 h 883291"/>
                <a:gd name="connsiteX14" fmla="*/ 602294 w 637294"/>
                <a:gd name="connsiteY14" fmla="*/ 883292 h 883291"/>
                <a:gd name="connsiteX15" fmla="*/ 525114 w 637294"/>
                <a:gd name="connsiteY15" fmla="*/ 883292 h 883291"/>
                <a:gd name="connsiteX16" fmla="*/ 490113 w 637294"/>
                <a:gd name="connsiteY16" fmla="*/ 834819 h 883291"/>
                <a:gd name="connsiteX17" fmla="*/ 493704 w 637294"/>
                <a:gd name="connsiteY17" fmla="*/ 802503 h 883291"/>
                <a:gd name="connsiteX18" fmla="*/ 493704 w 637294"/>
                <a:gd name="connsiteY18" fmla="*/ 763904 h 883291"/>
                <a:gd name="connsiteX19" fmla="*/ 490113 w 637294"/>
                <a:gd name="connsiteY19" fmla="*/ 705556 h 883291"/>
                <a:gd name="connsiteX20" fmla="*/ 496396 w 637294"/>
                <a:gd name="connsiteY20" fmla="*/ 676831 h 883291"/>
                <a:gd name="connsiteX21" fmla="*/ 486524 w 637294"/>
                <a:gd name="connsiteY21" fmla="*/ 573601 h 883291"/>
                <a:gd name="connsiteX22" fmla="*/ 499986 w 637294"/>
                <a:gd name="connsiteY22" fmla="*/ 554750 h 883291"/>
                <a:gd name="connsiteX23" fmla="*/ 499986 w 637294"/>
                <a:gd name="connsiteY23" fmla="*/ 551160 h 883291"/>
                <a:gd name="connsiteX24" fmla="*/ 486524 w 637294"/>
                <a:gd name="connsiteY24" fmla="*/ 541286 h 883291"/>
                <a:gd name="connsiteX25" fmla="*/ 486524 w 637294"/>
                <a:gd name="connsiteY25" fmla="*/ 525128 h 883291"/>
                <a:gd name="connsiteX26" fmla="*/ 470370 w 637294"/>
                <a:gd name="connsiteY26" fmla="*/ 521537 h 883291"/>
                <a:gd name="connsiteX27" fmla="*/ 476652 w 637294"/>
                <a:gd name="connsiteY27" fmla="*/ 505379 h 883291"/>
                <a:gd name="connsiteX28" fmla="*/ 466780 w 637294"/>
                <a:gd name="connsiteY28" fmla="*/ 482938 h 883291"/>
                <a:gd name="connsiteX29" fmla="*/ 466780 w 637294"/>
                <a:gd name="connsiteY29" fmla="*/ 479347 h 883291"/>
                <a:gd name="connsiteX30" fmla="*/ 473062 w 637294"/>
                <a:gd name="connsiteY30" fmla="*/ 473064 h 883291"/>
                <a:gd name="connsiteX31" fmla="*/ 482934 w 637294"/>
                <a:gd name="connsiteY31" fmla="*/ 499096 h 883291"/>
                <a:gd name="connsiteX32" fmla="*/ 499088 w 637294"/>
                <a:gd name="connsiteY32" fmla="*/ 511663 h 883291"/>
                <a:gd name="connsiteX33" fmla="*/ 511652 w 637294"/>
                <a:gd name="connsiteY33" fmla="*/ 501789 h 883291"/>
                <a:gd name="connsiteX34" fmla="*/ 520627 w 637294"/>
                <a:gd name="connsiteY34" fmla="*/ 511663 h 883291"/>
                <a:gd name="connsiteX35" fmla="*/ 514345 w 637294"/>
                <a:gd name="connsiteY35" fmla="*/ 520640 h 883291"/>
                <a:gd name="connsiteX36" fmla="*/ 526909 w 637294"/>
                <a:gd name="connsiteY36" fmla="*/ 536797 h 883291"/>
                <a:gd name="connsiteX37" fmla="*/ 526909 w 637294"/>
                <a:gd name="connsiteY37" fmla="*/ 543081 h 883291"/>
                <a:gd name="connsiteX38" fmla="*/ 523319 w 637294"/>
                <a:gd name="connsiteY38" fmla="*/ 549365 h 883291"/>
                <a:gd name="connsiteX39" fmla="*/ 529601 w 637294"/>
                <a:gd name="connsiteY39" fmla="*/ 552955 h 883291"/>
                <a:gd name="connsiteX40" fmla="*/ 545755 w 637294"/>
                <a:gd name="connsiteY40" fmla="*/ 536797 h 883291"/>
                <a:gd name="connsiteX41" fmla="*/ 542166 w 637294"/>
                <a:gd name="connsiteY41" fmla="*/ 520640 h 883291"/>
                <a:gd name="connsiteX42" fmla="*/ 545755 w 637294"/>
                <a:gd name="connsiteY42" fmla="*/ 517947 h 883291"/>
                <a:gd name="connsiteX43" fmla="*/ 519730 w 637294"/>
                <a:gd name="connsiteY43" fmla="*/ 473064 h 883291"/>
                <a:gd name="connsiteX44" fmla="*/ 529601 w 637294"/>
                <a:gd name="connsiteY44" fmla="*/ 473064 h 883291"/>
                <a:gd name="connsiteX45" fmla="*/ 529601 w 637294"/>
                <a:gd name="connsiteY45" fmla="*/ 464087 h 883291"/>
                <a:gd name="connsiteX46" fmla="*/ 513447 w 637294"/>
                <a:gd name="connsiteY46" fmla="*/ 466780 h 883291"/>
                <a:gd name="connsiteX47" fmla="*/ 503575 w 637294"/>
                <a:gd name="connsiteY47" fmla="*/ 454213 h 883291"/>
                <a:gd name="connsiteX48" fmla="*/ 517037 w 637294"/>
                <a:gd name="connsiteY48" fmla="*/ 438055 h 883291"/>
                <a:gd name="connsiteX49" fmla="*/ 513447 w 637294"/>
                <a:gd name="connsiteY49" fmla="*/ 429079 h 883291"/>
                <a:gd name="connsiteX50" fmla="*/ 522422 w 637294"/>
                <a:gd name="connsiteY50" fmla="*/ 412921 h 883291"/>
                <a:gd name="connsiteX51" fmla="*/ 518832 w 637294"/>
                <a:gd name="connsiteY51" fmla="*/ 409330 h 883291"/>
                <a:gd name="connsiteX52" fmla="*/ 532294 w 637294"/>
                <a:gd name="connsiteY52" fmla="*/ 395866 h 883291"/>
                <a:gd name="connsiteX53" fmla="*/ 538576 w 637294"/>
                <a:gd name="connsiteY53" fmla="*/ 399456 h 883291"/>
                <a:gd name="connsiteX54" fmla="*/ 534986 w 637294"/>
                <a:gd name="connsiteY54" fmla="*/ 405740 h 883291"/>
                <a:gd name="connsiteX55" fmla="*/ 534986 w 637294"/>
                <a:gd name="connsiteY55" fmla="*/ 418307 h 883291"/>
                <a:gd name="connsiteX56" fmla="*/ 554730 w 637294"/>
                <a:gd name="connsiteY56" fmla="*/ 424590 h 883291"/>
                <a:gd name="connsiteX57" fmla="*/ 564602 w 637294"/>
                <a:gd name="connsiteY57" fmla="*/ 421000 h 883291"/>
                <a:gd name="connsiteX58" fmla="*/ 564602 w 637294"/>
                <a:gd name="connsiteY58" fmla="*/ 408433 h 883291"/>
                <a:gd name="connsiteX59" fmla="*/ 548448 w 637294"/>
                <a:gd name="connsiteY59" fmla="*/ 392275 h 883291"/>
                <a:gd name="connsiteX60" fmla="*/ 548448 w 637294"/>
                <a:gd name="connsiteY60" fmla="*/ 362652 h 883291"/>
                <a:gd name="connsiteX61" fmla="*/ 552038 w 637294"/>
                <a:gd name="connsiteY61" fmla="*/ 356369 h 883291"/>
                <a:gd name="connsiteX62" fmla="*/ 517037 w 637294"/>
                <a:gd name="connsiteY62" fmla="*/ 317770 h 883291"/>
                <a:gd name="connsiteX63" fmla="*/ 517037 w 637294"/>
                <a:gd name="connsiteY63" fmla="*/ 321360 h 883291"/>
                <a:gd name="connsiteX64" fmla="*/ 519730 w 637294"/>
                <a:gd name="connsiteY64" fmla="*/ 359062 h 883291"/>
                <a:gd name="connsiteX65" fmla="*/ 526011 w 637294"/>
                <a:gd name="connsiteY65" fmla="*/ 356369 h 883291"/>
                <a:gd name="connsiteX66" fmla="*/ 542166 w 637294"/>
                <a:gd name="connsiteY66" fmla="*/ 368936 h 883291"/>
                <a:gd name="connsiteX67" fmla="*/ 535884 w 637294"/>
                <a:gd name="connsiteY67" fmla="*/ 375219 h 883291"/>
                <a:gd name="connsiteX68" fmla="*/ 533191 w 637294"/>
                <a:gd name="connsiteY68" fmla="*/ 375219 h 883291"/>
                <a:gd name="connsiteX69" fmla="*/ 513447 w 637294"/>
                <a:gd name="connsiteY69" fmla="*/ 359062 h 883291"/>
                <a:gd name="connsiteX70" fmla="*/ 517037 w 637294"/>
                <a:gd name="connsiteY70" fmla="*/ 346495 h 883291"/>
                <a:gd name="connsiteX71" fmla="*/ 500883 w 637294"/>
                <a:gd name="connsiteY71" fmla="*/ 340211 h 883291"/>
                <a:gd name="connsiteX72" fmla="*/ 488319 w 637294"/>
                <a:gd name="connsiteY72" fmla="*/ 368936 h 883291"/>
                <a:gd name="connsiteX73" fmla="*/ 472165 w 637294"/>
                <a:gd name="connsiteY73" fmla="*/ 359062 h 883291"/>
                <a:gd name="connsiteX74" fmla="*/ 465883 w 637294"/>
                <a:gd name="connsiteY74" fmla="*/ 359062 h 883291"/>
                <a:gd name="connsiteX75" fmla="*/ 465883 w 637294"/>
                <a:gd name="connsiteY75" fmla="*/ 365345 h 883291"/>
                <a:gd name="connsiteX76" fmla="*/ 482037 w 637294"/>
                <a:gd name="connsiteY76" fmla="*/ 377912 h 883291"/>
                <a:gd name="connsiteX77" fmla="*/ 488319 w 637294"/>
                <a:gd name="connsiteY77" fmla="*/ 375219 h 883291"/>
                <a:gd name="connsiteX78" fmla="*/ 491908 w 637294"/>
                <a:gd name="connsiteY78" fmla="*/ 375219 h 883291"/>
                <a:gd name="connsiteX79" fmla="*/ 500883 w 637294"/>
                <a:gd name="connsiteY79" fmla="*/ 384196 h 883291"/>
                <a:gd name="connsiteX80" fmla="*/ 465883 w 637294"/>
                <a:gd name="connsiteY80" fmla="*/ 419205 h 883291"/>
                <a:gd name="connsiteX81" fmla="*/ 472165 w 637294"/>
                <a:gd name="connsiteY81" fmla="*/ 422795 h 883291"/>
                <a:gd name="connsiteX82" fmla="*/ 478447 w 637294"/>
                <a:gd name="connsiteY82" fmla="*/ 422795 h 883291"/>
                <a:gd name="connsiteX83" fmla="*/ 507165 w 637294"/>
                <a:gd name="connsiteY83" fmla="*/ 400354 h 883291"/>
                <a:gd name="connsiteX84" fmla="*/ 513447 w 637294"/>
                <a:gd name="connsiteY84" fmla="*/ 400354 h 883291"/>
                <a:gd name="connsiteX85" fmla="*/ 513447 w 637294"/>
                <a:gd name="connsiteY85" fmla="*/ 406637 h 883291"/>
                <a:gd name="connsiteX86" fmla="*/ 474857 w 637294"/>
                <a:gd name="connsiteY86" fmla="*/ 441646 h 883291"/>
                <a:gd name="connsiteX87" fmla="*/ 468575 w 637294"/>
                <a:gd name="connsiteY87" fmla="*/ 438055 h 883291"/>
                <a:gd name="connsiteX88" fmla="*/ 462293 w 637294"/>
                <a:gd name="connsiteY88" fmla="*/ 425488 h 883291"/>
                <a:gd name="connsiteX89" fmla="*/ 458703 w 637294"/>
                <a:gd name="connsiteY89" fmla="*/ 425488 h 883291"/>
                <a:gd name="connsiteX90" fmla="*/ 446139 w 637294"/>
                <a:gd name="connsiteY90" fmla="*/ 438055 h 883291"/>
                <a:gd name="connsiteX91" fmla="*/ 446139 w 637294"/>
                <a:gd name="connsiteY91" fmla="*/ 441646 h 883291"/>
                <a:gd name="connsiteX92" fmla="*/ 458703 w 637294"/>
                <a:gd name="connsiteY92" fmla="*/ 447930 h 883291"/>
                <a:gd name="connsiteX93" fmla="*/ 464985 w 637294"/>
                <a:gd name="connsiteY93" fmla="*/ 445237 h 883291"/>
                <a:gd name="connsiteX94" fmla="*/ 478447 w 637294"/>
                <a:gd name="connsiteY94" fmla="*/ 454213 h 883291"/>
                <a:gd name="connsiteX95" fmla="*/ 478447 w 637294"/>
                <a:gd name="connsiteY95" fmla="*/ 457804 h 883291"/>
                <a:gd name="connsiteX96" fmla="*/ 462293 w 637294"/>
                <a:gd name="connsiteY96" fmla="*/ 464087 h 883291"/>
                <a:gd name="connsiteX97" fmla="*/ 458703 w 637294"/>
                <a:gd name="connsiteY97" fmla="*/ 464087 h 883291"/>
                <a:gd name="connsiteX98" fmla="*/ 452421 w 637294"/>
                <a:gd name="connsiteY98" fmla="*/ 455111 h 883291"/>
                <a:gd name="connsiteX99" fmla="*/ 446139 w 637294"/>
                <a:gd name="connsiteY99" fmla="*/ 461394 h 883291"/>
                <a:gd name="connsiteX100" fmla="*/ 446139 w 637294"/>
                <a:gd name="connsiteY100" fmla="*/ 464087 h 883291"/>
                <a:gd name="connsiteX101" fmla="*/ 458703 w 637294"/>
                <a:gd name="connsiteY101" fmla="*/ 506277 h 883291"/>
                <a:gd name="connsiteX102" fmla="*/ 455113 w 637294"/>
                <a:gd name="connsiteY102" fmla="*/ 516151 h 883291"/>
                <a:gd name="connsiteX103" fmla="*/ 474857 w 637294"/>
                <a:gd name="connsiteY103" fmla="*/ 532309 h 883291"/>
                <a:gd name="connsiteX104" fmla="*/ 481139 w 637294"/>
                <a:gd name="connsiteY104" fmla="*/ 535002 h 883291"/>
                <a:gd name="connsiteX105" fmla="*/ 471267 w 637294"/>
                <a:gd name="connsiteY105" fmla="*/ 548467 h 883291"/>
                <a:gd name="connsiteX106" fmla="*/ 474857 w 637294"/>
                <a:gd name="connsiteY106" fmla="*/ 552058 h 883291"/>
                <a:gd name="connsiteX107" fmla="*/ 375240 w 637294"/>
                <a:gd name="connsiteY107" fmla="*/ 873418 h 883291"/>
                <a:gd name="connsiteX108" fmla="*/ 352804 w 637294"/>
                <a:gd name="connsiteY108" fmla="*/ 879701 h 883291"/>
                <a:gd name="connsiteX109" fmla="*/ 279214 w 637294"/>
                <a:gd name="connsiteY109" fmla="*/ 879701 h 883291"/>
                <a:gd name="connsiteX110" fmla="*/ 220880 w 637294"/>
                <a:gd name="connsiteY110" fmla="*/ 754030 h 883291"/>
                <a:gd name="connsiteX111" fmla="*/ 157161 w 637294"/>
                <a:gd name="connsiteY111" fmla="*/ 554750 h 883291"/>
                <a:gd name="connsiteX112" fmla="*/ 157161 w 637294"/>
                <a:gd name="connsiteY112" fmla="*/ 542183 h 883291"/>
                <a:gd name="connsiteX113" fmla="*/ 166136 w 637294"/>
                <a:gd name="connsiteY113" fmla="*/ 533207 h 883291"/>
                <a:gd name="connsiteX114" fmla="*/ 157161 w 637294"/>
                <a:gd name="connsiteY114" fmla="*/ 523332 h 883291"/>
                <a:gd name="connsiteX115" fmla="*/ 166136 w 637294"/>
                <a:gd name="connsiteY115" fmla="*/ 514356 h 883291"/>
                <a:gd name="connsiteX116" fmla="*/ 157161 w 637294"/>
                <a:gd name="connsiteY116" fmla="*/ 504482 h 883291"/>
                <a:gd name="connsiteX117" fmla="*/ 152674 w 637294"/>
                <a:gd name="connsiteY117" fmla="*/ 504482 h 883291"/>
                <a:gd name="connsiteX118" fmla="*/ 143699 w 637294"/>
                <a:gd name="connsiteY118" fmla="*/ 526923 h 883291"/>
                <a:gd name="connsiteX119" fmla="*/ 147289 w 637294"/>
                <a:gd name="connsiteY119" fmla="*/ 533207 h 883291"/>
                <a:gd name="connsiteX120" fmla="*/ 147289 w 637294"/>
                <a:gd name="connsiteY120" fmla="*/ 848283 h 883291"/>
                <a:gd name="connsiteX121" fmla="*/ 108699 w 637294"/>
                <a:gd name="connsiteY121" fmla="*/ 880599 h 883291"/>
                <a:gd name="connsiteX122" fmla="*/ 35109 w 637294"/>
                <a:gd name="connsiteY122" fmla="*/ 880599 h 883291"/>
                <a:gd name="connsiteX123" fmla="*/ 2800 w 637294"/>
                <a:gd name="connsiteY123" fmla="*/ 838409 h 883291"/>
                <a:gd name="connsiteX124" fmla="*/ 2800 w 637294"/>
                <a:gd name="connsiteY124" fmla="*/ 835716 h 883291"/>
                <a:gd name="connsiteX125" fmla="*/ 6390 w 637294"/>
                <a:gd name="connsiteY125" fmla="*/ 815968 h 883291"/>
                <a:gd name="connsiteX126" fmla="*/ 2800 w 637294"/>
                <a:gd name="connsiteY126" fmla="*/ 809684 h 883291"/>
                <a:gd name="connsiteX127" fmla="*/ 6390 w 637294"/>
                <a:gd name="connsiteY127" fmla="*/ 774676 h 883291"/>
                <a:gd name="connsiteX128" fmla="*/ 6390 w 637294"/>
                <a:gd name="connsiteY128" fmla="*/ 771085 h 883291"/>
                <a:gd name="connsiteX129" fmla="*/ 2800 w 637294"/>
                <a:gd name="connsiteY129" fmla="*/ 758518 h 883291"/>
                <a:gd name="connsiteX130" fmla="*/ 6390 w 637294"/>
                <a:gd name="connsiteY130" fmla="*/ 752234 h 883291"/>
                <a:gd name="connsiteX131" fmla="*/ 2800 w 637294"/>
                <a:gd name="connsiteY131" fmla="*/ 707352 h 883291"/>
                <a:gd name="connsiteX132" fmla="*/ 6390 w 637294"/>
                <a:gd name="connsiteY132" fmla="*/ 633744 h 883291"/>
                <a:gd name="connsiteX133" fmla="*/ 2800 w 637294"/>
                <a:gd name="connsiteY133" fmla="*/ 595145 h 883291"/>
                <a:gd name="connsiteX134" fmla="*/ 6390 w 637294"/>
                <a:gd name="connsiteY134" fmla="*/ 578987 h 883291"/>
                <a:gd name="connsiteX135" fmla="*/ 2800 w 637294"/>
                <a:gd name="connsiteY135" fmla="*/ 570011 h 883291"/>
                <a:gd name="connsiteX136" fmla="*/ 6390 w 637294"/>
                <a:gd name="connsiteY136" fmla="*/ 566420 h 883291"/>
                <a:gd name="connsiteX137" fmla="*/ 2800 w 637294"/>
                <a:gd name="connsiteY137" fmla="*/ 543979 h 883291"/>
                <a:gd name="connsiteX138" fmla="*/ 2800 w 637294"/>
                <a:gd name="connsiteY138" fmla="*/ 535002 h 883291"/>
                <a:gd name="connsiteX139" fmla="*/ 6390 w 637294"/>
                <a:gd name="connsiteY139" fmla="*/ 518844 h 883291"/>
                <a:gd name="connsiteX140" fmla="*/ 2800 w 637294"/>
                <a:gd name="connsiteY140" fmla="*/ 505379 h 883291"/>
                <a:gd name="connsiteX141" fmla="*/ 6390 w 637294"/>
                <a:gd name="connsiteY141" fmla="*/ 421898 h 883291"/>
                <a:gd name="connsiteX142" fmla="*/ 2800 w 637294"/>
                <a:gd name="connsiteY142" fmla="*/ 377015 h 883291"/>
                <a:gd name="connsiteX143" fmla="*/ 6390 w 637294"/>
                <a:gd name="connsiteY143" fmla="*/ 328541 h 883291"/>
                <a:gd name="connsiteX144" fmla="*/ 2800 w 637294"/>
                <a:gd name="connsiteY144" fmla="*/ 267501 h 883291"/>
                <a:gd name="connsiteX145" fmla="*/ 6390 w 637294"/>
                <a:gd name="connsiteY145" fmla="*/ 200177 h 883291"/>
                <a:gd name="connsiteX146" fmla="*/ 2800 w 637294"/>
                <a:gd name="connsiteY146" fmla="*/ 177735 h 883291"/>
                <a:gd name="connsiteX147" fmla="*/ 6390 w 637294"/>
                <a:gd name="connsiteY147" fmla="*/ 135546 h 883291"/>
                <a:gd name="connsiteX148" fmla="*/ 6390 w 637294"/>
                <a:gd name="connsiteY148" fmla="*/ 115797 h 883291"/>
                <a:gd name="connsiteX149" fmla="*/ 108 w 637294"/>
                <a:gd name="connsiteY149" fmla="*/ 42190 h 883291"/>
                <a:gd name="connsiteX150" fmla="*/ 59339 w 637294"/>
                <a:gd name="connsiteY150" fmla="*/ 0 h 883291"/>
                <a:gd name="connsiteX151" fmla="*/ 56647 w 637294"/>
                <a:gd name="connsiteY151" fmla="*/ 189405 h 883291"/>
                <a:gd name="connsiteX152" fmla="*/ 56647 w 637294"/>
                <a:gd name="connsiteY152" fmla="*/ 199279 h 883291"/>
                <a:gd name="connsiteX153" fmla="*/ 62929 w 637294"/>
                <a:gd name="connsiteY153" fmla="*/ 192996 h 883291"/>
                <a:gd name="connsiteX154" fmla="*/ 56647 w 637294"/>
                <a:gd name="connsiteY154" fmla="*/ 189405 h 883291"/>
                <a:gd name="connsiteX155" fmla="*/ 56647 w 637294"/>
                <a:gd name="connsiteY155" fmla="*/ 675934 h 883291"/>
                <a:gd name="connsiteX156" fmla="*/ 69211 w 637294"/>
                <a:gd name="connsiteY156" fmla="*/ 701068 h 883291"/>
                <a:gd name="connsiteX157" fmla="*/ 72801 w 637294"/>
                <a:gd name="connsiteY157" fmla="*/ 694785 h 883291"/>
                <a:gd name="connsiteX158" fmla="*/ 62929 w 637294"/>
                <a:gd name="connsiteY158" fmla="*/ 675036 h 883291"/>
                <a:gd name="connsiteX159" fmla="*/ 56647 w 637294"/>
                <a:gd name="connsiteY159" fmla="*/ 675036 h 883291"/>
                <a:gd name="connsiteX160" fmla="*/ 59339 w 637294"/>
                <a:gd name="connsiteY160" fmla="*/ 508072 h 883291"/>
                <a:gd name="connsiteX161" fmla="*/ 59339 w 637294"/>
                <a:gd name="connsiteY161" fmla="*/ 511663 h 883291"/>
                <a:gd name="connsiteX162" fmla="*/ 65621 w 637294"/>
                <a:gd name="connsiteY162" fmla="*/ 511663 h 883291"/>
                <a:gd name="connsiteX163" fmla="*/ 65621 w 637294"/>
                <a:gd name="connsiteY163" fmla="*/ 508072 h 883291"/>
                <a:gd name="connsiteX164" fmla="*/ 59339 w 637294"/>
                <a:gd name="connsiteY164" fmla="*/ 508072 h 883291"/>
                <a:gd name="connsiteX165" fmla="*/ 62032 w 637294"/>
                <a:gd name="connsiteY165" fmla="*/ 164271 h 883291"/>
                <a:gd name="connsiteX166" fmla="*/ 62032 w 637294"/>
                <a:gd name="connsiteY166" fmla="*/ 170554 h 883291"/>
                <a:gd name="connsiteX167" fmla="*/ 71904 w 637294"/>
                <a:gd name="connsiteY167" fmla="*/ 170554 h 883291"/>
                <a:gd name="connsiteX168" fmla="*/ 71904 w 637294"/>
                <a:gd name="connsiteY168" fmla="*/ 164271 h 883291"/>
                <a:gd name="connsiteX169" fmla="*/ 62032 w 637294"/>
                <a:gd name="connsiteY169" fmla="*/ 164271 h 883291"/>
                <a:gd name="connsiteX170" fmla="*/ 65621 w 637294"/>
                <a:gd name="connsiteY170" fmla="*/ 96947 h 883291"/>
                <a:gd name="connsiteX171" fmla="*/ 71904 w 637294"/>
                <a:gd name="connsiteY171" fmla="*/ 103230 h 883291"/>
                <a:gd name="connsiteX172" fmla="*/ 71904 w 637294"/>
                <a:gd name="connsiteY172" fmla="*/ 96947 h 883291"/>
                <a:gd name="connsiteX173" fmla="*/ 65621 w 637294"/>
                <a:gd name="connsiteY173" fmla="*/ 96947 h 883291"/>
                <a:gd name="connsiteX174" fmla="*/ 65621 w 637294"/>
                <a:gd name="connsiteY174" fmla="*/ 289942 h 883291"/>
                <a:gd name="connsiteX175" fmla="*/ 65621 w 637294"/>
                <a:gd name="connsiteY175" fmla="*/ 292635 h 883291"/>
                <a:gd name="connsiteX176" fmla="*/ 78186 w 637294"/>
                <a:gd name="connsiteY176" fmla="*/ 292635 h 883291"/>
                <a:gd name="connsiteX177" fmla="*/ 78186 w 637294"/>
                <a:gd name="connsiteY177" fmla="*/ 289942 h 883291"/>
                <a:gd name="connsiteX178" fmla="*/ 65621 w 637294"/>
                <a:gd name="connsiteY178" fmla="*/ 289942 h 883291"/>
                <a:gd name="connsiteX179" fmla="*/ 65621 w 637294"/>
                <a:gd name="connsiteY179" fmla="*/ 546672 h 883291"/>
                <a:gd name="connsiteX180" fmla="*/ 65621 w 637294"/>
                <a:gd name="connsiteY180" fmla="*/ 552955 h 883291"/>
                <a:gd name="connsiteX181" fmla="*/ 78186 w 637294"/>
                <a:gd name="connsiteY181" fmla="*/ 552955 h 883291"/>
                <a:gd name="connsiteX182" fmla="*/ 78186 w 637294"/>
                <a:gd name="connsiteY182" fmla="*/ 549365 h 883291"/>
                <a:gd name="connsiteX183" fmla="*/ 65621 w 637294"/>
                <a:gd name="connsiteY183" fmla="*/ 546672 h 883291"/>
                <a:gd name="connsiteX184" fmla="*/ 69211 w 637294"/>
                <a:gd name="connsiteY184" fmla="*/ 106821 h 883291"/>
                <a:gd name="connsiteX185" fmla="*/ 69211 w 637294"/>
                <a:gd name="connsiteY185" fmla="*/ 113104 h 883291"/>
                <a:gd name="connsiteX186" fmla="*/ 72801 w 637294"/>
                <a:gd name="connsiteY186" fmla="*/ 113104 h 883291"/>
                <a:gd name="connsiteX187" fmla="*/ 72801 w 637294"/>
                <a:gd name="connsiteY187" fmla="*/ 106821 h 883291"/>
                <a:gd name="connsiteX188" fmla="*/ 69211 w 637294"/>
                <a:gd name="connsiteY188" fmla="*/ 106821 h 883291"/>
                <a:gd name="connsiteX189" fmla="*/ 69211 w 637294"/>
                <a:gd name="connsiteY189" fmla="*/ 244162 h 883291"/>
                <a:gd name="connsiteX190" fmla="*/ 91648 w 637294"/>
                <a:gd name="connsiteY190" fmla="*/ 260320 h 883291"/>
                <a:gd name="connsiteX191" fmla="*/ 111391 w 637294"/>
                <a:gd name="connsiteY191" fmla="*/ 237878 h 883291"/>
                <a:gd name="connsiteX192" fmla="*/ 101519 w 637294"/>
                <a:gd name="connsiteY192" fmla="*/ 234288 h 883291"/>
                <a:gd name="connsiteX193" fmla="*/ 92545 w 637294"/>
                <a:gd name="connsiteY193" fmla="*/ 243264 h 883291"/>
                <a:gd name="connsiteX194" fmla="*/ 82673 w 637294"/>
                <a:gd name="connsiteY194" fmla="*/ 243264 h 883291"/>
                <a:gd name="connsiteX195" fmla="*/ 82673 w 637294"/>
                <a:gd name="connsiteY195" fmla="*/ 234288 h 883291"/>
                <a:gd name="connsiteX196" fmla="*/ 79083 w 637294"/>
                <a:gd name="connsiteY196" fmla="*/ 234288 h 883291"/>
                <a:gd name="connsiteX197" fmla="*/ 69211 w 637294"/>
                <a:gd name="connsiteY197" fmla="*/ 244162 h 883291"/>
                <a:gd name="connsiteX198" fmla="*/ 97930 w 637294"/>
                <a:gd name="connsiteY198" fmla="*/ 263910 h 883291"/>
                <a:gd name="connsiteX199" fmla="*/ 85365 w 637294"/>
                <a:gd name="connsiteY199" fmla="*/ 292635 h 883291"/>
                <a:gd name="connsiteX200" fmla="*/ 85365 w 637294"/>
                <a:gd name="connsiteY200" fmla="*/ 296226 h 883291"/>
                <a:gd name="connsiteX201" fmla="*/ 95237 w 637294"/>
                <a:gd name="connsiteY201" fmla="*/ 312384 h 883291"/>
                <a:gd name="connsiteX202" fmla="*/ 81775 w 637294"/>
                <a:gd name="connsiteY202" fmla="*/ 325848 h 883291"/>
                <a:gd name="connsiteX203" fmla="*/ 111391 w 637294"/>
                <a:gd name="connsiteY203" fmla="*/ 360857 h 883291"/>
                <a:gd name="connsiteX204" fmla="*/ 111391 w 637294"/>
                <a:gd name="connsiteY204" fmla="*/ 363550 h 883291"/>
                <a:gd name="connsiteX205" fmla="*/ 97930 w 637294"/>
                <a:gd name="connsiteY205" fmla="*/ 377015 h 883291"/>
                <a:gd name="connsiteX206" fmla="*/ 97930 w 637294"/>
                <a:gd name="connsiteY206" fmla="*/ 393173 h 883291"/>
                <a:gd name="connsiteX207" fmla="*/ 114084 w 637294"/>
                <a:gd name="connsiteY207" fmla="*/ 393173 h 883291"/>
                <a:gd name="connsiteX208" fmla="*/ 114084 w 637294"/>
                <a:gd name="connsiteY208" fmla="*/ 399456 h 883291"/>
                <a:gd name="connsiteX209" fmla="*/ 88955 w 637294"/>
                <a:gd name="connsiteY209" fmla="*/ 412921 h 883291"/>
                <a:gd name="connsiteX210" fmla="*/ 88955 w 637294"/>
                <a:gd name="connsiteY210" fmla="*/ 416512 h 883291"/>
                <a:gd name="connsiteX211" fmla="*/ 114084 w 637294"/>
                <a:gd name="connsiteY211" fmla="*/ 435362 h 883291"/>
                <a:gd name="connsiteX212" fmla="*/ 117673 w 637294"/>
                <a:gd name="connsiteY212" fmla="*/ 445237 h 883291"/>
                <a:gd name="connsiteX213" fmla="*/ 111391 w 637294"/>
                <a:gd name="connsiteY213" fmla="*/ 448827 h 883291"/>
                <a:gd name="connsiteX214" fmla="*/ 79083 w 637294"/>
                <a:gd name="connsiteY214" fmla="*/ 438953 h 883291"/>
                <a:gd name="connsiteX215" fmla="*/ 70109 w 637294"/>
                <a:gd name="connsiteY215" fmla="*/ 445237 h 883291"/>
                <a:gd name="connsiteX216" fmla="*/ 108699 w 637294"/>
                <a:gd name="connsiteY216" fmla="*/ 467678 h 883291"/>
                <a:gd name="connsiteX217" fmla="*/ 108699 w 637294"/>
                <a:gd name="connsiteY217" fmla="*/ 470371 h 883291"/>
                <a:gd name="connsiteX218" fmla="*/ 105109 w 637294"/>
                <a:gd name="connsiteY218" fmla="*/ 473961 h 883291"/>
                <a:gd name="connsiteX219" fmla="*/ 111391 w 637294"/>
                <a:gd name="connsiteY219" fmla="*/ 480245 h 883291"/>
                <a:gd name="connsiteX220" fmla="*/ 111391 w 637294"/>
                <a:gd name="connsiteY220" fmla="*/ 489222 h 883291"/>
                <a:gd name="connsiteX221" fmla="*/ 95237 w 637294"/>
                <a:gd name="connsiteY221" fmla="*/ 489222 h 883291"/>
                <a:gd name="connsiteX222" fmla="*/ 95237 w 637294"/>
                <a:gd name="connsiteY222" fmla="*/ 476654 h 883291"/>
                <a:gd name="connsiteX223" fmla="*/ 91648 w 637294"/>
                <a:gd name="connsiteY223" fmla="*/ 476654 h 883291"/>
                <a:gd name="connsiteX224" fmla="*/ 91648 w 637294"/>
                <a:gd name="connsiteY224" fmla="*/ 482938 h 883291"/>
                <a:gd name="connsiteX225" fmla="*/ 120366 w 637294"/>
                <a:gd name="connsiteY225" fmla="*/ 515254 h 883291"/>
                <a:gd name="connsiteX226" fmla="*/ 126648 w 637294"/>
                <a:gd name="connsiteY226" fmla="*/ 505379 h 883291"/>
                <a:gd name="connsiteX227" fmla="*/ 120366 w 637294"/>
                <a:gd name="connsiteY227" fmla="*/ 496403 h 883291"/>
                <a:gd name="connsiteX228" fmla="*/ 126648 w 637294"/>
                <a:gd name="connsiteY228" fmla="*/ 476654 h 883291"/>
                <a:gd name="connsiteX229" fmla="*/ 132930 w 637294"/>
                <a:gd name="connsiteY229" fmla="*/ 480245 h 883291"/>
                <a:gd name="connsiteX230" fmla="*/ 142802 w 637294"/>
                <a:gd name="connsiteY230" fmla="*/ 480245 h 883291"/>
                <a:gd name="connsiteX231" fmla="*/ 149084 w 637294"/>
                <a:gd name="connsiteY231" fmla="*/ 464087 h 883291"/>
                <a:gd name="connsiteX232" fmla="*/ 168828 w 637294"/>
                <a:gd name="connsiteY232" fmla="*/ 480245 h 883291"/>
                <a:gd name="connsiteX233" fmla="*/ 166136 w 637294"/>
                <a:gd name="connsiteY233" fmla="*/ 499994 h 883291"/>
                <a:gd name="connsiteX234" fmla="*/ 166136 w 637294"/>
                <a:gd name="connsiteY234" fmla="*/ 503584 h 883291"/>
                <a:gd name="connsiteX235" fmla="*/ 201136 w 637294"/>
                <a:gd name="connsiteY235" fmla="*/ 519742 h 883291"/>
                <a:gd name="connsiteX236" fmla="*/ 207418 w 637294"/>
                <a:gd name="connsiteY236" fmla="*/ 519742 h 883291"/>
                <a:gd name="connsiteX237" fmla="*/ 207418 w 637294"/>
                <a:gd name="connsiteY237" fmla="*/ 516151 h 883291"/>
                <a:gd name="connsiteX238" fmla="*/ 198443 w 637294"/>
                <a:gd name="connsiteY238" fmla="*/ 503584 h 883291"/>
                <a:gd name="connsiteX239" fmla="*/ 198443 w 637294"/>
                <a:gd name="connsiteY239" fmla="*/ 487426 h 883291"/>
                <a:gd name="connsiteX240" fmla="*/ 182289 w 637294"/>
                <a:gd name="connsiteY240" fmla="*/ 477552 h 883291"/>
                <a:gd name="connsiteX241" fmla="*/ 182289 w 637294"/>
                <a:gd name="connsiteY241" fmla="*/ 468576 h 883291"/>
                <a:gd name="connsiteX242" fmla="*/ 191264 w 637294"/>
                <a:gd name="connsiteY242" fmla="*/ 455111 h 883291"/>
                <a:gd name="connsiteX243" fmla="*/ 191264 w 637294"/>
                <a:gd name="connsiteY243" fmla="*/ 452418 h 883291"/>
                <a:gd name="connsiteX244" fmla="*/ 168828 w 637294"/>
                <a:gd name="connsiteY244" fmla="*/ 438953 h 883291"/>
                <a:gd name="connsiteX245" fmla="*/ 152674 w 637294"/>
                <a:gd name="connsiteY245" fmla="*/ 390480 h 883291"/>
                <a:gd name="connsiteX246" fmla="*/ 143699 w 637294"/>
                <a:gd name="connsiteY246" fmla="*/ 396763 h 883291"/>
                <a:gd name="connsiteX247" fmla="*/ 137417 w 637294"/>
                <a:gd name="connsiteY247" fmla="*/ 396763 h 883291"/>
                <a:gd name="connsiteX248" fmla="*/ 117673 w 637294"/>
                <a:gd name="connsiteY248" fmla="*/ 380605 h 883291"/>
                <a:gd name="connsiteX249" fmla="*/ 117673 w 637294"/>
                <a:gd name="connsiteY249" fmla="*/ 374322 h 883291"/>
                <a:gd name="connsiteX250" fmla="*/ 123955 w 637294"/>
                <a:gd name="connsiteY250" fmla="*/ 368038 h 883291"/>
                <a:gd name="connsiteX251" fmla="*/ 130238 w 637294"/>
                <a:gd name="connsiteY251" fmla="*/ 377912 h 883291"/>
                <a:gd name="connsiteX252" fmla="*/ 132930 w 637294"/>
                <a:gd name="connsiteY252" fmla="*/ 377912 h 883291"/>
                <a:gd name="connsiteX253" fmla="*/ 132930 w 637294"/>
                <a:gd name="connsiteY253" fmla="*/ 368038 h 883291"/>
                <a:gd name="connsiteX254" fmla="*/ 123955 w 637294"/>
                <a:gd name="connsiteY254" fmla="*/ 351881 h 883291"/>
                <a:gd name="connsiteX255" fmla="*/ 123955 w 637294"/>
                <a:gd name="connsiteY255" fmla="*/ 344699 h 883291"/>
                <a:gd name="connsiteX256" fmla="*/ 156264 w 637294"/>
                <a:gd name="connsiteY256" fmla="*/ 347392 h 883291"/>
                <a:gd name="connsiteX257" fmla="*/ 131135 w 637294"/>
                <a:gd name="connsiteY257" fmla="*/ 331234 h 883291"/>
                <a:gd name="connsiteX258" fmla="*/ 133828 w 637294"/>
                <a:gd name="connsiteY258" fmla="*/ 308793 h 883291"/>
                <a:gd name="connsiteX259" fmla="*/ 133828 w 637294"/>
                <a:gd name="connsiteY259" fmla="*/ 298919 h 883291"/>
                <a:gd name="connsiteX260" fmla="*/ 143699 w 637294"/>
                <a:gd name="connsiteY260" fmla="*/ 298919 h 883291"/>
                <a:gd name="connsiteX261" fmla="*/ 152674 w 637294"/>
                <a:gd name="connsiteY261" fmla="*/ 311486 h 883291"/>
                <a:gd name="connsiteX262" fmla="*/ 152674 w 637294"/>
                <a:gd name="connsiteY262" fmla="*/ 302510 h 883291"/>
                <a:gd name="connsiteX263" fmla="*/ 130238 w 637294"/>
                <a:gd name="connsiteY263" fmla="*/ 276477 h 883291"/>
                <a:gd name="connsiteX264" fmla="*/ 126648 w 637294"/>
                <a:gd name="connsiteY264" fmla="*/ 276477 h 883291"/>
                <a:gd name="connsiteX265" fmla="*/ 113186 w 637294"/>
                <a:gd name="connsiteY265" fmla="*/ 298919 h 883291"/>
                <a:gd name="connsiteX266" fmla="*/ 110494 w 637294"/>
                <a:gd name="connsiteY266" fmla="*/ 298919 h 883291"/>
                <a:gd name="connsiteX267" fmla="*/ 104211 w 637294"/>
                <a:gd name="connsiteY267" fmla="*/ 292635 h 883291"/>
                <a:gd name="connsiteX268" fmla="*/ 120366 w 637294"/>
                <a:gd name="connsiteY268" fmla="*/ 280068 h 883291"/>
                <a:gd name="connsiteX269" fmla="*/ 111391 w 637294"/>
                <a:gd name="connsiteY269" fmla="*/ 263910 h 883291"/>
                <a:gd name="connsiteX270" fmla="*/ 101519 w 637294"/>
                <a:gd name="connsiteY270" fmla="*/ 267501 h 883291"/>
                <a:gd name="connsiteX271" fmla="*/ 97930 w 637294"/>
                <a:gd name="connsiteY271" fmla="*/ 263910 h 883291"/>
                <a:gd name="connsiteX272" fmla="*/ 75494 w 637294"/>
                <a:gd name="connsiteY272" fmla="*/ 621177 h 883291"/>
                <a:gd name="connsiteX273" fmla="*/ 71904 w 637294"/>
                <a:gd name="connsiteY273" fmla="*/ 630153 h 883291"/>
                <a:gd name="connsiteX274" fmla="*/ 71904 w 637294"/>
                <a:gd name="connsiteY274" fmla="*/ 640028 h 883291"/>
                <a:gd name="connsiteX275" fmla="*/ 68314 w 637294"/>
                <a:gd name="connsiteY275" fmla="*/ 640028 h 883291"/>
                <a:gd name="connsiteX276" fmla="*/ 68314 w 637294"/>
                <a:gd name="connsiteY276" fmla="*/ 646311 h 883291"/>
                <a:gd name="connsiteX277" fmla="*/ 74596 w 637294"/>
                <a:gd name="connsiteY277" fmla="*/ 640028 h 883291"/>
                <a:gd name="connsiteX278" fmla="*/ 80878 w 637294"/>
                <a:gd name="connsiteY278" fmla="*/ 643618 h 883291"/>
                <a:gd name="connsiteX279" fmla="*/ 84468 w 637294"/>
                <a:gd name="connsiteY279" fmla="*/ 643618 h 883291"/>
                <a:gd name="connsiteX280" fmla="*/ 84468 w 637294"/>
                <a:gd name="connsiteY280" fmla="*/ 630153 h 883291"/>
                <a:gd name="connsiteX281" fmla="*/ 75494 w 637294"/>
                <a:gd name="connsiteY281" fmla="*/ 621177 h 883291"/>
                <a:gd name="connsiteX282" fmla="*/ 71904 w 637294"/>
                <a:gd name="connsiteY282" fmla="*/ 205563 h 883291"/>
                <a:gd name="connsiteX283" fmla="*/ 78186 w 637294"/>
                <a:gd name="connsiteY283" fmla="*/ 211846 h 883291"/>
                <a:gd name="connsiteX284" fmla="*/ 91648 w 637294"/>
                <a:gd name="connsiteY284" fmla="*/ 211846 h 883291"/>
                <a:gd name="connsiteX285" fmla="*/ 100622 w 637294"/>
                <a:gd name="connsiteY285" fmla="*/ 205563 h 883291"/>
                <a:gd name="connsiteX286" fmla="*/ 97032 w 637294"/>
                <a:gd name="connsiteY286" fmla="*/ 199279 h 883291"/>
                <a:gd name="connsiteX287" fmla="*/ 100622 w 637294"/>
                <a:gd name="connsiteY287" fmla="*/ 183121 h 883291"/>
                <a:gd name="connsiteX288" fmla="*/ 104211 w 637294"/>
                <a:gd name="connsiteY288" fmla="*/ 183121 h 883291"/>
                <a:gd name="connsiteX289" fmla="*/ 110494 w 637294"/>
                <a:gd name="connsiteY289" fmla="*/ 185814 h 883291"/>
                <a:gd name="connsiteX290" fmla="*/ 110494 w 637294"/>
                <a:gd name="connsiteY290" fmla="*/ 179531 h 883291"/>
                <a:gd name="connsiteX291" fmla="*/ 100622 w 637294"/>
                <a:gd name="connsiteY291" fmla="*/ 169657 h 883291"/>
                <a:gd name="connsiteX292" fmla="*/ 71904 w 637294"/>
                <a:gd name="connsiteY292" fmla="*/ 199279 h 883291"/>
                <a:gd name="connsiteX293" fmla="*/ 71904 w 637294"/>
                <a:gd name="connsiteY293" fmla="*/ 205563 h 883291"/>
                <a:gd name="connsiteX294" fmla="*/ 75494 w 637294"/>
                <a:gd name="connsiteY294" fmla="*/ 745951 h 883291"/>
                <a:gd name="connsiteX295" fmla="*/ 75494 w 637294"/>
                <a:gd name="connsiteY295" fmla="*/ 765699 h 883291"/>
                <a:gd name="connsiteX296" fmla="*/ 78186 w 637294"/>
                <a:gd name="connsiteY296" fmla="*/ 765699 h 883291"/>
                <a:gd name="connsiteX297" fmla="*/ 78186 w 637294"/>
                <a:gd name="connsiteY297" fmla="*/ 745951 h 883291"/>
                <a:gd name="connsiteX298" fmla="*/ 75494 w 637294"/>
                <a:gd name="connsiteY298" fmla="*/ 745951 h 883291"/>
                <a:gd name="connsiteX299" fmla="*/ 81775 w 637294"/>
                <a:gd name="connsiteY299" fmla="*/ 559239 h 883291"/>
                <a:gd name="connsiteX300" fmla="*/ 88058 w 637294"/>
                <a:gd name="connsiteY300" fmla="*/ 559239 h 883291"/>
                <a:gd name="connsiteX301" fmla="*/ 88058 w 637294"/>
                <a:gd name="connsiteY301" fmla="*/ 552955 h 883291"/>
                <a:gd name="connsiteX302" fmla="*/ 81775 w 637294"/>
                <a:gd name="connsiteY302" fmla="*/ 559239 h 883291"/>
                <a:gd name="connsiteX303" fmla="*/ 85365 w 637294"/>
                <a:gd name="connsiteY303" fmla="*/ 148113 h 883291"/>
                <a:gd name="connsiteX304" fmla="*/ 85365 w 637294"/>
                <a:gd name="connsiteY304" fmla="*/ 150806 h 883291"/>
                <a:gd name="connsiteX305" fmla="*/ 91648 w 637294"/>
                <a:gd name="connsiteY305" fmla="*/ 157090 h 883291"/>
                <a:gd name="connsiteX306" fmla="*/ 95237 w 637294"/>
                <a:gd name="connsiteY306" fmla="*/ 157090 h 883291"/>
                <a:gd name="connsiteX307" fmla="*/ 101519 w 637294"/>
                <a:gd name="connsiteY307" fmla="*/ 150806 h 883291"/>
                <a:gd name="connsiteX308" fmla="*/ 85365 w 637294"/>
                <a:gd name="connsiteY308" fmla="*/ 148113 h 883291"/>
                <a:gd name="connsiteX309" fmla="*/ 88058 w 637294"/>
                <a:gd name="connsiteY309" fmla="*/ 662469 h 883291"/>
                <a:gd name="connsiteX310" fmla="*/ 97032 w 637294"/>
                <a:gd name="connsiteY310" fmla="*/ 675036 h 883291"/>
                <a:gd name="connsiteX311" fmla="*/ 103314 w 637294"/>
                <a:gd name="connsiteY311" fmla="*/ 668753 h 883291"/>
                <a:gd name="connsiteX312" fmla="*/ 97032 w 637294"/>
                <a:gd name="connsiteY312" fmla="*/ 662469 h 883291"/>
                <a:gd name="connsiteX313" fmla="*/ 88058 w 637294"/>
                <a:gd name="connsiteY313" fmla="*/ 662469 h 883291"/>
                <a:gd name="connsiteX314" fmla="*/ 95237 w 637294"/>
                <a:gd name="connsiteY314" fmla="*/ 553853 h 883291"/>
                <a:gd name="connsiteX315" fmla="*/ 91648 w 637294"/>
                <a:gd name="connsiteY315" fmla="*/ 570011 h 883291"/>
                <a:gd name="connsiteX316" fmla="*/ 91648 w 637294"/>
                <a:gd name="connsiteY316" fmla="*/ 576294 h 883291"/>
                <a:gd name="connsiteX317" fmla="*/ 97930 w 637294"/>
                <a:gd name="connsiteY317" fmla="*/ 582578 h 883291"/>
                <a:gd name="connsiteX318" fmla="*/ 120366 w 637294"/>
                <a:gd name="connsiteY318" fmla="*/ 570011 h 883291"/>
                <a:gd name="connsiteX319" fmla="*/ 120366 w 637294"/>
                <a:gd name="connsiteY319" fmla="*/ 566420 h 883291"/>
                <a:gd name="connsiteX320" fmla="*/ 104211 w 637294"/>
                <a:gd name="connsiteY320" fmla="*/ 553853 h 883291"/>
                <a:gd name="connsiteX321" fmla="*/ 95237 w 637294"/>
                <a:gd name="connsiteY321" fmla="*/ 553853 h 883291"/>
                <a:gd name="connsiteX322" fmla="*/ 100622 w 637294"/>
                <a:gd name="connsiteY322" fmla="*/ 517947 h 883291"/>
                <a:gd name="connsiteX323" fmla="*/ 94340 w 637294"/>
                <a:gd name="connsiteY323" fmla="*/ 530514 h 883291"/>
                <a:gd name="connsiteX324" fmla="*/ 103314 w 637294"/>
                <a:gd name="connsiteY324" fmla="*/ 543081 h 883291"/>
                <a:gd name="connsiteX325" fmla="*/ 125750 w 637294"/>
                <a:gd name="connsiteY325" fmla="*/ 523332 h 883291"/>
                <a:gd name="connsiteX326" fmla="*/ 100622 w 637294"/>
                <a:gd name="connsiteY326" fmla="*/ 517947 h 883291"/>
                <a:gd name="connsiteX327" fmla="*/ 97930 w 637294"/>
                <a:gd name="connsiteY327" fmla="*/ 129262 h 883291"/>
                <a:gd name="connsiteX328" fmla="*/ 97930 w 637294"/>
                <a:gd name="connsiteY328" fmla="*/ 135546 h 883291"/>
                <a:gd name="connsiteX329" fmla="*/ 111391 w 637294"/>
                <a:gd name="connsiteY329" fmla="*/ 135546 h 883291"/>
                <a:gd name="connsiteX330" fmla="*/ 111391 w 637294"/>
                <a:gd name="connsiteY330" fmla="*/ 132853 h 883291"/>
                <a:gd name="connsiteX331" fmla="*/ 97930 w 637294"/>
                <a:gd name="connsiteY331" fmla="*/ 129262 h 883291"/>
                <a:gd name="connsiteX332" fmla="*/ 114084 w 637294"/>
                <a:gd name="connsiteY332" fmla="*/ 318667 h 883291"/>
                <a:gd name="connsiteX333" fmla="*/ 120366 w 637294"/>
                <a:gd name="connsiteY333" fmla="*/ 338416 h 883291"/>
                <a:gd name="connsiteX334" fmla="*/ 120366 w 637294"/>
                <a:gd name="connsiteY334" fmla="*/ 344699 h 883291"/>
                <a:gd name="connsiteX335" fmla="*/ 116776 w 637294"/>
                <a:gd name="connsiteY335" fmla="*/ 344699 h 883291"/>
                <a:gd name="connsiteX336" fmla="*/ 107801 w 637294"/>
                <a:gd name="connsiteY336" fmla="*/ 322258 h 883291"/>
                <a:gd name="connsiteX337" fmla="*/ 114084 w 637294"/>
                <a:gd name="connsiteY337" fmla="*/ 318667 h 883291"/>
                <a:gd name="connsiteX338" fmla="*/ 114084 w 637294"/>
                <a:gd name="connsiteY338" fmla="*/ 221721 h 883291"/>
                <a:gd name="connsiteX339" fmla="*/ 120366 w 637294"/>
                <a:gd name="connsiteY339" fmla="*/ 231595 h 883291"/>
                <a:gd name="connsiteX340" fmla="*/ 126648 w 637294"/>
                <a:gd name="connsiteY340" fmla="*/ 225311 h 883291"/>
                <a:gd name="connsiteX341" fmla="*/ 126648 w 637294"/>
                <a:gd name="connsiteY341" fmla="*/ 216335 h 883291"/>
                <a:gd name="connsiteX342" fmla="*/ 120366 w 637294"/>
                <a:gd name="connsiteY342" fmla="*/ 216335 h 883291"/>
                <a:gd name="connsiteX343" fmla="*/ 114084 w 637294"/>
                <a:gd name="connsiteY343" fmla="*/ 221721 h 883291"/>
                <a:gd name="connsiteX344" fmla="*/ 136520 w 637294"/>
                <a:gd name="connsiteY344" fmla="*/ 402149 h 883291"/>
                <a:gd name="connsiteX345" fmla="*/ 140109 w 637294"/>
                <a:gd name="connsiteY345" fmla="*/ 402149 h 883291"/>
                <a:gd name="connsiteX346" fmla="*/ 162545 w 637294"/>
                <a:gd name="connsiteY346" fmla="*/ 447032 h 883291"/>
                <a:gd name="connsiteX347" fmla="*/ 130238 w 637294"/>
                <a:gd name="connsiteY347" fmla="*/ 463190 h 883291"/>
                <a:gd name="connsiteX348" fmla="*/ 120366 w 637294"/>
                <a:gd name="connsiteY348" fmla="*/ 472166 h 883291"/>
                <a:gd name="connsiteX349" fmla="*/ 116776 w 637294"/>
                <a:gd name="connsiteY349" fmla="*/ 472166 h 883291"/>
                <a:gd name="connsiteX350" fmla="*/ 116776 w 637294"/>
                <a:gd name="connsiteY350" fmla="*/ 463190 h 883291"/>
                <a:gd name="connsiteX351" fmla="*/ 123058 w 637294"/>
                <a:gd name="connsiteY351" fmla="*/ 453316 h 883291"/>
                <a:gd name="connsiteX352" fmla="*/ 119468 w 637294"/>
                <a:gd name="connsiteY352" fmla="*/ 444339 h 883291"/>
                <a:gd name="connsiteX353" fmla="*/ 139212 w 637294"/>
                <a:gd name="connsiteY353" fmla="*/ 438055 h 883291"/>
                <a:gd name="connsiteX354" fmla="*/ 139212 w 637294"/>
                <a:gd name="connsiteY354" fmla="*/ 431772 h 883291"/>
                <a:gd name="connsiteX355" fmla="*/ 123058 w 637294"/>
                <a:gd name="connsiteY355" fmla="*/ 418307 h 883291"/>
                <a:gd name="connsiteX356" fmla="*/ 136520 w 637294"/>
                <a:gd name="connsiteY356" fmla="*/ 402149 h 883291"/>
                <a:gd name="connsiteX357" fmla="*/ 120366 w 637294"/>
                <a:gd name="connsiteY357" fmla="*/ 247753 h 883291"/>
                <a:gd name="connsiteX358" fmla="*/ 126648 w 637294"/>
                <a:gd name="connsiteY358" fmla="*/ 254036 h 883291"/>
                <a:gd name="connsiteX359" fmla="*/ 132930 w 637294"/>
                <a:gd name="connsiteY359" fmla="*/ 254036 h 883291"/>
                <a:gd name="connsiteX360" fmla="*/ 146392 w 637294"/>
                <a:gd name="connsiteY360" fmla="*/ 231595 h 883291"/>
                <a:gd name="connsiteX361" fmla="*/ 146392 w 637294"/>
                <a:gd name="connsiteY361" fmla="*/ 228004 h 883291"/>
                <a:gd name="connsiteX362" fmla="*/ 120366 w 637294"/>
                <a:gd name="connsiteY362" fmla="*/ 247753 h 883291"/>
                <a:gd name="connsiteX363" fmla="*/ 123955 w 637294"/>
                <a:gd name="connsiteY363" fmla="*/ 154397 h 883291"/>
                <a:gd name="connsiteX364" fmla="*/ 130238 w 637294"/>
                <a:gd name="connsiteY364" fmla="*/ 157987 h 883291"/>
                <a:gd name="connsiteX365" fmla="*/ 130238 w 637294"/>
                <a:gd name="connsiteY365" fmla="*/ 149011 h 883291"/>
                <a:gd name="connsiteX366" fmla="*/ 123955 w 637294"/>
                <a:gd name="connsiteY366" fmla="*/ 154397 h 883291"/>
                <a:gd name="connsiteX367" fmla="*/ 132930 w 637294"/>
                <a:gd name="connsiteY367" fmla="*/ 174145 h 883291"/>
                <a:gd name="connsiteX368" fmla="*/ 132930 w 637294"/>
                <a:gd name="connsiteY368" fmla="*/ 177735 h 883291"/>
                <a:gd name="connsiteX369" fmla="*/ 139212 w 637294"/>
                <a:gd name="connsiteY369" fmla="*/ 177735 h 883291"/>
                <a:gd name="connsiteX370" fmla="*/ 139212 w 637294"/>
                <a:gd name="connsiteY370" fmla="*/ 168759 h 883291"/>
                <a:gd name="connsiteX371" fmla="*/ 132930 w 637294"/>
                <a:gd name="connsiteY371" fmla="*/ 174145 h 883291"/>
                <a:gd name="connsiteX372" fmla="*/ 132930 w 637294"/>
                <a:gd name="connsiteY372" fmla="*/ 485631 h 883291"/>
                <a:gd name="connsiteX373" fmla="*/ 132930 w 637294"/>
                <a:gd name="connsiteY373" fmla="*/ 488324 h 883291"/>
                <a:gd name="connsiteX374" fmla="*/ 139212 w 637294"/>
                <a:gd name="connsiteY374" fmla="*/ 488324 h 883291"/>
                <a:gd name="connsiteX375" fmla="*/ 139212 w 637294"/>
                <a:gd name="connsiteY375" fmla="*/ 485631 h 883291"/>
                <a:gd name="connsiteX376" fmla="*/ 132930 w 637294"/>
                <a:gd name="connsiteY376" fmla="*/ 485631 h 883291"/>
                <a:gd name="connsiteX377" fmla="*/ 142802 w 637294"/>
                <a:gd name="connsiteY377" fmla="*/ 369834 h 883291"/>
                <a:gd name="connsiteX378" fmla="*/ 142802 w 637294"/>
                <a:gd name="connsiteY378" fmla="*/ 379708 h 883291"/>
                <a:gd name="connsiteX379" fmla="*/ 149084 w 637294"/>
                <a:gd name="connsiteY379" fmla="*/ 385991 h 883291"/>
                <a:gd name="connsiteX380" fmla="*/ 155366 w 637294"/>
                <a:gd name="connsiteY380" fmla="*/ 382401 h 883291"/>
                <a:gd name="connsiteX381" fmla="*/ 161648 w 637294"/>
                <a:gd name="connsiteY381" fmla="*/ 388684 h 883291"/>
                <a:gd name="connsiteX382" fmla="*/ 161648 w 637294"/>
                <a:gd name="connsiteY382" fmla="*/ 382401 h 883291"/>
                <a:gd name="connsiteX383" fmla="*/ 155366 w 637294"/>
                <a:gd name="connsiteY383" fmla="*/ 369834 h 883291"/>
                <a:gd name="connsiteX384" fmla="*/ 142802 w 637294"/>
                <a:gd name="connsiteY384" fmla="*/ 369834 h 883291"/>
                <a:gd name="connsiteX385" fmla="*/ 155366 w 637294"/>
                <a:gd name="connsiteY385" fmla="*/ 489222 h 883291"/>
                <a:gd name="connsiteX386" fmla="*/ 155366 w 637294"/>
                <a:gd name="connsiteY386" fmla="*/ 492812 h 883291"/>
                <a:gd name="connsiteX387" fmla="*/ 161648 w 637294"/>
                <a:gd name="connsiteY387" fmla="*/ 492812 h 883291"/>
                <a:gd name="connsiteX388" fmla="*/ 161648 w 637294"/>
                <a:gd name="connsiteY388" fmla="*/ 489222 h 883291"/>
                <a:gd name="connsiteX389" fmla="*/ 155366 w 637294"/>
                <a:gd name="connsiteY389" fmla="*/ 489222 h 883291"/>
                <a:gd name="connsiteX390" fmla="*/ 158956 w 637294"/>
                <a:gd name="connsiteY390" fmla="*/ 357266 h 883291"/>
                <a:gd name="connsiteX391" fmla="*/ 158956 w 637294"/>
                <a:gd name="connsiteY391" fmla="*/ 363550 h 883291"/>
                <a:gd name="connsiteX392" fmla="*/ 162545 w 637294"/>
                <a:gd name="connsiteY392" fmla="*/ 363550 h 883291"/>
                <a:gd name="connsiteX393" fmla="*/ 162545 w 637294"/>
                <a:gd name="connsiteY393" fmla="*/ 357266 h 883291"/>
                <a:gd name="connsiteX394" fmla="*/ 158956 w 637294"/>
                <a:gd name="connsiteY394" fmla="*/ 357266 h 883291"/>
                <a:gd name="connsiteX395" fmla="*/ 166136 w 637294"/>
                <a:gd name="connsiteY395" fmla="*/ 357266 h 883291"/>
                <a:gd name="connsiteX396" fmla="*/ 172418 w 637294"/>
                <a:gd name="connsiteY396" fmla="*/ 360857 h 883291"/>
                <a:gd name="connsiteX397" fmla="*/ 176007 w 637294"/>
                <a:gd name="connsiteY397" fmla="*/ 354574 h 883291"/>
                <a:gd name="connsiteX398" fmla="*/ 176007 w 637294"/>
                <a:gd name="connsiteY398" fmla="*/ 350983 h 883291"/>
                <a:gd name="connsiteX399" fmla="*/ 172418 w 637294"/>
                <a:gd name="connsiteY399" fmla="*/ 350983 h 883291"/>
                <a:gd name="connsiteX400" fmla="*/ 166136 w 637294"/>
                <a:gd name="connsiteY400" fmla="*/ 357266 h 883291"/>
                <a:gd name="connsiteX401" fmla="*/ 171520 w 637294"/>
                <a:gd name="connsiteY401" fmla="*/ 408433 h 883291"/>
                <a:gd name="connsiteX402" fmla="*/ 171520 w 637294"/>
                <a:gd name="connsiteY402" fmla="*/ 414716 h 883291"/>
                <a:gd name="connsiteX403" fmla="*/ 191264 w 637294"/>
                <a:gd name="connsiteY403" fmla="*/ 414716 h 883291"/>
                <a:gd name="connsiteX404" fmla="*/ 191264 w 637294"/>
                <a:gd name="connsiteY404" fmla="*/ 411126 h 883291"/>
                <a:gd name="connsiteX405" fmla="*/ 171520 w 637294"/>
                <a:gd name="connsiteY405" fmla="*/ 408433 h 883291"/>
                <a:gd name="connsiteX406" fmla="*/ 197546 w 637294"/>
                <a:gd name="connsiteY406" fmla="*/ 475757 h 883291"/>
                <a:gd name="connsiteX407" fmla="*/ 197546 w 637294"/>
                <a:gd name="connsiteY407" fmla="*/ 479347 h 883291"/>
                <a:gd name="connsiteX408" fmla="*/ 203828 w 637294"/>
                <a:gd name="connsiteY408" fmla="*/ 479347 h 883291"/>
                <a:gd name="connsiteX409" fmla="*/ 203828 w 637294"/>
                <a:gd name="connsiteY409" fmla="*/ 475757 h 883291"/>
                <a:gd name="connsiteX410" fmla="*/ 197546 w 637294"/>
                <a:gd name="connsiteY410" fmla="*/ 475757 h 883291"/>
                <a:gd name="connsiteX411" fmla="*/ 197546 w 637294"/>
                <a:gd name="connsiteY411" fmla="*/ 537695 h 883291"/>
                <a:gd name="connsiteX412" fmla="*/ 197546 w 637294"/>
                <a:gd name="connsiteY412" fmla="*/ 553853 h 883291"/>
                <a:gd name="connsiteX413" fmla="*/ 213700 w 637294"/>
                <a:gd name="connsiteY413" fmla="*/ 547569 h 883291"/>
                <a:gd name="connsiteX414" fmla="*/ 213700 w 637294"/>
                <a:gd name="connsiteY414" fmla="*/ 538593 h 883291"/>
                <a:gd name="connsiteX415" fmla="*/ 197546 w 637294"/>
                <a:gd name="connsiteY415" fmla="*/ 538593 h 883291"/>
                <a:gd name="connsiteX416" fmla="*/ 210111 w 637294"/>
                <a:gd name="connsiteY416" fmla="*/ 508072 h 883291"/>
                <a:gd name="connsiteX417" fmla="*/ 210111 w 637294"/>
                <a:gd name="connsiteY417" fmla="*/ 514356 h 883291"/>
                <a:gd name="connsiteX418" fmla="*/ 213700 w 637294"/>
                <a:gd name="connsiteY418" fmla="*/ 514356 h 883291"/>
                <a:gd name="connsiteX419" fmla="*/ 213700 w 637294"/>
                <a:gd name="connsiteY419" fmla="*/ 508072 h 883291"/>
                <a:gd name="connsiteX420" fmla="*/ 210111 w 637294"/>
                <a:gd name="connsiteY420" fmla="*/ 508072 h 883291"/>
                <a:gd name="connsiteX421" fmla="*/ 219982 w 637294"/>
                <a:gd name="connsiteY421" fmla="*/ 482938 h 883291"/>
                <a:gd name="connsiteX422" fmla="*/ 217290 w 637294"/>
                <a:gd name="connsiteY422" fmla="*/ 508072 h 883291"/>
                <a:gd name="connsiteX423" fmla="*/ 226265 w 637294"/>
                <a:gd name="connsiteY423" fmla="*/ 508072 h 883291"/>
                <a:gd name="connsiteX424" fmla="*/ 226265 w 637294"/>
                <a:gd name="connsiteY424" fmla="*/ 488324 h 883291"/>
                <a:gd name="connsiteX425" fmla="*/ 219982 w 637294"/>
                <a:gd name="connsiteY425" fmla="*/ 482938 h 883291"/>
                <a:gd name="connsiteX426" fmla="*/ 217290 w 637294"/>
                <a:gd name="connsiteY426" fmla="*/ 530514 h 883291"/>
                <a:gd name="connsiteX427" fmla="*/ 217290 w 637294"/>
                <a:gd name="connsiteY427" fmla="*/ 536797 h 883291"/>
                <a:gd name="connsiteX428" fmla="*/ 219982 w 637294"/>
                <a:gd name="connsiteY428" fmla="*/ 536797 h 883291"/>
                <a:gd name="connsiteX429" fmla="*/ 219982 w 637294"/>
                <a:gd name="connsiteY429" fmla="*/ 530514 h 883291"/>
                <a:gd name="connsiteX430" fmla="*/ 217290 w 637294"/>
                <a:gd name="connsiteY430" fmla="*/ 530514 h 883291"/>
                <a:gd name="connsiteX431" fmla="*/ 223572 w 637294"/>
                <a:gd name="connsiteY431" fmla="*/ 559239 h 883291"/>
                <a:gd name="connsiteX432" fmla="*/ 223572 w 637294"/>
                <a:gd name="connsiteY432" fmla="*/ 565522 h 883291"/>
                <a:gd name="connsiteX433" fmla="*/ 229854 w 637294"/>
                <a:gd name="connsiteY433" fmla="*/ 559239 h 883291"/>
                <a:gd name="connsiteX434" fmla="*/ 223572 w 637294"/>
                <a:gd name="connsiteY434" fmla="*/ 559239 h 883291"/>
                <a:gd name="connsiteX435" fmla="*/ 281009 w 637294"/>
                <a:gd name="connsiteY435" fmla="*/ 613996 h 883291"/>
                <a:gd name="connsiteX436" fmla="*/ 274726 w 637294"/>
                <a:gd name="connsiteY436" fmla="*/ 620279 h 883291"/>
                <a:gd name="connsiteX437" fmla="*/ 272034 w 637294"/>
                <a:gd name="connsiteY437" fmla="*/ 616689 h 883291"/>
                <a:gd name="connsiteX438" fmla="*/ 265752 w 637294"/>
                <a:gd name="connsiteY438" fmla="*/ 620279 h 883291"/>
                <a:gd name="connsiteX439" fmla="*/ 255880 w 637294"/>
                <a:gd name="connsiteY439" fmla="*/ 616689 h 883291"/>
                <a:gd name="connsiteX440" fmla="*/ 253188 w 637294"/>
                <a:gd name="connsiteY440" fmla="*/ 622972 h 883291"/>
                <a:gd name="connsiteX441" fmla="*/ 253188 w 637294"/>
                <a:gd name="connsiteY441" fmla="*/ 626563 h 883291"/>
                <a:gd name="connsiteX442" fmla="*/ 281906 w 637294"/>
                <a:gd name="connsiteY442" fmla="*/ 645414 h 883291"/>
                <a:gd name="connsiteX443" fmla="*/ 285496 w 637294"/>
                <a:gd name="connsiteY443" fmla="*/ 645414 h 883291"/>
                <a:gd name="connsiteX444" fmla="*/ 289086 w 637294"/>
                <a:gd name="connsiteY444" fmla="*/ 616689 h 883291"/>
                <a:gd name="connsiteX445" fmla="*/ 281009 w 637294"/>
                <a:gd name="connsiteY445" fmla="*/ 613996 h 883291"/>
                <a:gd name="connsiteX446" fmla="*/ 277419 w 637294"/>
                <a:gd name="connsiteY446" fmla="*/ 707352 h 883291"/>
                <a:gd name="connsiteX447" fmla="*/ 277419 w 637294"/>
                <a:gd name="connsiteY447" fmla="*/ 713635 h 883291"/>
                <a:gd name="connsiteX448" fmla="*/ 283701 w 637294"/>
                <a:gd name="connsiteY448" fmla="*/ 719919 h 883291"/>
                <a:gd name="connsiteX449" fmla="*/ 296265 w 637294"/>
                <a:gd name="connsiteY449" fmla="*/ 716328 h 883291"/>
                <a:gd name="connsiteX450" fmla="*/ 299855 w 637294"/>
                <a:gd name="connsiteY450" fmla="*/ 736077 h 883291"/>
                <a:gd name="connsiteX451" fmla="*/ 312419 w 637294"/>
                <a:gd name="connsiteY451" fmla="*/ 736077 h 883291"/>
                <a:gd name="connsiteX452" fmla="*/ 322291 w 637294"/>
                <a:gd name="connsiteY452" fmla="*/ 727100 h 883291"/>
                <a:gd name="connsiteX453" fmla="*/ 322291 w 637294"/>
                <a:gd name="connsiteY453" fmla="*/ 717226 h 883291"/>
                <a:gd name="connsiteX454" fmla="*/ 316009 w 637294"/>
                <a:gd name="connsiteY454" fmla="*/ 714533 h 883291"/>
                <a:gd name="connsiteX455" fmla="*/ 324984 w 637294"/>
                <a:gd name="connsiteY455" fmla="*/ 701068 h 883291"/>
                <a:gd name="connsiteX456" fmla="*/ 324984 w 637294"/>
                <a:gd name="connsiteY456" fmla="*/ 714533 h 883291"/>
                <a:gd name="connsiteX457" fmla="*/ 341138 w 637294"/>
                <a:gd name="connsiteY457" fmla="*/ 710942 h 883291"/>
                <a:gd name="connsiteX458" fmla="*/ 337548 w 637294"/>
                <a:gd name="connsiteY458" fmla="*/ 694785 h 883291"/>
                <a:gd name="connsiteX459" fmla="*/ 337548 w 637294"/>
                <a:gd name="connsiteY459" fmla="*/ 688501 h 883291"/>
                <a:gd name="connsiteX460" fmla="*/ 343830 w 637294"/>
                <a:gd name="connsiteY460" fmla="*/ 688501 h 883291"/>
                <a:gd name="connsiteX461" fmla="*/ 343830 w 637294"/>
                <a:gd name="connsiteY461" fmla="*/ 675934 h 883291"/>
                <a:gd name="connsiteX462" fmla="*/ 334855 w 637294"/>
                <a:gd name="connsiteY462" fmla="*/ 675934 h 883291"/>
                <a:gd name="connsiteX463" fmla="*/ 302547 w 637294"/>
                <a:gd name="connsiteY463" fmla="*/ 695682 h 883291"/>
                <a:gd name="connsiteX464" fmla="*/ 277419 w 637294"/>
                <a:gd name="connsiteY464" fmla="*/ 707352 h 883291"/>
                <a:gd name="connsiteX465" fmla="*/ 288188 w 637294"/>
                <a:gd name="connsiteY465" fmla="*/ 592452 h 883291"/>
                <a:gd name="connsiteX466" fmla="*/ 294470 w 637294"/>
                <a:gd name="connsiteY466" fmla="*/ 598736 h 883291"/>
                <a:gd name="connsiteX467" fmla="*/ 294470 w 637294"/>
                <a:gd name="connsiteY467" fmla="*/ 592452 h 883291"/>
                <a:gd name="connsiteX468" fmla="*/ 288188 w 637294"/>
                <a:gd name="connsiteY468" fmla="*/ 592452 h 883291"/>
                <a:gd name="connsiteX469" fmla="*/ 290881 w 637294"/>
                <a:gd name="connsiteY469" fmla="*/ 739667 h 883291"/>
                <a:gd name="connsiteX470" fmla="*/ 290881 w 637294"/>
                <a:gd name="connsiteY470" fmla="*/ 743258 h 883291"/>
                <a:gd name="connsiteX471" fmla="*/ 294470 w 637294"/>
                <a:gd name="connsiteY471" fmla="*/ 759416 h 883291"/>
                <a:gd name="connsiteX472" fmla="*/ 288188 w 637294"/>
                <a:gd name="connsiteY472" fmla="*/ 765699 h 883291"/>
                <a:gd name="connsiteX473" fmla="*/ 304342 w 637294"/>
                <a:gd name="connsiteY473" fmla="*/ 765699 h 883291"/>
                <a:gd name="connsiteX474" fmla="*/ 307932 w 637294"/>
                <a:gd name="connsiteY474" fmla="*/ 749542 h 883291"/>
                <a:gd name="connsiteX475" fmla="*/ 304342 w 637294"/>
                <a:gd name="connsiteY475" fmla="*/ 739667 h 883291"/>
                <a:gd name="connsiteX476" fmla="*/ 290881 w 637294"/>
                <a:gd name="connsiteY476" fmla="*/ 739667 h 883291"/>
                <a:gd name="connsiteX477" fmla="*/ 300752 w 637294"/>
                <a:gd name="connsiteY477" fmla="*/ 790834 h 883291"/>
                <a:gd name="connsiteX478" fmla="*/ 300752 w 637294"/>
                <a:gd name="connsiteY478" fmla="*/ 797117 h 883291"/>
                <a:gd name="connsiteX479" fmla="*/ 309727 w 637294"/>
                <a:gd name="connsiteY479" fmla="*/ 797117 h 883291"/>
                <a:gd name="connsiteX480" fmla="*/ 303445 w 637294"/>
                <a:gd name="connsiteY480" fmla="*/ 790834 h 883291"/>
                <a:gd name="connsiteX481" fmla="*/ 300752 w 637294"/>
                <a:gd name="connsiteY481" fmla="*/ 790834 h 883291"/>
                <a:gd name="connsiteX482" fmla="*/ 313317 w 637294"/>
                <a:gd name="connsiteY482" fmla="*/ 774676 h 883291"/>
                <a:gd name="connsiteX483" fmla="*/ 309727 w 637294"/>
                <a:gd name="connsiteY483" fmla="*/ 787243 h 883291"/>
                <a:gd name="connsiteX484" fmla="*/ 325881 w 637294"/>
                <a:gd name="connsiteY484" fmla="*/ 790834 h 883291"/>
                <a:gd name="connsiteX485" fmla="*/ 329471 w 637294"/>
                <a:gd name="connsiteY485" fmla="*/ 790834 h 883291"/>
                <a:gd name="connsiteX486" fmla="*/ 329471 w 637294"/>
                <a:gd name="connsiteY486" fmla="*/ 781857 h 883291"/>
                <a:gd name="connsiteX487" fmla="*/ 323189 w 637294"/>
                <a:gd name="connsiteY487" fmla="*/ 775573 h 883291"/>
                <a:gd name="connsiteX488" fmla="*/ 313317 w 637294"/>
                <a:gd name="connsiteY488" fmla="*/ 775573 h 883291"/>
                <a:gd name="connsiteX489" fmla="*/ 316906 w 637294"/>
                <a:gd name="connsiteY489" fmla="*/ 759416 h 883291"/>
                <a:gd name="connsiteX490" fmla="*/ 313317 w 637294"/>
                <a:gd name="connsiteY490" fmla="*/ 765699 h 883291"/>
                <a:gd name="connsiteX491" fmla="*/ 323189 w 637294"/>
                <a:gd name="connsiteY491" fmla="*/ 765699 h 883291"/>
                <a:gd name="connsiteX492" fmla="*/ 316906 w 637294"/>
                <a:gd name="connsiteY492" fmla="*/ 759416 h 883291"/>
                <a:gd name="connsiteX493" fmla="*/ 329471 w 637294"/>
                <a:gd name="connsiteY493" fmla="*/ 640028 h 883291"/>
                <a:gd name="connsiteX494" fmla="*/ 316906 w 637294"/>
                <a:gd name="connsiteY494" fmla="*/ 662469 h 883291"/>
                <a:gd name="connsiteX495" fmla="*/ 325881 w 637294"/>
                <a:gd name="connsiteY495" fmla="*/ 665162 h 883291"/>
                <a:gd name="connsiteX496" fmla="*/ 335753 w 637294"/>
                <a:gd name="connsiteY496" fmla="*/ 649004 h 883291"/>
                <a:gd name="connsiteX497" fmla="*/ 342035 w 637294"/>
                <a:gd name="connsiteY497" fmla="*/ 649004 h 883291"/>
                <a:gd name="connsiteX498" fmla="*/ 342035 w 637294"/>
                <a:gd name="connsiteY498" fmla="*/ 665162 h 883291"/>
                <a:gd name="connsiteX499" fmla="*/ 351009 w 637294"/>
                <a:gd name="connsiteY499" fmla="*/ 665162 h 883291"/>
                <a:gd name="connsiteX500" fmla="*/ 347420 w 637294"/>
                <a:gd name="connsiteY500" fmla="*/ 658878 h 883291"/>
                <a:gd name="connsiteX501" fmla="*/ 351009 w 637294"/>
                <a:gd name="connsiteY501" fmla="*/ 655288 h 883291"/>
                <a:gd name="connsiteX502" fmla="*/ 342035 w 637294"/>
                <a:gd name="connsiteY502" fmla="*/ 639130 h 883291"/>
                <a:gd name="connsiteX503" fmla="*/ 329471 w 637294"/>
                <a:gd name="connsiteY503" fmla="*/ 639130 h 883291"/>
                <a:gd name="connsiteX504" fmla="*/ 342933 w 637294"/>
                <a:gd name="connsiteY504" fmla="*/ 730691 h 883291"/>
                <a:gd name="connsiteX505" fmla="*/ 323189 w 637294"/>
                <a:gd name="connsiteY505" fmla="*/ 753132 h 883291"/>
                <a:gd name="connsiteX506" fmla="*/ 319599 w 637294"/>
                <a:gd name="connsiteY506" fmla="*/ 756723 h 883291"/>
                <a:gd name="connsiteX507" fmla="*/ 335753 w 637294"/>
                <a:gd name="connsiteY507" fmla="*/ 760313 h 883291"/>
                <a:gd name="connsiteX508" fmla="*/ 342035 w 637294"/>
                <a:gd name="connsiteY508" fmla="*/ 760313 h 883291"/>
                <a:gd name="connsiteX509" fmla="*/ 348317 w 637294"/>
                <a:gd name="connsiteY509" fmla="*/ 754030 h 883291"/>
                <a:gd name="connsiteX510" fmla="*/ 348317 w 637294"/>
                <a:gd name="connsiteY510" fmla="*/ 737872 h 883291"/>
                <a:gd name="connsiteX511" fmla="*/ 342933 w 637294"/>
                <a:gd name="connsiteY511" fmla="*/ 730691 h 883291"/>
                <a:gd name="connsiteX512" fmla="*/ 345625 w 637294"/>
                <a:gd name="connsiteY512" fmla="*/ 630153 h 883291"/>
                <a:gd name="connsiteX513" fmla="*/ 345625 w 637294"/>
                <a:gd name="connsiteY513" fmla="*/ 636437 h 883291"/>
                <a:gd name="connsiteX514" fmla="*/ 351907 w 637294"/>
                <a:gd name="connsiteY514" fmla="*/ 636437 h 883291"/>
                <a:gd name="connsiteX515" fmla="*/ 351907 w 637294"/>
                <a:gd name="connsiteY515" fmla="*/ 630153 h 883291"/>
                <a:gd name="connsiteX516" fmla="*/ 345625 w 637294"/>
                <a:gd name="connsiteY516" fmla="*/ 630153 h 883291"/>
                <a:gd name="connsiteX517" fmla="*/ 351907 w 637294"/>
                <a:gd name="connsiteY517" fmla="*/ 605019 h 883291"/>
                <a:gd name="connsiteX518" fmla="*/ 351907 w 637294"/>
                <a:gd name="connsiteY518" fmla="*/ 608610 h 883291"/>
                <a:gd name="connsiteX519" fmla="*/ 358189 w 637294"/>
                <a:gd name="connsiteY519" fmla="*/ 614893 h 883291"/>
                <a:gd name="connsiteX520" fmla="*/ 360882 w 637294"/>
                <a:gd name="connsiteY520" fmla="*/ 608610 h 883291"/>
                <a:gd name="connsiteX521" fmla="*/ 354599 w 637294"/>
                <a:gd name="connsiteY521" fmla="*/ 605019 h 883291"/>
                <a:gd name="connsiteX522" fmla="*/ 351907 w 637294"/>
                <a:gd name="connsiteY522" fmla="*/ 605019 h 883291"/>
                <a:gd name="connsiteX523" fmla="*/ 351907 w 637294"/>
                <a:gd name="connsiteY523" fmla="*/ 681320 h 883291"/>
                <a:gd name="connsiteX524" fmla="*/ 351907 w 637294"/>
                <a:gd name="connsiteY524" fmla="*/ 684910 h 883291"/>
                <a:gd name="connsiteX525" fmla="*/ 358189 w 637294"/>
                <a:gd name="connsiteY525" fmla="*/ 684910 h 883291"/>
                <a:gd name="connsiteX526" fmla="*/ 358189 w 637294"/>
                <a:gd name="connsiteY526" fmla="*/ 681320 h 883291"/>
                <a:gd name="connsiteX527" fmla="*/ 351907 w 637294"/>
                <a:gd name="connsiteY527" fmla="*/ 681320 h 883291"/>
                <a:gd name="connsiteX528" fmla="*/ 358189 w 637294"/>
                <a:gd name="connsiteY528" fmla="*/ 630153 h 883291"/>
                <a:gd name="connsiteX529" fmla="*/ 358189 w 637294"/>
                <a:gd name="connsiteY529" fmla="*/ 636437 h 883291"/>
                <a:gd name="connsiteX530" fmla="*/ 360882 w 637294"/>
                <a:gd name="connsiteY530" fmla="*/ 636437 h 883291"/>
                <a:gd name="connsiteX531" fmla="*/ 360882 w 637294"/>
                <a:gd name="connsiteY531" fmla="*/ 630153 h 883291"/>
                <a:gd name="connsiteX532" fmla="*/ 358189 w 637294"/>
                <a:gd name="connsiteY532" fmla="*/ 630153 h 883291"/>
                <a:gd name="connsiteX533" fmla="*/ 360882 w 637294"/>
                <a:gd name="connsiteY533" fmla="*/ 578987 h 883291"/>
                <a:gd name="connsiteX534" fmla="*/ 360882 w 637294"/>
                <a:gd name="connsiteY534" fmla="*/ 582578 h 883291"/>
                <a:gd name="connsiteX535" fmla="*/ 367164 w 637294"/>
                <a:gd name="connsiteY535" fmla="*/ 582578 h 883291"/>
                <a:gd name="connsiteX536" fmla="*/ 367164 w 637294"/>
                <a:gd name="connsiteY536" fmla="*/ 578987 h 883291"/>
                <a:gd name="connsiteX537" fmla="*/ 360882 w 637294"/>
                <a:gd name="connsiteY537" fmla="*/ 578987 h 883291"/>
                <a:gd name="connsiteX538" fmla="*/ 360882 w 637294"/>
                <a:gd name="connsiteY538" fmla="*/ 675934 h 883291"/>
                <a:gd name="connsiteX539" fmla="*/ 360882 w 637294"/>
                <a:gd name="connsiteY539" fmla="*/ 684910 h 883291"/>
                <a:gd name="connsiteX540" fmla="*/ 364471 w 637294"/>
                <a:gd name="connsiteY540" fmla="*/ 684910 h 883291"/>
                <a:gd name="connsiteX541" fmla="*/ 370753 w 637294"/>
                <a:gd name="connsiteY541" fmla="*/ 678627 h 883291"/>
                <a:gd name="connsiteX542" fmla="*/ 370753 w 637294"/>
                <a:gd name="connsiteY542" fmla="*/ 675036 h 883291"/>
                <a:gd name="connsiteX543" fmla="*/ 360882 w 637294"/>
                <a:gd name="connsiteY543" fmla="*/ 675036 h 883291"/>
                <a:gd name="connsiteX544" fmla="*/ 368061 w 637294"/>
                <a:gd name="connsiteY544" fmla="*/ 730691 h 883291"/>
                <a:gd name="connsiteX545" fmla="*/ 364471 w 637294"/>
                <a:gd name="connsiteY545" fmla="*/ 746849 h 883291"/>
                <a:gd name="connsiteX546" fmla="*/ 370753 w 637294"/>
                <a:gd name="connsiteY546" fmla="*/ 746849 h 883291"/>
                <a:gd name="connsiteX547" fmla="*/ 370753 w 637294"/>
                <a:gd name="connsiteY547" fmla="*/ 730691 h 883291"/>
                <a:gd name="connsiteX548" fmla="*/ 368061 w 637294"/>
                <a:gd name="connsiteY548" fmla="*/ 730691 h 883291"/>
                <a:gd name="connsiteX549" fmla="*/ 368061 w 637294"/>
                <a:gd name="connsiteY549" fmla="*/ 633744 h 883291"/>
                <a:gd name="connsiteX550" fmla="*/ 368061 w 637294"/>
                <a:gd name="connsiteY550" fmla="*/ 646311 h 883291"/>
                <a:gd name="connsiteX551" fmla="*/ 371651 w 637294"/>
                <a:gd name="connsiteY551" fmla="*/ 646311 h 883291"/>
                <a:gd name="connsiteX552" fmla="*/ 377933 w 637294"/>
                <a:gd name="connsiteY552" fmla="*/ 640028 h 883291"/>
                <a:gd name="connsiteX553" fmla="*/ 368061 w 637294"/>
                <a:gd name="connsiteY553" fmla="*/ 633744 h 883291"/>
                <a:gd name="connsiteX554" fmla="*/ 368061 w 637294"/>
                <a:gd name="connsiteY554" fmla="*/ 688501 h 883291"/>
                <a:gd name="connsiteX555" fmla="*/ 368061 w 637294"/>
                <a:gd name="connsiteY555" fmla="*/ 692092 h 883291"/>
                <a:gd name="connsiteX556" fmla="*/ 377933 w 637294"/>
                <a:gd name="connsiteY556" fmla="*/ 692092 h 883291"/>
                <a:gd name="connsiteX557" fmla="*/ 377933 w 637294"/>
                <a:gd name="connsiteY557" fmla="*/ 688501 h 883291"/>
                <a:gd name="connsiteX558" fmla="*/ 368061 w 637294"/>
                <a:gd name="connsiteY558" fmla="*/ 688501 h 883291"/>
                <a:gd name="connsiteX559" fmla="*/ 386907 w 637294"/>
                <a:gd name="connsiteY559" fmla="*/ 588861 h 883291"/>
                <a:gd name="connsiteX560" fmla="*/ 386907 w 637294"/>
                <a:gd name="connsiteY560" fmla="*/ 595145 h 883291"/>
                <a:gd name="connsiteX561" fmla="*/ 390497 w 637294"/>
                <a:gd name="connsiteY561" fmla="*/ 595145 h 883291"/>
                <a:gd name="connsiteX562" fmla="*/ 390497 w 637294"/>
                <a:gd name="connsiteY562" fmla="*/ 588861 h 883291"/>
                <a:gd name="connsiteX563" fmla="*/ 386907 w 637294"/>
                <a:gd name="connsiteY563" fmla="*/ 588861 h 883291"/>
                <a:gd name="connsiteX564" fmla="*/ 390497 w 637294"/>
                <a:gd name="connsiteY564" fmla="*/ 623870 h 883291"/>
                <a:gd name="connsiteX565" fmla="*/ 390497 w 637294"/>
                <a:gd name="connsiteY565" fmla="*/ 627460 h 883291"/>
                <a:gd name="connsiteX566" fmla="*/ 403062 w 637294"/>
                <a:gd name="connsiteY566" fmla="*/ 627460 h 883291"/>
                <a:gd name="connsiteX567" fmla="*/ 403062 w 637294"/>
                <a:gd name="connsiteY567" fmla="*/ 623870 h 883291"/>
                <a:gd name="connsiteX568" fmla="*/ 390497 w 637294"/>
                <a:gd name="connsiteY568" fmla="*/ 623870 h 883291"/>
                <a:gd name="connsiteX569" fmla="*/ 410241 w 637294"/>
                <a:gd name="connsiteY569" fmla="*/ 562829 h 883291"/>
                <a:gd name="connsiteX570" fmla="*/ 410241 w 637294"/>
                <a:gd name="connsiteY570" fmla="*/ 569113 h 883291"/>
                <a:gd name="connsiteX571" fmla="*/ 416523 w 637294"/>
                <a:gd name="connsiteY571" fmla="*/ 562829 h 883291"/>
                <a:gd name="connsiteX572" fmla="*/ 410241 w 637294"/>
                <a:gd name="connsiteY572" fmla="*/ 562829 h 883291"/>
                <a:gd name="connsiteX573" fmla="*/ 412933 w 637294"/>
                <a:gd name="connsiteY573" fmla="*/ 511663 h 883291"/>
                <a:gd name="connsiteX574" fmla="*/ 412933 w 637294"/>
                <a:gd name="connsiteY574" fmla="*/ 517947 h 883291"/>
                <a:gd name="connsiteX575" fmla="*/ 429087 w 637294"/>
                <a:gd name="connsiteY575" fmla="*/ 517947 h 883291"/>
                <a:gd name="connsiteX576" fmla="*/ 429087 w 637294"/>
                <a:gd name="connsiteY576" fmla="*/ 514356 h 883291"/>
                <a:gd name="connsiteX577" fmla="*/ 412933 w 637294"/>
                <a:gd name="connsiteY577" fmla="*/ 511663 h 883291"/>
                <a:gd name="connsiteX578" fmla="*/ 425498 w 637294"/>
                <a:gd name="connsiteY578" fmla="*/ 540388 h 883291"/>
                <a:gd name="connsiteX579" fmla="*/ 431779 w 637294"/>
                <a:gd name="connsiteY579" fmla="*/ 540388 h 883291"/>
                <a:gd name="connsiteX580" fmla="*/ 431779 w 637294"/>
                <a:gd name="connsiteY580" fmla="*/ 534104 h 883291"/>
                <a:gd name="connsiteX581" fmla="*/ 425498 w 637294"/>
                <a:gd name="connsiteY581" fmla="*/ 540388 h 883291"/>
                <a:gd name="connsiteX582" fmla="*/ 435369 w 637294"/>
                <a:gd name="connsiteY582" fmla="*/ 569113 h 883291"/>
                <a:gd name="connsiteX583" fmla="*/ 435369 w 637294"/>
                <a:gd name="connsiteY583" fmla="*/ 575396 h 883291"/>
                <a:gd name="connsiteX584" fmla="*/ 441652 w 637294"/>
                <a:gd name="connsiteY584" fmla="*/ 569113 h 883291"/>
                <a:gd name="connsiteX585" fmla="*/ 435369 w 637294"/>
                <a:gd name="connsiteY585" fmla="*/ 569113 h 883291"/>
                <a:gd name="connsiteX586" fmla="*/ 438959 w 637294"/>
                <a:gd name="connsiteY586" fmla="*/ 485631 h 883291"/>
                <a:gd name="connsiteX587" fmla="*/ 438959 w 637294"/>
                <a:gd name="connsiteY587" fmla="*/ 494608 h 883291"/>
                <a:gd name="connsiteX588" fmla="*/ 442549 w 637294"/>
                <a:gd name="connsiteY588" fmla="*/ 494608 h 883291"/>
                <a:gd name="connsiteX589" fmla="*/ 442549 w 637294"/>
                <a:gd name="connsiteY589" fmla="*/ 485631 h 883291"/>
                <a:gd name="connsiteX590" fmla="*/ 438959 w 637294"/>
                <a:gd name="connsiteY590" fmla="*/ 485631 h 883291"/>
                <a:gd name="connsiteX591" fmla="*/ 448831 w 637294"/>
                <a:gd name="connsiteY591" fmla="*/ 521537 h 883291"/>
                <a:gd name="connsiteX592" fmla="*/ 448831 w 637294"/>
                <a:gd name="connsiteY592" fmla="*/ 543979 h 883291"/>
                <a:gd name="connsiteX593" fmla="*/ 455113 w 637294"/>
                <a:gd name="connsiteY593" fmla="*/ 537695 h 883291"/>
                <a:gd name="connsiteX594" fmla="*/ 455113 w 637294"/>
                <a:gd name="connsiteY594" fmla="*/ 521537 h 883291"/>
                <a:gd name="connsiteX595" fmla="*/ 448831 w 637294"/>
                <a:gd name="connsiteY595" fmla="*/ 521537 h 883291"/>
                <a:gd name="connsiteX596" fmla="*/ 451523 w 637294"/>
                <a:gd name="connsiteY596" fmla="*/ 389582 h 883291"/>
                <a:gd name="connsiteX597" fmla="*/ 451523 w 637294"/>
                <a:gd name="connsiteY597" fmla="*/ 393173 h 883291"/>
                <a:gd name="connsiteX598" fmla="*/ 457806 w 637294"/>
                <a:gd name="connsiteY598" fmla="*/ 399456 h 883291"/>
                <a:gd name="connsiteX599" fmla="*/ 457806 w 637294"/>
                <a:gd name="connsiteY599" fmla="*/ 383298 h 883291"/>
                <a:gd name="connsiteX600" fmla="*/ 451523 w 637294"/>
                <a:gd name="connsiteY600" fmla="*/ 389582 h 883291"/>
                <a:gd name="connsiteX601" fmla="*/ 467677 w 637294"/>
                <a:gd name="connsiteY601" fmla="*/ 398559 h 883291"/>
                <a:gd name="connsiteX602" fmla="*/ 477550 w 637294"/>
                <a:gd name="connsiteY602" fmla="*/ 398559 h 883291"/>
                <a:gd name="connsiteX603" fmla="*/ 477550 w 637294"/>
                <a:gd name="connsiteY603" fmla="*/ 392275 h 883291"/>
                <a:gd name="connsiteX604" fmla="*/ 473960 w 637294"/>
                <a:gd name="connsiteY604" fmla="*/ 392275 h 883291"/>
                <a:gd name="connsiteX605" fmla="*/ 467677 w 637294"/>
                <a:gd name="connsiteY605" fmla="*/ 398559 h 883291"/>
                <a:gd name="connsiteX606" fmla="*/ 486524 w 637294"/>
                <a:gd name="connsiteY606" fmla="*/ 463190 h 883291"/>
                <a:gd name="connsiteX607" fmla="*/ 490113 w 637294"/>
                <a:gd name="connsiteY607" fmla="*/ 463190 h 883291"/>
                <a:gd name="connsiteX608" fmla="*/ 502678 w 637294"/>
                <a:gd name="connsiteY608" fmla="*/ 475757 h 883291"/>
                <a:gd name="connsiteX609" fmla="*/ 508960 w 637294"/>
                <a:gd name="connsiteY609" fmla="*/ 472166 h 883291"/>
                <a:gd name="connsiteX610" fmla="*/ 512550 w 637294"/>
                <a:gd name="connsiteY610" fmla="*/ 472166 h 883291"/>
                <a:gd name="connsiteX611" fmla="*/ 512550 w 637294"/>
                <a:gd name="connsiteY611" fmla="*/ 475757 h 883291"/>
                <a:gd name="connsiteX612" fmla="*/ 502678 w 637294"/>
                <a:gd name="connsiteY612" fmla="*/ 485631 h 883291"/>
                <a:gd name="connsiteX613" fmla="*/ 486524 w 637294"/>
                <a:gd name="connsiteY613" fmla="*/ 469473 h 883291"/>
                <a:gd name="connsiteX614" fmla="*/ 486524 w 637294"/>
                <a:gd name="connsiteY614" fmla="*/ 463190 h 883291"/>
                <a:gd name="connsiteX615" fmla="*/ 490113 w 637294"/>
                <a:gd name="connsiteY615" fmla="*/ 241469 h 883291"/>
                <a:gd name="connsiteX616" fmla="*/ 502678 w 637294"/>
                <a:gd name="connsiteY616" fmla="*/ 241469 h 883291"/>
                <a:gd name="connsiteX617" fmla="*/ 496396 w 637294"/>
                <a:gd name="connsiteY617" fmla="*/ 235185 h 883291"/>
                <a:gd name="connsiteX618" fmla="*/ 490113 w 637294"/>
                <a:gd name="connsiteY618" fmla="*/ 241469 h 883291"/>
                <a:gd name="connsiteX619" fmla="*/ 490113 w 637294"/>
                <a:gd name="connsiteY619" fmla="*/ 527821 h 883291"/>
                <a:gd name="connsiteX620" fmla="*/ 490113 w 637294"/>
                <a:gd name="connsiteY620" fmla="*/ 534104 h 883291"/>
                <a:gd name="connsiteX621" fmla="*/ 493704 w 637294"/>
                <a:gd name="connsiteY621" fmla="*/ 534104 h 883291"/>
                <a:gd name="connsiteX622" fmla="*/ 493704 w 637294"/>
                <a:gd name="connsiteY622" fmla="*/ 527821 h 883291"/>
                <a:gd name="connsiteX623" fmla="*/ 490113 w 637294"/>
                <a:gd name="connsiteY623" fmla="*/ 527821 h 883291"/>
                <a:gd name="connsiteX624" fmla="*/ 493704 w 637294"/>
                <a:gd name="connsiteY624" fmla="*/ 276477 h 883291"/>
                <a:gd name="connsiteX625" fmla="*/ 493704 w 637294"/>
                <a:gd name="connsiteY625" fmla="*/ 286352 h 883291"/>
                <a:gd name="connsiteX626" fmla="*/ 516140 w 637294"/>
                <a:gd name="connsiteY626" fmla="*/ 280068 h 883291"/>
                <a:gd name="connsiteX627" fmla="*/ 516140 w 637294"/>
                <a:gd name="connsiteY627" fmla="*/ 273785 h 883291"/>
                <a:gd name="connsiteX628" fmla="*/ 502678 w 637294"/>
                <a:gd name="connsiteY628" fmla="*/ 267501 h 883291"/>
                <a:gd name="connsiteX629" fmla="*/ 493704 w 637294"/>
                <a:gd name="connsiteY629" fmla="*/ 276477 h 883291"/>
                <a:gd name="connsiteX630" fmla="*/ 534986 w 637294"/>
                <a:gd name="connsiteY630" fmla="*/ 276477 h 883291"/>
                <a:gd name="connsiteX631" fmla="*/ 515242 w 637294"/>
                <a:gd name="connsiteY631" fmla="*/ 289942 h 883291"/>
                <a:gd name="connsiteX632" fmla="*/ 492806 w 637294"/>
                <a:gd name="connsiteY632" fmla="*/ 302510 h 883291"/>
                <a:gd name="connsiteX633" fmla="*/ 492806 w 637294"/>
                <a:gd name="connsiteY633" fmla="*/ 308793 h 883291"/>
                <a:gd name="connsiteX634" fmla="*/ 496396 w 637294"/>
                <a:gd name="connsiteY634" fmla="*/ 308793 h 883291"/>
                <a:gd name="connsiteX635" fmla="*/ 505370 w 637294"/>
                <a:gd name="connsiteY635" fmla="*/ 302510 h 883291"/>
                <a:gd name="connsiteX636" fmla="*/ 508960 w 637294"/>
                <a:gd name="connsiteY636" fmla="*/ 302510 h 883291"/>
                <a:gd name="connsiteX637" fmla="*/ 515242 w 637294"/>
                <a:gd name="connsiteY637" fmla="*/ 318667 h 883291"/>
                <a:gd name="connsiteX638" fmla="*/ 518832 w 637294"/>
                <a:gd name="connsiteY638" fmla="*/ 318667 h 883291"/>
                <a:gd name="connsiteX639" fmla="*/ 547550 w 637294"/>
                <a:gd name="connsiteY639" fmla="*/ 296226 h 883291"/>
                <a:gd name="connsiteX640" fmla="*/ 541268 w 637294"/>
                <a:gd name="connsiteY640" fmla="*/ 276477 h 883291"/>
                <a:gd name="connsiteX641" fmla="*/ 534986 w 637294"/>
                <a:gd name="connsiteY641" fmla="*/ 276477 h 883291"/>
                <a:gd name="connsiteX642" fmla="*/ 493704 w 637294"/>
                <a:gd name="connsiteY642" fmla="*/ 324951 h 883291"/>
                <a:gd name="connsiteX643" fmla="*/ 493704 w 637294"/>
                <a:gd name="connsiteY643" fmla="*/ 337518 h 883291"/>
                <a:gd name="connsiteX644" fmla="*/ 502678 w 637294"/>
                <a:gd name="connsiteY644" fmla="*/ 337518 h 883291"/>
                <a:gd name="connsiteX645" fmla="*/ 502678 w 637294"/>
                <a:gd name="connsiteY645" fmla="*/ 331234 h 883291"/>
                <a:gd name="connsiteX646" fmla="*/ 496396 w 637294"/>
                <a:gd name="connsiteY646" fmla="*/ 324951 h 883291"/>
                <a:gd name="connsiteX647" fmla="*/ 493704 w 637294"/>
                <a:gd name="connsiteY647" fmla="*/ 324951 h 883291"/>
                <a:gd name="connsiteX648" fmla="*/ 502678 w 637294"/>
                <a:gd name="connsiteY648" fmla="*/ 318667 h 883291"/>
                <a:gd name="connsiteX649" fmla="*/ 502678 w 637294"/>
                <a:gd name="connsiteY649" fmla="*/ 324951 h 883291"/>
                <a:gd name="connsiteX650" fmla="*/ 506268 w 637294"/>
                <a:gd name="connsiteY650" fmla="*/ 324951 h 883291"/>
                <a:gd name="connsiteX651" fmla="*/ 506268 w 637294"/>
                <a:gd name="connsiteY651" fmla="*/ 318667 h 883291"/>
                <a:gd name="connsiteX652" fmla="*/ 502678 w 637294"/>
                <a:gd name="connsiteY652" fmla="*/ 318667 h 883291"/>
                <a:gd name="connsiteX653" fmla="*/ 506268 w 637294"/>
                <a:gd name="connsiteY653" fmla="*/ 550262 h 883291"/>
                <a:gd name="connsiteX654" fmla="*/ 502678 w 637294"/>
                <a:gd name="connsiteY654" fmla="*/ 556546 h 883291"/>
                <a:gd name="connsiteX655" fmla="*/ 512550 w 637294"/>
                <a:gd name="connsiteY655" fmla="*/ 556546 h 883291"/>
                <a:gd name="connsiteX656" fmla="*/ 506268 w 637294"/>
                <a:gd name="connsiteY656" fmla="*/ 550262 h 883291"/>
                <a:gd name="connsiteX657" fmla="*/ 506268 w 637294"/>
                <a:gd name="connsiteY657" fmla="*/ 202870 h 883291"/>
                <a:gd name="connsiteX658" fmla="*/ 506268 w 637294"/>
                <a:gd name="connsiteY658" fmla="*/ 211846 h 883291"/>
                <a:gd name="connsiteX659" fmla="*/ 509857 w 637294"/>
                <a:gd name="connsiteY659" fmla="*/ 211846 h 883291"/>
                <a:gd name="connsiteX660" fmla="*/ 509857 w 637294"/>
                <a:gd name="connsiteY660" fmla="*/ 202870 h 883291"/>
                <a:gd name="connsiteX661" fmla="*/ 506268 w 637294"/>
                <a:gd name="connsiteY661" fmla="*/ 202870 h 883291"/>
                <a:gd name="connsiteX662" fmla="*/ 525114 w 637294"/>
                <a:gd name="connsiteY662" fmla="*/ 87072 h 883291"/>
                <a:gd name="connsiteX663" fmla="*/ 534986 w 637294"/>
                <a:gd name="connsiteY663" fmla="*/ 96947 h 883291"/>
                <a:gd name="connsiteX664" fmla="*/ 541268 w 637294"/>
                <a:gd name="connsiteY664" fmla="*/ 96947 h 883291"/>
                <a:gd name="connsiteX665" fmla="*/ 541268 w 637294"/>
                <a:gd name="connsiteY665" fmla="*/ 93356 h 883291"/>
                <a:gd name="connsiteX666" fmla="*/ 534986 w 637294"/>
                <a:gd name="connsiteY666" fmla="*/ 87072 h 883291"/>
                <a:gd name="connsiteX667" fmla="*/ 525114 w 637294"/>
                <a:gd name="connsiteY667" fmla="*/ 87072 h 883291"/>
                <a:gd name="connsiteX668" fmla="*/ 563704 w 637294"/>
                <a:gd name="connsiteY668" fmla="*/ 219028 h 883291"/>
                <a:gd name="connsiteX669" fmla="*/ 551140 w 637294"/>
                <a:gd name="connsiteY669" fmla="*/ 228004 h 883291"/>
                <a:gd name="connsiteX670" fmla="*/ 554730 w 637294"/>
                <a:gd name="connsiteY670" fmla="*/ 244162 h 883291"/>
                <a:gd name="connsiteX671" fmla="*/ 544858 w 637294"/>
                <a:gd name="connsiteY671" fmla="*/ 228004 h 883291"/>
                <a:gd name="connsiteX672" fmla="*/ 525114 w 637294"/>
                <a:gd name="connsiteY672" fmla="*/ 256729 h 883291"/>
                <a:gd name="connsiteX673" fmla="*/ 551140 w 637294"/>
                <a:gd name="connsiteY673" fmla="*/ 263013 h 883291"/>
                <a:gd name="connsiteX674" fmla="*/ 554730 w 637294"/>
                <a:gd name="connsiteY674" fmla="*/ 254036 h 883291"/>
                <a:gd name="connsiteX675" fmla="*/ 551140 w 637294"/>
                <a:gd name="connsiteY675" fmla="*/ 250446 h 883291"/>
                <a:gd name="connsiteX676" fmla="*/ 554730 w 637294"/>
                <a:gd name="connsiteY676" fmla="*/ 246855 h 883291"/>
                <a:gd name="connsiteX677" fmla="*/ 561012 w 637294"/>
                <a:gd name="connsiteY677" fmla="*/ 250446 h 883291"/>
                <a:gd name="connsiteX678" fmla="*/ 573576 w 637294"/>
                <a:gd name="connsiteY678" fmla="*/ 244162 h 883291"/>
                <a:gd name="connsiteX679" fmla="*/ 570884 w 637294"/>
                <a:gd name="connsiteY679" fmla="*/ 237878 h 883291"/>
                <a:gd name="connsiteX680" fmla="*/ 577166 w 637294"/>
                <a:gd name="connsiteY680" fmla="*/ 218130 h 883291"/>
                <a:gd name="connsiteX681" fmla="*/ 563704 w 637294"/>
                <a:gd name="connsiteY681" fmla="*/ 218130 h 883291"/>
                <a:gd name="connsiteX682" fmla="*/ 563704 w 637294"/>
                <a:gd name="connsiteY682" fmla="*/ 129262 h 883291"/>
                <a:gd name="connsiteX683" fmla="*/ 557422 w 637294"/>
                <a:gd name="connsiteY683" fmla="*/ 141829 h 883291"/>
                <a:gd name="connsiteX684" fmla="*/ 557422 w 637294"/>
                <a:gd name="connsiteY684" fmla="*/ 145420 h 883291"/>
                <a:gd name="connsiteX685" fmla="*/ 563704 w 637294"/>
                <a:gd name="connsiteY685" fmla="*/ 154397 h 883291"/>
                <a:gd name="connsiteX686" fmla="*/ 563704 w 637294"/>
                <a:gd name="connsiteY686" fmla="*/ 157987 h 883291"/>
                <a:gd name="connsiteX687" fmla="*/ 551140 w 637294"/>
                <a:gd name="connsiteY687" fmla="*/ 167861 h 883291"/>
                <a:gd name="connsiteX688" fmla="*/ 531396 w 637294"/>
                <a:gd name="connsiteY688" fmla="*/ 161578 h 883291"/>
                <a:gd name="connsiteX689" fmla="*/ 527806 w 637294"/>
                <a:gd name="connsiteY689" fmla="*/ 161578 h 883291"/>
                <a:gd name="connsiteX690" fmla="*/ 527806 w 637294"/>
                <a:gd name="connsiteY690" fmla="*/ 165168 h 883291"/>
                <a:gd name="connsiteX691" fmla="*/ 540371 w 637294"/>
                <a:gd name="connsiteY691" fmla="*/ 184917 h 883291"/>
                <a:gd name="connsiteX692" fmla="*/ 575371 w 637294"/>
                <a:gd name="connsiteY692" fmla="*/ 155294 h 883291"/>
                <a:gd name="connsiteX693" fmla="*/ 581653 w 637294"/>
                <a:gd name="connsiteY693" fmla="*/ 146318 h 883291"/>
                <a:gd name="connsiteX694" fmla="*/ 581653 w 637294"/>
                <a:gd name="connsiteY694" fmla="*/ 142727 h 883291"/>
                <a:gd name="connsiteX695" fmla="*/ 563704 w 637294"/>
                <a:gd name="connsiteY695" fmla="*/ 129262 h 883291"/>
                <a:gd name="connsiteX696" fmla="*/ 528704 w 637294"/>
                <a:gd name="connsiteY696" fmla="*/ 129262 h 883291"/>
                <a:gd name="connsiteX697" fmla="*/ 528704 w 637294"/>
                <a:gd name="connsiteY697" fmla="*/ 132853 h 883291"/>
                <a:gd name="connsiteX698" fmla="*/ 537679 w 637294"/>
                <a:gd name="connsiteY698" fmla="*/ 132853 h 883291"/>
                <a:gd name="connsiteX699" fmla="*/ 537679 w 637294"/>
                <a:gd name="connsiteY699" fmla="*/ 129262 h 883291"/>
                <a:gd name="connsiteX700" fmla="*/ 528704 w 637294"/>
                <a:gd name="connsiteY700" fmla="*/ 129262 h 883291"/>
                <a:gd name="connsiteX701" fmla="*/ 528704 w 637294"/>
                <a:gd name="connsiteY701" fmla="*/ 192996 h 883291"/>
                <a:gd name="connsiteX702" fmla="*/ 528704 w 637294"/>
                <a:gd name="connsiteY702" fmla="*/ 199279 h 883291"/>
                <a:gd name="connsiteX703" fmla="*/ 534986 w 637294"/>
                <a:gd name="connsiteY703" fmla="*/ 205563 h 883291"/>
                <a:gd name="connsiteX704" fmla="*/ 547550 w 637294"/>
                <a:gd name="connsiteY704" fmla="*/ 202870 h 883291"/>
                <a:gd name="connsiteX705" fmla="*/ 537679 w 637294"/>
                <a:gd name="connsiteY705" fmla="*/ 183121 h 883291"/>
                <a:gd name="connsiteX706" fmla="*/ 528704 w 637294"/>
                <a:gd name="connsiteY706" fmla="*/ 192996 h 883291"/>
                <a:gd name="connsiteX707" fmla="*/ 528704 w 637294"/>
                <a:gd name="connsiteY707" fmla="*/ 292635 h 883291"/>
                <a:gd name="connsiteX708" fmla="*/ 534986 w 637294"/>
                <a:gd name="connsiteY708" fmla="*/ 292635 h 883291"/>
                <a:gd name="connsiteX709" fmla="*/ 534986 w 637294"/>
                <a:gd name="connsiteY709" fmla="*/ 296226 h 883291"/>
                <a:gd name="connsiteX710" fmla="*/ 528704 w 637294"/>
                <a:gd name="connsiteY710" fmla="*/ 296226 h 883291"/>
                <a:gd name="connsiteX711" fmla="*/ 528704 w 637294"/>
                <a:gd name="connsiteY711" fmla="*/ 292635 h 883291"/>
                <a:gd name="connsiteX712" fmla="*/ 532294 w 637294"/>
                <a:gd name="connsiteY712" fmla="*/ 431772 h 883291"/>
                <a:gd name="connsiteX713" fmla="*/ 528704 w 637294"/>
                <a:gd name="connsiteY713" fmla="*/ 451520 h 883291"/>
                <a:gd name="connsiteX714" fmla="*/ 534986 w 637294"/>
                <a:gd name="connsiteY714" fmla="*/ 464087 h 883291"/>
                <a:gd name="connsiteX715" fmla="*/ 537679 w 637294"/>
                <a:gd name="connsiteY715" fmla="*/ 464087 h 883291"/>
                <a:gd name="connsiteX716" fmla="*/ 551140 w 637294"/>
                <a:gd name="connsiteY716" fmla="*/ 451520 h 883291"/>
                <a:gd name="connsiteX717" fmla="*/ 557422 w 637294"/>
                <a:gd name="connsiteY717" fmla="*/ 460497 h 883291"/>
                <a:gd name="connsiteX718" fmla="*/ 563704 w 637294"/>
                <a:gd name="connsiteY718" fmla="*/ 460497 h 883291"/>
                <a:gd name="connsiteX719" fmla="*/ 572679 w 637294"/>
                <a:gd name="connsiteY719" fmla="*/ 447930 h 883291"/>
                <a:gd name="connsiteX720" fmla="*/ 566396 w 637294"/>
                <a:gd name="connsiteY720" fmla="*/ 438055 h 883291"/>
                <a:gd name="connsiteX721" fmla="*/ 560115 w 637294"/>
                <a:gd name="connsiteY721" fmla="*/ 441646 h 883291"/>
                <a:gd name="connsiteX722" fmla="*/ 532294 w 637294"/>
                <a:gd name="connsiteY722" fmla="*/ 431772 h 883291"/>
                <a:gd name="connsiteX723" fmla="*/ 570884 w 637294"/>
                <a:gd name="connsiteY723" fmla="*/ 479347 h 883291"/>
                <a:gd name="connsiteX724" fmla="*/ 564602 w 637294"/>
                <a:gd name="connsiteY724" fmla="*/ 479347 h 883291"/>
                <a:gd name="connsiteX725" fmla="*/ 552038 w 637294"/>
                <a:gd name="connsiteY725" fmla="*/ 475757 h 883291"/>
                <a:gd name="connsiteX726" fmla="*/ 535884 w 637294"/>
                <a:gd name="connsiteY726" fmla="*/ 495505 h 883291"/>
                <a:gd name="connsiteX727" fmla="*/ 532294 w 637294"/>
                <a:gd name="connsiteY727" fmla="*/ 495505 h 883291"/>
                <a:gd name="connsiteX728" fmla="*/ 532294 w 637294"/>
                <a:gd name="connsiteY728" fmla="*/ 499096 h 883291"/>
                <a:gd name="connsiteX729" fmla="*/ 544858 w 637294"/>
                <a:gd name="connsiteY729" fmla="*/ 502687 h 883291"/>
                <a:gd name="connsiteX730" fmla="*/ 557422 w 637294"/>
                <a:gd name="connsiteY730" fmla="*/ 499096 h 883291"/>
                <a:gd name="connsiteX731" fmla="*/ 563704 w 637294"/>
                <a:gd name="connsiteY731" fmla="*/ 515254 h 883291"/>
                <a:gd name="connsiteX732" fmla="*/ 576269 w 637294"/>
                <a:gd name="connsiteY732" fmla="*/ 515254 h 883291"/>
                <a:gd name="connsiteX733" fmla="*/ 582551 w 637294"/>
                <a:gd name="connsiteY733" fmla="*/ 499096 h 883291"/>
                <a:gd name="connsiteX734" fmla="*/ 586140 w 637294"/>
                <a:gd name="connsiteY734" fmla="*/ 502687 h 883291"/>
                <a:gd name="connsiteX735" fmla="*/ 589730 w 637294"/>
                <a:gd name="connsiteY735" fmla="*/ 496403 h 883291"/>
                <a:gd name="connsiteX736" fmla="*/ 589730 w 637294"/>
                <a:gd name="connsiteY736" fmla="*/ 490119 h 883291"/>
                <a:gd name="connsiteX737" fmla="*/ 583448 w 637294"/>
                <a:gd name="connsiteY737" fmla="*/ 473961 h 883291"/>
                <a:gd name="connsiteX738" fmla="*/ 579858 w 637294"/>
                <a:gd name="connsiteY738" fmla="*/ 473961 h 883291"/>
                <a:gd name="connsiteX739" fmla="*/ 570884 w 637294"/>
                <a:gd name="connsiteY739" fmla="*/ 479347 h 883291"/>
                <a:gd name="connsiteX740" fmla="*/ 544858 w 637294"/>
                <a:gd name="connsiteY740" fmla="*/ 109514 h 883291"/>
                <a:gd name="connsiteX741" fmla="*/ 544858 w 637294"/>
                <a:gd name="connsiteY741" fmla="*/ 125672 h 883291"/>
                <a:gd name="connsiteX742" fmla="*/ 557422 w 637294"/>
                <a:gd name="connsiteY742" fmla="*/ 125672 h 883291"/>
                <a:gd name="connsiteX743" fmla="*/ 567294 w 637294"/>
                <a:gd name="connsiteY743" fmla="*/ 109514 h 883291"/>
                <a:gd name="connsiteX744" fmla="*/ 563704 w 637294"/>
                <a:gd name="connsiteY744" fmla="*/ 109514 h 883291"/>
                <a:gd name="connsiteX745" fmla="*/ 554730 w 637294"/>
                <a:gd name="connsiteY745" fmla="*/ 113104 h 883291"/>
                <a:gd name="connsiteX746" fmla="*/ 544858 w 637294"/>
                <a:gd name="connsiteY746" fmla="*/ 109514 h 883291"/>
                <a:gd name="connsiteX747" fmla="*/ 551140 w 637294"/>
                <a:gd name="connsiteY747" fmla="*/ 585271 h 883291"/>
                <a:gd name="connsiteX748" fmla="*/ 551140 w 637294"/>
                <a:gd name="connsiteY748" fmla="*/ 591554 h 883291"/>
                <a:gd name="connsiteX749" fmla="*/ 560115 w 637294"/>
                <a:gd name="connsiteY749" fmla="*/ 591554 h 883291"/>
                <a:gd name="connsiteX750" fmla="*/ 566396 w 637294"/>
                <a:gd name="connsiteY750" fmla="*/ 585271 h 883291"/>
                <a:gd name="connsiteX751" fmla="*/ 551140 w 637294"/>
                <a:gd name="connsiteY751" fmla="*/ 585271 h 883291"/>
                <a:gd name="connsiteX752" fmla="*/ 551140 w 637294"/>
                <a:gd name="connsiteY752" fmla="*/ 611303 h 883291"/>
                <a:gd name="connsiteX753" fmla="*/ 557422 w 637294"/>
                <a:gd name="connsiteY753" fmla="*/ 614893 h 883291"/>
                <a:gd name="connsiteX754" fmla="*/ 557422 w 637294"/>
                <a:gd name="connsiteY754" fmla="*/ 605917 h 883291"/>
                <a:gd name="connsiteX755" fmla="*/ 551140 w 637294"/>
                <a:gd name="connsiteY755" fmla="*/ 611303 h 883291"/>
                <a:gd name="connsiteX756" fmla="*/ 554730 w 637294"/>
                <a:gd name="connsiteY756" fmla="*/ 209153 h 883291"/>
                <a:gd name="connsiteX757" fmla="*/ 554730 w 637294"/>
                <a:gd name="connsiteY757" fmla="*/ 212744 h 883291"/>
                <a:gd name="connsiteX758" fmla="*/ 561012 w 637294"/>
                <a:gd name="connsiteY758" fmla="*/ 212744 h 883291"/>
                <a:gd name="connsiteX759" fmla="*/ 561012 w 637294"/>
                <a:gd name="connsiteY759" fmla="*/ 209153 h 883291"/>
                <a:gd name="connsiteX760" fmla="*/ 554730 w 637294"/>
                <a:gd name="connsiteY760" fmla="*/ 209153 h 883291"/>
                <a:gd name="connsiteX761" fmla="*/ 554730 w 637294"/>
                <a:gd name="connsiteY761" fmla="*/ 341109 h 883291"/>
                <a:gd name="connsiteX762" fmla="*/ 557422 w 637294"/>
                <a:gd name="connsiteY762" fmla="*/ 347392 h 883291"/>
                <a:gd name="connsiteX763" fmla="*/ 554730 w 637294"/>
                <a:gd name="connsiteY763" fmla="*/ 353676 h 883291"/>
                <a:gd name="connsiteX764" fmla="*/ 561012 w 637294"/>
                <a:gd name="connsiteY764" fmla="*/ 357266 h 883291"/>
                <a:gd name="connsiteX765" fmla="*/ 567294 w 637294"/>
                <a:gd name="connsiteY765" fmla="*/ 350983 h 883291"/>
                <a:gd name="connsiteX766" fmla="*/ 567294 w 637294"/>
                <a:gd name="connsiteY766" fmla="*/ 347392 h 883291"/>
                <a:gd name="connsiteX767" fmla="*/ 561012 w 637294"/>
                <a:gd name="connsiteY767" fmla="*/ 341109 h 883291"/>
                <a:gd name="connsiteX768" fmla="*/ 554730 w 637294"/>
                <a:gd name="connsiteY768" fmla="*/ 341109 h 883291"/>
                <a:gd name="connsiteX769" fmla="*/ 554730 w 637294"/>
                <a:gd name="connsiteY769" fmla="*/ 771983 h 883291"/>
                <a:gd name="connsiteX770" fmla="*/ 554730 w 637294"/>
                <a:gd name="connsiteY770" fmla="*/ 778266 h 883291"/>
                <a:gd name="connsiteX771" fmla="*/ 561012 w 637294"/>
                <a:gd name="connsiteY771" fmla="*/ 771983 h 883291"/>
                <a:gd name="connsiteX772" fmla="*/ 554730 w 637294"/>
                <a:gd name="connsiteY772" fmla="*/ 771983 h 883291"/>
                <a:gd name="connsiteX773" fmla="*/ 557422 w 637294"/>
                <a:gd name="connsiteY773" fmla="*/ 517947 h 883291"/>
                <a:gd name="connsiteX774" fmla="*/ 557422 w 637294"/>
                <a:gd name="connsiteY774" fmla="*/ 524230 h 883291"/>
                <a:gd name="connsiteX775" fmla="*/ 561012 w 637294"/>
                <a:gd name="connsiteY775" fmla="*/ 524230 h 883291"/>
                <a:gd name="connsiteX776" fmla="*/ 561012 w 637294"/>
                <a:gd name="connsiteY776" fmla="*/ 517947 h 883291"/>
                <a:gd name="connsiteX777" fmla="*/ 557422 w 637294"/>
                <a:gd name="connsiteY777" fmla="*/ 517947 h 883291"/>
                <a:gd name="connsiteX778" fmla="*/ 563704 w 637294"/>
                <a:gd name="connsiteY778" fmla="*/ 678627 h 883291"/>
                <a:gd name="connsiteX779" fmla="*/ 557422 w 637294"/>
                <a:gd name="connsiteY779" fmla="*/ 694785 h 883291"/>
                <a:gd name="connsiteX780" fmla="*/ 563704 w 637294"/>
                <a:gd name="connsiteY780" fmla="*/ 698375 h 883291"/>
                <a:gd name="connsiteX781" fmla="*/ 569986 w 637294"/>
                <a:gd name="connsiteY781" fmla="*/ 682217 h 883291"/>
                <a:gd name="connsiteX782" fmla="*/ 563704 w 637294"/>
                <a:gd name="connsiteY782" fmla="*/ 678627 h 883291"/>
                <a:gd name="connsiteX783" fmla="*/ 563704 w 637294"/>
                <a:gd name="connsiteY783" fmla="*/ 611303 h 883291"/>
                <a:gd name="connsiteX784" fmla="*/ 563704 w 637294"/>
                <a:gd name="connsiteY784" fmla="*/ 614893 h 883291"/>
                <a:gd name="connsiteX785" fmla="*/ 569986 w 637294"/>
                <a:gd name="connsiteY785" fmla="*/ 614893 h 883291"/>
                <a:gd name="connsiteX786" fmla="*/ 569986 w 637294"/>
                <a:gd name="connsiteY786" fmla="*/ 611303 h 883291"/>
                <a:gd name="connsiteX787" fmla="*/ 563704 w 637294"/>
                <a:gd name="connsiteY787" fmla="*/ 611303 h 883291"/>
                <a:gd name="connsiteX788" fmla="*/ 567294 w 637294"/>
                <a:gd name="connsiteY788" fmla="*/ 743258 h 883291"/>
                <a:gd name="connsiteX789" fmla="*/ 567294 w 637294"/>
                <a:gd name="connsiteY789" fmla="*/ 746849 h 883291"/>
                <a:gd name="connsiteX790" fmla="*/ 573576 w 637294"/>
                <a:gd name="connsiteY790" fmla="*/ 753132 h 883291"/>
                <a:gd name="connsiteX791" fmla="*/ 573576 w 637294"/>
                <a:gd name="connsiteY791" fmla="*/ 736974 h 883291"/>
                <a:gd name="connsiteX792" fmla="*/ 567294 w 637294"/>
                <a:gd name="connsiteY792" fmla="*/ 743258 h 883291"/>
                <a:gd name="connsiteX793" fmla="*/ 577166 w 637294"/>
                <a:gd name="connsiteY793" fmla="*/ 273785 h 883291"/>
                <a:gd name="connsiteX794" fmla="*/ 577166 w 637294"/>
                <a:gd name="connsiteY794" fmla="*/ 276477 h 883291"/>
                <a:gd name="connsiteX795" fmla="*/ 580756 w 637294"/>
                <a:gd name="connsiteY795" fmla="*/ 286352 h 883291"/>
                <a:gd name="connsiteX796" fmla="*/ 584345 w 637294"/>
                <a:gd name="connsiteY796" fmla="*/ 286352 h 883291"/>
                <a:gd name="connsiteX797" fmla="*/ 587935 w 637294"/>
                <a:gd name="connsiteY797" fmla="*/ 273785 h 883291"/>
                <a:gd name="connsiteX798" fmla="*/ 577166 w 637294"/>
                <a:gd name="connsiteY798" fmla="*/ 273785 h 883291"/>
                <a:gd name="connsiteX799" fmla="*/ 577166 w 637294"/>
                <a:gd name="connsiteY799" fmla="*/ 524230 h 883291"/>
                <a:gd name="connsiteX800" fmla="*/ 577166 w 637294"/>
                <a:gd name="connsiteY800" fmla="*/ 537695 h 883291"/>
                <a:gd name="connsiteX801" fmla="*/ 583448 w 637294"/>
                <a:gd name="connsiteY801" fmla="*/ 531411 h 883291"/>
                <a:gd name="connsiteX802" fmla="*/ 577166 w 637294"/>
                <a:gd name="connsiteY802" fmla="*/ 524230 h 883291"/>
                <a:gd name="connsiteX803" fmla="*/ 579858 w 637294"/>
                <a:gd name="connsiteY803" fmla="*/ 408433 h 883291"/>
                <a:gd name="connsiteX804" fmla="*/ 579858 w 637294"/>
                <a:gd name="connsiteY804" fmla="*/ 414716 h 883291"/>
                <a:gd name="connsiteX805" fmla="*/ 586140 w 637294"/>
                <a:gd name="connsiteY805" fmla="*/ 414716 h 883291"/>
                <a:gd name="connsiteX806" fmla="*/ 586140 w 637294"/>
                <a:gd name="connsiteY806" fmla="*/ 408433 h 883291"/>
                <a:gd name="connsiteX807" fmla="*/ 579858 w 637294"/>
                <a:gd name="connsiteY807" fmla="*/ 408433 h 883291"/>
                <a:gd name="connsiteX808" fmla="*/ 579858 w 637294"/>
                <a:gd name="connsiteY808" fmla="*/ 769290 h 883291"/>
                <a:gd name="connsiteX809" fmla="*/ 579858 w 637294"/>
                <a:gd name="connsiteY809" fmla="*/ 775573 h 883291"/>
                <a:gd name="connsiteX810" fmla="*/ 583448 w 637294"/>
                <a:gd name="connsiteY810" fmla="*/ 775573 h 883291"/>
                <a:gd name="connsiteX811" fmla="*/ 583448 w 637294"/>
                <a:gd name="connsiteY811" fmla="*/ 769290 h 883291"/>
                <a:gd name="connsiteX812" fmla="*/ 579858 w 637294"/>
                <a:gd name="connsiteY812" fmla="*/ 769290 h 883291"/>
                <a:gd name="connsiteX813" fmla="*/ 589730 w 637294"/>
                <a:gd name="connsiteY813" fmla="*/ 135546 h 883291"/>
                <a:gd name="connsiteX814" fmla="*/ 589730 w 637294"/>
                <a:gd name="connsiteY814" fmla="*/ 141829 h 883291"/>
                <a:gd name="connsiteX815" fmla="*/ 592423 w 637294"/>
                <a:gd name="connsiteY815" fmla="*/ 141829 h 883291"/>
                <a:gd name="connsiteX816" fmla="*/ 592423 w 637294"/>
                <a:gd name="connsiteY816" fmla="*/ 135546 h 883291"/>
                <a:gd name="connsiteX817" fmla="*/ 589730 w 637294"/>
                <a:gd name="connsiteY817" fmla="*/ 135546 h 88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Lst>
              <a:rect l="l" t="t" r="r" b="b"/>
              <a:pathLst>
                <a:path w="637294" h="883291">
                  <a:moveTo>
                    <a:pt x="59339" y="0"/>
                  </a:moveTo>
                  <a:cubicBezTo>
                    <a:pt x="118571" y="0"/>
                    <a:pt x="149084" y="14362"/>
                    <a:pt x="149084" y="42190"/>
                  </a:cubicBezTo>
                  <a:lnTo>
                    <a:pt x="323189" y="623870"/>
                  </a:lnTo>
                  <a:lnTo>
                    <a:pt x="335753" y="623870"/>
                  </a:lnTo>
                  <a:lnTo>
                    <a:pt x="325881" y="610405"/>
                  </a:lnTo>
                  <a:cubicBezTo>
                    <a:pt x="325881" y="605917"/>
                    <a:pt x="326779" y="601429"/>
                    <a:pt x="329471" y="597838"/>
                  </a:cubicBezTo>
                  <a:cubicBezTo>
                    <a:pt x="324984" y="590657"/>
                    <a:pt x="323189" y="585271"/>
                    <a:pt x="323189" y="581680"/>
                  </a:cubicBezTo>
                  <a:cubicBezTo>
                    <a:pt x="333060" y="581680"/>
                    <a:pt x="357292" y="508072"/>
                    <a:pt x="396779" y="359959"/>
                  </a:cubicBezTo>
                  <a:cubicBezTo>
                    <a:pt x="407549" y="331234"/>
                    <a:pt x="425498" y="269296"/>
                    <a:pt x="448831" y="176838"/>
                  </a:cubicBezTo>
                  <a:cubicBezTo>
                    <a:pt x="479345" y="65529"/>
                    <a:pt x="500883" y="8977"/>
                    <a:pt x="512550" y="8977"/>
                  </a:cubicBezTo>
                  <a:cubicBezTo>
                    <a:pt x="520627" y="4488"/>
                    <a:pt x="533191" y="2693"/>
                    <a:pt x="547550" y="2693"/>
                  </a:cubicBezTo>
                  <a:lnTo>
                    <a:pt x="598705" y="2693"/>
                  </a:lnTo>
                  <a:cubicBezTo>
                    <a:pt x="624730" y="8977"/>
                    <a:pt x="637295" y="20646"/>
                    <a:pt x="637295" y="37701"/>
                  </a:cubicBezTo>
                  <a:lnTo>
                    <a:pt x="637295" y="841102"/>
                  </a:lnTo>
                  <a:cubicBezTo>
                    <a:pt x="637295" y="868929"/>
                    <a:pt x="625628" y="883292"/>
                    <a:pt x="602294" y="883292"/>
                  </a:cubicBezTo>
                  <a:lnTo>
                    <a:pt x="525114" y="883292"/>
                  </a:lnTo>
                  <a:cubicBezTo>
                    <a:pt x="501781" y="883292"/>
                    <a:pt x="490113" y="867134"/>
                    <a:pt x="490113" y="834819"/>
                  </a:cubicBezTo>
                  <a:lnTo>
                    <a:pt x="493704" y="802503"/>
                  </a:lnTo>
                  <a:lnTo>
                    <a:pt x="493704" y="763904"/>
                  </a:lnTo>
                  <a:cubicBezTo>
                    <a:pt x="493704" y="745053"/>
                    <a:pt x="492806" y="726202"/>
                    <a:pt x="490113" y="705556"/>
                  </a:cubicBezTo>
                  <a:cubicBezTo>
                    <a:pt x="491908" y="691194"/>
                    <a:pt x="494601" y="681320"/>
                    <a:pt x="496396" y="676831"/>
                  </a:cubicBezTo>
                  <a:cubicBezTo>
                    <a:pt x="494601" y="631949"/>
                    <a:pt x="491011" y="597838"/>
                    <a:pt x="486524" y="573601"/>
                  </a:cubicBezTo>
                  <a:cubicBezTo>
                    <a:pt x="486524" y="561034"/>
                    <a:pt x="491011" y="554750"/>
                    <a:pt x="499986" y="554750"/>
                  </a:cubicBezTo>
                  <a:lnTo>
                    <a:pt x="499986" y="551160"/>
                  </a:lnTo>
                  <a:cubicBezTo>
                    <a:pt x="491011" y="551160"/>
                    <a:pt x="486524" y="547569"/>
                    <a:pt x="486524" y="541286"/>
                  </a:cubicBezTo>
                  <a:lnTo>
                    <a:pt x="486524" y="525128"/>
                  </a:lnTo>
                  <a:lnTo>
                    <a:pt x="470370" y="521537"/>
                  </a:lnTo>
                  <a:cubicBezTo>
                    <a:pt x="472165" y="510765"/>
                    <a:pt x="474857" y="505379"/>
                    <a:pt x="476652" y="505379"/>
                  </a:cubicBezTo>
                  <a:cubicBezTo>
                    <a:pt x="474857" y="497301"/>
                    <a:pt x="471267" y="489222"/>
                    <a:pt x="466780" y="482938"/>
                  </a:cubicBezTo>
                  <a:lnTo>
                    <a:pt x="466780" y="479347"/>
                  </a:lnTo>
                  <a:cubicBezTo>
                    <a:pt x="467677" y="474859"/>
                    <a:pt x="469472" y="473064"/>
                    <a:pt x="473062" y="473064"/>
                  </a:cubicBezTo>
                  <a:cubicBezTo>
                    <a:pt x="477550" y="473064"/>
                    <a:pt x="481139" y="482040"/>
                    <a:pt x="482934" y="499096"/>
                  </a:cubicBezTo>
                  <a:cubicBezTo>
                    <a:pt x="491908" y="507175"/>
                    <a:pt x="497294" y="511663"/>
                    <a:pt x="499088" y="511663"/>
                  </a:cubicBezTo>
                  <a:lnTo>
                    <a:pt x="511652" y="501789"/>
                  </a:lnTo>
                  <a:cubicBezTo>
                    <a:pt x="514345" y="501789"/>
                    <a:pt x="517935" y="505379"/>
                    <a:pt x="520627" y="511663"/>
                  </a:cubicBezTo>
                  <a:lnTo>
                    <a:pt x="514345" y="520640"/>
                  </a:lnTo>
                  <a:cubicBezTo>
                    <a:pt x="522422" y="530514"/>
                    <a:pt x="526909" y="535900"/>
                    <a:pt x="526909" y="536797"/>
                  </a:cubicBezTo>
                  <a:lnTo>
                    <a:pt x="526909" y="543081"/>
                  </a:lnTo>
                  <a:lnTo>
                    <a:pt x="523319" y="549365"/>
                  </a:lnTo>
                  <a:lnTo>
                    <a:pt x="529601" y="552955"/>
                  </a:lnTo>
                  <a:cubicBezTo>
                    <a:pt x="540371" y="547569"/>
                    <a:pt x="545755" y="542183"/>
                    <a:pt x="545755" y="536797"/>
                  </a:cubicBezTo>
                  <a:lnTo>
                    <a:pt x="542166" y="520640"/>
                  </a:lnTo>
                  <a:cubicBezTo>
                    <a:pt x="543960" y="520640"/>
                    <a:pt x="545755" y="519742"/>
                    <a:pt x="545755" y="517947"/>
                  </a:cubicBezTo>
                  <a:cubicBezTo>
                    <a:pt x="528704" y="517947"/>
                    <a:pt x="519730" y="502687"/>
                    <a:pt x="519730" y="473064"/>
                  </a:cubicBezTo>
                  <a:lnTo>
                    <a:pt x="529601" y="473064"/>
                  </a:lnTo>
                  <a:lnTo>
                    <a:pt x="529601" y="464087"/>
                  </a:lnTo>
                  <a:lnTo>
                    <a:pt x="513447" y="466780"/>
                  </a:lnTo>
                  <a:lnTo>
                    <a:pt x="503575" y="454213"/>
                  </a:lnTo>
                  <a:lnTo>
                    <a:pt x="517037" y="438055"/>
                  </a:lnTo>
                  <a:cubicBezTo>
                    <a:pt x="515242" y="433567"/>
                    <a:pt x="513447" y="430874"/>
                    <a:pt x="513447" y="429079"/>
                  </a:cubicBezTo>
                  <a:lnTo>
                    <a:pt x="522422" y="412921"/>
                  </a:lnTo>
                  <a:cubicBezTo>
                    <a:pt x="520627" y="412921"/>
                    <a:pt x="518832" y="412023"/>
                    <a:pt x="518832" y="409330"/>
                  </a:cubicBezTo>
                  <a:lnTo>
                    <a:pt x="532294" y="395866"/>
                  </a:lnTo>
                  <a:lnTo>
                    <a:pt x="538576" y="399456"/>
                  </a:lnTo>
                  <a:lnTo>
                    <a:pt x="534986" y="405740"/>
                  </a:lnTo>
                  <a:lnTo>
                    <a:pt x="534986" y="418307"/>
                  </a:lnTo>
                  <a:cubicBezTo>
                    <a:pt x="543063" y="418307"/>
                    <a:pt x="549345" y="420102"/>
                    <a:pt x="554730" y="424590"/>
                  </a:cubicBezTo>
                  <a:cubicBezTo>
                    <a:pt x="559217" y="422795"/>
                    <a:pt x="562807" y="421000"/>
                    <a:pt x="564602" y="421000"/>
                  </a:cubicBezTo>
                  <a:lnTo>
                    <a:pt x="564602" y="408433"/>
                  </a:lnTo>
                  <a:cubicBezTo>
                    <a:pt x="558320" y="408433"/>
                    <a:pt x="552935" y="403047"/>
                    <a:pt x="548448" y="392275"/>
                  </a:cubicBezTo>
                  <a:lnTo>
                    <a:pt x="548448" y="362652"/>
                  </a:lnTo>
                  <a:lnTo>
                    <a:pt x="552038" y="356369"/>
                  </a:lnTo>
                  <a:lnTo>
                    <a:pt x="517037" y="317770"/>
                  </a:lnTo>
                  <a:lnTo>
                    <a:pt x="517037" y="321360"/>
                  </a:lnTo>
                  <a:lnTo>
                    <a:pt x="519730" y="359062"/>
                  </a:lnTo>
                  <a:lnTo>
                    <a:pt x="526011" y="356369"/>
                  </a:lnTo>
                  <a:cubicBezTo>
                    <a:pt x="536781" y="361755"/>
                    <a:pt x="542166" y="366243"/>
                    <a:pt x="542166" y="368936"/>
                  </a:cubicBezTo>
                  <a:cubicBezTo>
                    <a:pt x="542166" y="373424"/>
                    <a:pt x="540371" y="375219"/>
                    <a:pt x="535884" y="375219"/>
                  </a:cubicBezTo>
                  <a:lnTo>
                    <a:pt x="533191" y="375219"/>
                  </a:lnTo>
                  <a:lnTo>
                    <a:pt x="513447" y="359062"/>
                  </a:lnTo>
                  <a:cubicBezTo>
                    <a:pt x="515242" y="355471"/>
                    <a:pt x="517037" y="350983"/>
                    <a:pt x="517037" y="346495"/>
                  </a:cubicBezTo>
                  <a:cubicBezTo>
                    <a:pt x="511652" y="346495"/>
                    <a:pt x="506268" y="344699"/>
                    <a:pt x="500883" y="340211"/>
                  </a:cubicBezTo>
                  <a:cubicBezTo>
                    <a:pt x="500883" y="342006"/>
                    <a:pt x="496396" y="351881"/>
                    <a:pt x="488319" y="368936"/>
                  </a:cubicBezTo>
                  <a:lnTo>
                    <a:pt x="472165" y="359062"/>
                  </a:lnTo>
                  <a:lnTo>
                    <a:pt x="465883" y="359062"/>
                  </a:lnTo>
                  <a:lnTo>
                    <a:pt x="465883" y="365345"/>
                  </a:lnTo>
                  <a:lnTo>
                    <a:pt x="482037" y="377912"/>
                  </a:lnTo>
                  <a:lnTo>
                    <a:pt x="488319" y="375219"/>
                  </a:lnTo>
                  <a:lnTo>
                    <a:pt x="491908" y="375219"/>
                  </a:lnTo>
                  <a:cubicBezTo>
                    <a:pt x="494601" y="375219"/>
                    <a:pt x="498191" y="377912"/>
                    <a:pt x="500883" y="384196"/>
                  </a:cubicBezTo>
                  <a:cubicBezTo>
                    <a:pt x="477550" y="401252"/>
                    <a:pt x="465883" y="412921"/>
                    <a:pt x="465883" y="419205"/>
                  </a:cubicBezTo>
                  <a:lnTo>
                    <a:pt x="472165" y="422795"/>
                  </a:lnTo>
                  <a:lnTo>
                    <a:pt x="478447" y="422795"/>
                  </a:lnTo>
                  <a:cubicBezTo>
                    <a:pt x="497294" y="411126"/>
                    <a:pt x="507165" y="403945"/>
                    <a:pt x="507165" y="400354"/>
                  </a:cubicBezTo>
                  <a:lnTo>
                    <a:pt x="513447" y="400354"/>
                  </a:lnTo>
                  <a:lnTo>
                    <a:pt x="513447" y="406637"/>
                  </a:lnTo>
                  <a:cubicBezTo>
                    <a:pt x="493704" y="429976"/>
                    <a:pt x="481139" y="441646"/>
                    <a:pt x="474857" y="441646"/>
                  </a:cubicBezTo>
                  <a:cubicBezTo>
                    <a:pt x="470370" y="441646"/>
                    <a:pt x="468575" y="440748"/>
                    <a:pt x="468575" y="438055"/>
                  </a:cubicBezTo>
                  <a:cubicBezTo>
                    <a:pt x="464088" y="432669"/>
                    <a:pt x="462293" y="429079"/>
                    <a:pt x="462293" y="425488"/>
                  </a:cubicBezTo>
                  <a:lnTo>
                    <a:pt x="458703" y="425488"/>
                  </a:lnTo>
                  <a:cubicBezTo>
                    <a:pt x="458703" y="433567"/>
                    <a:pt x="454216" y="438055"/>
                    <a:pt x="446139" y="438055"/>
                  </a:cubicBezTo>
                  <a:lnTo>
                    <a:pt x="446139" y="441646"/>
                  </a:lnTo>
                  <a:cubicBezTo>
                    <a:pt x="449728" y="441646"/>
                    <a:pt x="453318" y="443441"/>
                    <a:pt x="458703" y="447930"/>
                  </a:cubicBezTo>
                  <a:lnTo>
                    <a:pt x="464985" y="445237"/>
                  </a:lnTo>
                  <a:cubicBezTo>
                    <a:pt x="473960" y="447930"/>
                    <a:pt x="478447" y="451520"/>
                    <a:pt x="478447" y="454213"/>
                  </a:cubicBezTo>
                  <a:lnTo>
                    <a:pt x="478447" y="457804"/>
                  </a:lnTo>
                  <a:cubicBezTo>
                    <a:pt x="473062" y="457804"/>
                    <a:pt x="467677" y="459599"/>
                    <a:pt x="462293" y="464087"/>
                  </a:cubicBezTo>
                  <a:lnTo>
                    <a:pt x="458703" y="464087"/>
                  </a:lnTo>
                  <a:cubicBezTo>
                    <a:pt x="454216" y="464087"/>
                    <a:pt x="452421" y="461394"/>
                    <a:pt x="452421" y="455111"/>
                  </a:cubicBezTo>
                  <a:cubicBezTo>
                    <a:pt x="447934" y="456008"/>
                    <a:pt x="446139" y="457804"/>
                    <a:pt x="446139" y="461394"/>
                  </a:cubicBezTo>
                  <a:lnTo>
                    <a:pt x="446139" y="464087"/>
                  </a:lnTo>
                  <a:cubicBezTo>
                    <a:pt x="454216" y="473064"/>
                    <a:pt x="458703" y="486529"/>
                    <a:pt x="458703" y="506277"/>
                  </a:cubicBezTo>
                  <a:cubicBezTo>
                    <a:pt x="456908" y="510765"/>
                    <a:pt x="455113" y="513458"/>
                    <a:pt x="455113" y="516151"/>
                  </a:cubicBezTo>
                  <a:cubicBezTo>
                    <a:pt x="459601" y="516151"/>
                    <a:pt x="465883" y="521537"/>
                    <a:pt x="474857" y="532309"/>
                  </a:cubicBezTo>
                  <a:cubicBezTo>
                    <a:pt x="479345" y="532309"/>
                    <a:pt x="481139" y="533207"/>
                    <a:pt x="481139" y="535002"/>
                  </a:cubicBezTo>
                  <a:cubicBezTo>
                    <a:pt x="477550" y="543979"/>
                    <a:pt x="474857" y="548467"/>
                    <a:pt x="471267" y="548467"/>
                  </a:cubicBezTo>
                  <a:cubicBezTo>
                    <a:pt x="471267" y="550262"/>
                    <a:pt x="472165" y="552058"/>
                    <a:pt x="474857" y="552058"/>
                  </a:cubicBezTo>
                  <a:cubicBezTo>
                    <a:pt x="417421" y="754030"/>
                    <a:pt x="384215" y="860851"/>
                    <a:pt x="375240" y="873418"/>
                  </a:cubicBezTo>
                  <a:lnTo>
                    <a:pt x="352804" y="879701"/>
                  </a:lnTo>
                  <a:lnTo>
                    <a:pt x="279214" y="879701"/>
                  </a:lnTo>
                  <a:cubicBezTo>
                    <a:pt x="256777" y="879701"/>
                    <a:pt x="237034" y="837512"/>
                    <a:pt x="220880" y="754030"/>
                  </a:cubicBezTo>
                  <a:cubicBezTo>
                    <a:pt x="199341" y="678627"/>
                    <a:pt x="177802" y="612200"/>
                    <a:pt x="157161" y="554750"/>
                  </a:cubicBezTo>
                  <a:lnTo>
                    <a:pt x="157161" y="542183"/>
                  </a:lnTo>
                  <a:cubicBezTo>
                    <a:pt x="159853" y="542183"/>
                    <a:pt x="163443" y="539490"/>
                    <a:pt x="166136" y="533207"/>
                  </a:cubicBezTo>
                  <a:cubicBezTo>
                    <a:pt x="163443" y="533207"/>
                    <a:pt x="159853" y="529616"/>
                    <a:pt x="157161" y="523332"/>
                  </a:cubicBezTo>
                  <a:cubicBezTo>
                    <a:pt x="159853" y="523332"/>
                    <a:pt x="163443" y="520640"/>
                    <a:pt x="166136" y="514356"/>
                  </a:cubicBezTo>
                  <a:cubicBezTo>
                    <a:pt x="166136" y="510765"/>
                    <a:pt x="163443" y="508072"/>
                    <a:pt x="157161" y="504482"/>
                  </a:cubicBezTo>
                  <a:lnTo>
                    <a:pt x="152674" y="504482"/>
                  </a:lnTo>
                  <a:cubicBezTo>
                    <a:pt x="149084" y="504482"/>
                    <a:pt x="146392" y="511663"/>
                    <a:pt x="143699" y="526923"/>
                  </a:cubicBezTo>
                  <a:lnTo>
                    <a:pt x="147289" y="533207"/>
                  </a:lnTo>
                  <a:lnTo>
                    <a:pt x="147289" y="848283"/>
                  </a:lnTo>
                  <a:cubicBezTo>
                    <a:pt x="147289" y="867134"/>
                    <a:pt x="134725" y="877906"/>
                    <a:pt x="108699" y="880599"/>
                  </a:cubicBezTo>
                  <a:lnTo>
                    <a:pt x="35109" y="880599"/>
                  </a:lnTo>
                  <a:cubicBezTo>
                    <a:pt x="16262" y="880599"/>
                    <a:pt x="5492" y="866237"/>
                    <a:pt x="2800" y="838409"/>
                  </a:cubicBezTo>
                  <a:lnTo>
                    <a:pt x="2800" y="835716"/>
                  </a:lnTo>
                  <a:lnTo>
                    <a:pt x="6390" y="815968"/>
                  </a:lnTo>
                  <a:lnTo>
                    <a:pt x="2800" y="809684"/>
                  </a:lnTo>
                  <a:cubicBezTo>
                    <a:pt x="4595" y="795322"/>
                    <a:pt x="6390" y="782755"/>
                    <a:pt x="6390" y="774676"/>
                  </a:cubicBezTo>
                  <a:lnTo>
                    <a:pt x="6390" y="771085"/>
                  </a:lnTo>
                  <a:cubicBezTo>
                    <a:pt x="6390" y="766597"/>
                    <a:pt x="5492" y="762109"/>
                    <a:pt x="2800" y="758518"/>
                  </a:cubicBezTo>
                  <a:lnTo>
                    <a:pt x="6390" y="752234"/>
                  </a:lnTo>
                  <a:lnTo>
                    <a:pt x="2800" y="707352"/>
                  </a:lnTo>
                  <a:cubicBezTo>
                    <a:pt x="4595" y="667855"/>
                    <a:pt x="6390" y="643618"/>
                    <a:pt x="6390" y="633744"/>
                  </a:cubicBezTo>
                  <a:lnTo>
                    <a:pt x="2800" y="595145"/>
                  </a:lnTo>
                  <a:lnTo>
                    <a:pt x="6390" y="578987"/>
                  </a:lnTo>
                  <a:cubicBezTo>
                    <a:pt x="4595" y="574499"/>
                    <a:pt x="2800" y="571806"/>
                    <a:pt x="2800" y="570011"/>
                  </a:cubicBezTo>
                  <a:cubicBezTo>
                    <a:pt x="2800" y="568215"/>
                    <a:pt x="3698" y="566420"/>
                    <a:pt x="6390" y="566420"/>
                  </a:cubicBezTo>
                  <a:lnTo>
                    <a:pt x="2800" y="543979"/>
                  </a:lnTo>
                  <a:lnTo>
                    <a:pt x="2800" y="535002"/>
                  </a:lnTo>
                  <a:cubicBezTo>
                    <a:pt x="2800" y="527821"/>
                    <a:pt x="3698" y="522435"/>
                    <a:pt x="6390" y="518844"/>
                  </a:cubicBezTo>
                  <a:lnTo>
                    <a:pt x="2800" y="505379"/>
                  </a:lnTo>
                  <a:cubicBezTo>
                    <a:pt x="2800" y="491915"/>
                    <a:pt x="3698" y="464087"/>
                    <a:pt x="6390" y="421898"/>
                  </a:cubicBezTo>
                  <a:lnTo>
                    <a:pt x="2800" y="377015"/>
                  </a:lnTo>
                  <a:cubicBezTo>
                    <a:pt x="4595" y="355471"/>
                    <a:pt x="6390" y="339313"/>
                    <a:pt x="6390" y="328541"/>
                  </a:cubicBezTo>
                  <a:cubicBezTo>
                    <a:pt x="6390" y="316872"/>
                    <a:pt x="5492" y="297124"/>
                    <a:pt x="2800" y="267501"/>
                  </a:cubicBezTo>
                  <a:cubicBezTo>
                    <a:pt x="4595" y="243264"/>
                    <a:pt x="6390" y="220823"/>
                    <a:pt x="6390" y="200177"/>
                  </a:cubicBezTo>
                  <a:cubicBezTo>
                    <a:pt x="6390" y="193893"/>
                    <a:pt x="5492" y="185814"/>
                    <a:pt x="2800" y="177735"/>
                  </a:cubicBezTo>
                  <a:cubicBezTo>
                    <a:pt x="4595" y="163373"/>
                    <a:pt x="6390" y="149908"/>
                    <a:pt x="6390" y="135546"/>
                  </a:cubicBezTo>
                  <a:lnTo>
                    <a:pt x="6390" y="115797"/>
                  </a:lnTo>
                  <a:cubicBezTo>
                    <a:pt x="6390" y="77198"/>
                    <a:pt x="4595" y="52962"/>
                    <a:pt x="108" y="42190"/>
                  </a:cubicBezTo>
                  <a:cubicBezTo>
                    <a:pt x="-1687" y="22441"/>
                    <a:pt x="18954" y="8079"/>
                    <a:pt x="59339" y="0"/>
                  </a:cubicBezTo>
                  <a:close/>
                  <a:moveTo>
                    <a:pt x="56647" y="189405"/>
                  </a:moveTo>
                  <a:lnTo>
                    <a:pt x="56647" y="199279"/>
                  </a:lnTo>
                  <a:cubicBezTo>
                    <a:pt x="61134" y="199279"/>
                    <a:pt x="62929" y="197484"/>
                    <a:pt x="62929" y="192996"/>
                  </a:cubicBezTo>
                  <a:lnTo>
                    <a:pt x="56647" y="189405"/>
                  </a:lnTo>
                  <a:close/>
                  <a:moveTo>
                    <a:pt x="56647" y="675934"/>
                  </a:moveTo>
                  <a:cubicBezTo>
                    <a:pt x="61134" y="692989"/>
                    <a:pt x="64724" y="701068"/>
                    <a:pt x="69211" y="701068"/>
                  </a:cubicBezTo>
                  <a:lnTo>
                    <a:pt x="72801" y="694785"/>
                  </a:lnTo>
                  <a:cubicBezTo>
                    <a:pt x="71006" y="682217"/>
                    <a:pt x="67416" y="675036"/>
                    <a:pt x="62929" y="675036"/>
                  </a:cubicBezTo>
                  <a:lnTo>
                    <a:pt x="56647" y="675036"/>
                  </a:lnTo>
                  <a:close/>
                  <a:moveTo>
                    <a:pt x="59339" y="508072"/>
                  </a:moveTo>
                  <a:lnTo>
                    <a:pt x="59339" y="511663"/>
                  </a:lnTo>
                  <a:lnTo>
                    <a:pt x="65621" y="511663"/>
                  </a:lnTo>
                  <a:lnTo>
                    <a:pt x="65621" y="508072"/>
                  </a:lnTo>
                  <a:lnTo>
                    <a:pt x="59339" y="508072"/>
                  </a:lnTo>
                  <a:close/>
                  <a:moveTo>
                    <a:pt x="62032" y="164271"/>
                  </a:moveTo>
                  <a:lnTo>
                    <a:pt x="62032" y="170554"/>
                  </a:lnTo>
                  <a:lnTo>
                    <a:pt x="71904" y="170554"/>
                  </a:lnTo>
                  <a:lnTo>
                    <a:pt x="71904" y="164271"/>
                  </a:lnTo>
                  <a:lnTo>
                    <a:pt x="62032" y="164271"/>
                  </a:lnTo>
                  <a:close/>
                  <a:moveTo>
                    <a:pt x="65621" y="96947"/>
                  </a:moveTo>
                  <a:cubicBezTo>
                    <a:pt x="66519" y="101435"/>
                    <a:pt x="68314" y="103230"/>
                    <a:pt x="71904" y="103230"/>
                  </a:cubicBezTo>
                  <a:lnTo>
                    <a:pt x="71904" y="96947"/>
                  </a:lnTo>
                  <a:lnTo>
                    <a:pt x="65621" y="96947"/>
                  </a:lnTo>
                  <a:close/>
                  <a:moveTo>
                    <a:pt x="65621" y="289942"/>
                  </a:moveTo>
                  <a:lnTo>
                    <a:pt x="65621" y="292635"/>
                  </a:lnTo>
                  <a:lnTo>
                    <a:pt x="78186" y="292635"/>
                  </a:lnTo>
                  <a:lnTo>
                    <a:pt x="78186" y="289942"/>
                  </a:lnTo>
                  <a:lnTo>
                    <a:pt x="65621" y="289942"/>
                  </a:lnTo>
                  <a:close/>
                  <a:moveTo>
                    <a:pt x="65621" y="546672"/>
                  </a:moveTo>
                  <a:lnTo>
                    <a:pt x="65621" y="552955"/>
                  </a:lnTo>
                  <a:lnTo>
                    <a:pt x="78186" y="552955"/>
                  </a:lnTo>
                  <a:lnTo>
                    <a:pt x="78186" y="549365"/>
                  </a:lnTo>
                  <a:lnTo>
                    <a:pt x="65621" y="546672"/>
                  </a:lnTo>
                  <a:close/>
                  <a:moveTo>
                    <a:pt x="69211" y="106821"/>
                  </a:moveTo>
                  <a:lnTo>
                    <a:pt x="69211" y="113104"/>
                  </a:lnTo>
                  <a:lnTo>
                    <a:pt x="72801" y="113104"/>
                  </a:lnTo>
                  <a:lnTo>
                    <a:pt x="72801" y="106821"/>
                  </a:lnTo>
                  <a:lnTo>
                    <a:pt x="69211" y="106821"/>
                  </a:lnTo>
                  <a:close/>
                  <a:moveTo>
                    <a:pt x="69211" y="244162"/>
                  </a:moveTo>
                  <a:cubicBezTo>
                    <a:pt x="84468" y="252241"/>
                    <a:pt x="91648" y="257627"/>
                    <a:pt x="91648" y="260320"/>
                  </a:cubicBezTo>
                  <a:cubicBezTo>
                    <a:pt x="104211" y="255832"/>
                    <a:pt x="111391" y="247753"/>
                    <a:pt x="111391" y="237878"/>
                  </a:cubicBezTo>
                  <a:cubicBezTo>
                    <a:pt x="106904" y="236083"/>
                    <a:pt x="103314" y="234288"/>
                    <a:pt x="101519" y="234288"/>
                  </a:cubicBezTo>
                  <a:cubicBezTo>
                    <a:pt x="95237" y="234288"/>
                    <a:pt x="92545" y="236981"/>
                    <a:pt x="92545" y="243264"/>
                  </a:cubicBezTo>
                  <a:lnTo>
                    <a:pt x="82673" y="243264"/>
                  </a:lnTo>
                  <a:lnTo>
                    <a:pt x="82673" y="234288"/>
                  </a:lnTo>
                  <a:lnTo>
                    <a:pt x="79083" y="234288"/>
                  </a:lnTo>
                  <a:cubicBezTo>
                    <a:pt x="75494" y="235185"/>
                    <a:pt x="71904" y="237878"/>
                    <a:pt x="69211" y="244162"/>
                  </a:cubicBezTo>
                  <a:close/>
                  <a:moveTo>
                    <a:pt x="97930" y="263910"/>
                  </a:moveTo>
                  <a:cubicBezTo>
                    <a:pt x="97930" y="273785"/>
                    <a:pt x="93443" y="282761"/>
                    <a:pt x="85365" y="292635"/>
                  </a:cubicBezTo>
                  <a:lnTo>
                    <a:pt x="85365" y="296226"/>
                  </a:lnTo>
                  <a:cubicBezTo>
                    <a:pt x="91648" y="303407"/>
                    <a:pt x="95237" y="308793"/>
                    <a:pt x="95237" y="312384"/>
                  </a:cubicBezTo>
                  <a:cubicBezTo>
                    <a:pt x="93443" y="321360"/>
                    <a:pt x="88955" y="325848"/>
                    <a:pt x="81775" y="325848"/>
                  </a:cubicBezTo>
                  <a:cubicBezTo>
                    <a:pt x="91648" y="348290"/>
                    <a:pt x="101519" y="359959"/>
                    <a:pt x="111391" y="360857"/>
                  </a:cubicBezTo>
                  <a:lnTo>
                    <a:pt x="111391" y="363550"/>
                  </a:lnTo>
                  <a:lnTo>
                    <a:pt x="97930" y="377015"/>
                  </a:lnTo>
                  <a:lnTo>
                    <a:pt x="97930" y="393173"/>
                  </a:lnTo>
                  <a:lnTo>
                    <a:pt x="114084" y="393173"/>
                  </a:lnTo>
                  <a:lnTo>
                    <a:pt x="114084" y="399456"/>
                  </a:lnTo>
                  <a:cubicBezTo>
                    <a:pt x="114084" y="403945"/>
                    <a:pt x="106006" y="408433"/>
                    <a:pt x="88955" y="412921"/>
                  </a:cubicBezTo>
                  <a:lnTo>
                    <a:pt x="88955" y="416512"/>
                  </a:lnTo>
                  <a:lnTo>
                    <a:pt x="114084" y="435362"/>
                  </a:lnTo>
                  <a:cubicBezTo>
                    <a:pt x="114084" y="438055"/>
                    <a:pt x="114981" y="441646"/>
                    <a:pt x="117673" y="445237"/>
                  </a:cubicBezTo>
                  <a:lnTo>
                    <a:pt x="111391" y="448827"/>
                  </a:lnTo>
                  <a:lnTo>
                    <a:pt x="79083" y="438953"/>
                  </a:lnTo>
                  <a:cubicBezTo>
                    <a:pt x="79083" y="443441"/>
                    <a:pt x="76391" y="445237"/>
                    <a:pt x="70109" y="445237"/>
                  </a:cubicBezTo>
                  <a:cubicBezTo>
                    <a:pt x="78186" y="452418"/>
                    <a:pt x="90750" y="460497"/>
                    <a:pt x="108699" y="467678"/>
                  </a:cubicBezTo>
                  <a:lnTo>
                    <a:pt x="108699" y="470371"/>
                  </a:lnTo>
                  <a:cubicBezTo>
                    <a:pt x="106904" y="470371"/>
                    <a:pt x="105109" y="471269"/>
                    <a:pt x="105109" y="473961"/>
                  </a:cubicBezTo>
                  <a:cubicBezTo>
                    <a:pt x="109596" y="474859"/>
                    <a:pt x="111391" y="476654"/>
                    <a:pt x="111391" y="480245"/>
                  </a:cubicBezTo>
                  <a:lnTo>
                    <a:pt x="111391" y="489222"/>
                  </a:lnTo>
                  <a:lnTo>
                    <a:pt x="95237" y="489222"/>
                  </a:lnTo>
                  <a:lnTo>
                    <a:pt x="95237" y="476654"/>
                  </a:lnTo>
                  <a:lnTo>
                    <a:pt x="91648" y="476654"/>
                  </a:lnTo>
                  <a:lnTo>
                    <a:pt x="91648" y="482938"/>
                  </a:lnTo>
                  <a:cubicBezTo>
                    <a:pt x="93443" y="504482"/>
                    <a:pt x="103314" y="515254"/>
                    <a:pt x="120366" y="515254"/>
                  </a:cubicBezTo>
                  <a:lnTo>
                    <a:pt x="126648" y="505379"/>
                  </a:lnTo>
                  <a:lnTo>
                    <a:pt x="120366" y="496403"/>
                  </a:lnTo>
                  <a:cubicBezTo>
                    <a:pt x="120366" y="490119"/>
                    <a:pt x="122160" y="483836"/>
                    <a:pt x="126648" y="476654"/>
                  </a:cubicBezTo>
                  <a:lnTo>
                    <a:pt x="132930" y="480245"/>
                  </a:lnTo>
                  <a:lnTo>
                    <a:pt x="142802" y="480245"/>
                  </a:lnTo>
                  <a:cubicBezTo>
                    <a:pt x="142802" y="469473"/>
                    <a:pt x="144597" y="464087"/>
                    <a:pt x="149084" y="464087"/>
                  </a:cubicBezTo>
                  <a:cubicBezTo>
                    <a:pt x="161648" y="472166"/>
                    <a:pt x="168828" y="477552"/>
                    <a:pt x="168828" y="480245"/>
                  </a:cubicBezTo>
                  <a:lnTo>
                    <a:pt x="166136" y="499994"/>
                  </a:lnTo>
                  <a:lnTo>
                    <a:pt x="166136" y="503584"/>
                  </a:lnTo>
                  <a:cubicBezTo>
                    <a:pt x="179597" y="504482"/>
                    <a:pt x="191264" y="509868"/>
                    <a:pt x="201136" y="519742"/>
                  </a:cubicBezTo>
                  <a:lnTo>
                    <a:pt x="207418" y="519742"/>
                  </a:lnTo>
                  <a:lnTo>
                    <a:pt x="207418" y="516151"/>
                  </a:lnTo>
                  <a:lnTo>
                    <a:pt x="198443" y="503584"/>
                  </a:lnTo>
                  <a:lnTo>
                    <a:pt x="198443" y="487426"/>
                  </a:lnTo>
                  <a:cubicBezTo>
                    <a:pt x="187674" y="485631"/>
                    <a:pt x="182289" y="482040"/>
                    <a:pt x="182289" y="477552"/>
                  </a:cubicBezTo>
                  <a:lnTo>
                    <a:pt x="182289" y="468576"/>
                  </a:lnTo>
                  <a:lnTo>
                    <a:pt x="191264" y="455111"/>
                  </a:lnTo>
                  <a:lnTo>
                    <a:pt x="191264" y="452418"/>
                  </a:lnTo>
                  <a:lnTo>
                    <a:pt x="168828" y="438953"/>
                  </a:lnTo>
                  <a:cubicBezTo>
                    <a:pt x="158058" y="420102"/>
                    <a:pt x="152674" y="403945"/>
                    <a:pt x="152674" y="390480"/>
                  </a:cubicBezTo>
                  <a:lnTo>
                    <a:pt x="143699" y="396763"/>
                  </a:lnTo>
                  <a:lnTo>
                    <a:pt x="137417" y="396763"/>
                  </a:lnTo>
                  <a:cubicBezTo>
                    <a:pt x="137417" y="385991"/>
                    <a:pt x="131135" y="380605"/>
                    <a:pt x="117673" y="380605"/>
                  </a:cubicBezTo>
                  <a:lnTo>
                    <a:pt x="117673" y="374322"/>
                  </a:lnTo>
                  <a:cubicBezTo>
                    <a:pt x="118571" y="369834"/>
                    <a:pt x="120366" y="368038"/>
                    <a:pt x="123955" y="368038"/>
                  </a:cubicBezTo>
                  <a:cubicBezTo>
                    <a:pt x="128443" y="368038"/>
                    <a:pt x="130238" y="371629"/>
                    <a:pt x="130238" y="377912"/>
                  </a:cubicBezTo>
                  <a:lnTo>
                    <a:pt x="132930" y="377912"/>
                  </a:lnTo>
                  <a:lnTo>
                    <a:pt x="132930" y="368038"/>
                  </a:lnTo>
                  <a:cubicBezTo>
                    <a:pt x="132930" y="357266"/>
                    <a:pt x="130238" y="351881"/>
                    <a:pt x="123955" y="351881"/>
                  </a:cubicBezTo>
                  <a:lnTo>
                    <a:pt x="123955" y="344699"/>
                  </a:lnTo>
                  <a:lnTo>
                    <a:pt x="156264" y="347392"/>
                  </a:lnTo>
                  <a:cubicBezTo>
                    <a:pt x="149982" y="336620"/>
                    <a:pt x="141904" y="331234"/>
                    <a:pt x="131135" y="331234"/>
                  </a:cubicBezTo>
                  <a:lnTo>
                    <a:pt x="133828" y="308793"/>
                  </a:lnTo>
                  <a:lnTo>
                    <a:pt x="133828" y="298919"/>
                  </a:lnTo>
                  <a:lnTo>
                    <a:pt x="143699" y="298919"/>
                  </a:lnTo>
                  <a:cubicBezTo>
                    <a:pt x="144597" y="306998"/>
                    <a:pt x="148187" y="311486"/>
                    <a:pt x="152674" y="311486"/>
                  </a:cubicBezTo>
                  <a:lnTo>
                    <a:pt x="152674" y="302510"/>
                  </a:lnTo>
                  <a:cubicBezTo>
                    <a:pt x="145494" y="289942"/>
                    <a:pt x="138315" y="280966"/>
                    <a:pt x="130238" y="276477"/>
                  </a:cubicBezTo>
                  <a:lnTo>
                    <a:pt x="126648" y="276477"/>
                  </a:lnTo>
                  <a:cubicBezTo>
                    <a:pt x="126648" y="288147"/>
                    <a:pt x="122160" y="296226"/>
                    <a:pt x="113186" y="298919"/>
                  </a:cubicBezTo>
                  <a:lnTo>
                    <a:pt x="110494" y="298919"/>
                  </a:lnTo>
                  <a:cubicBezTo>
                    <a:pt x="106006" y="298919"/>
                    <a:pt x="104211" y="297124"/>
                    <a:pt x="104211" y="292635"/>
                  </a:cubicBezTo>
                  <a:cubicBezTo>
                    <a:pt x="105109" y="288147"/>
                    <a:pt x="110494" y="283659"/>
                    <a:pt x="120366" y="280068"/>
                  </a:cubicBezTo>
                  <a:cubicBezTo>
                    <a:pt x="115879" y="269296"/>
                    <a:pt x="113186" y="263910"/>
                    <a:pt x="111391" y="263910"/>
                  </a:cubicBezTo>
                  <a:cubicBezTo>
                    <a:pt x="106904" y="265706"/>
                    <a:pt x="103314" y="267501"/>
                    <a:pt x="101519" y="267501"/>
                  </a:cubicBezTo>
                  <a:cubicBezTo>
                    <a:pt x="100622" y="264808"/>
                    <a:pt x="99724" y="263910"/>
                    <a:pt x="97930" y="263910"/>
                  </a:cubicBezTo>
                  <a:close/>
                  <a:moveTo>
                    <a:pt x="75494" y="621177"/>
                  </a:moveTo>
                  <a:cubicBezTo>
                    <a:pt x="73699" y="625665"/>
                    <a:pt x="71904" y="628358"/>
                    <a:pt x="71904" y="630153"/>
                  </a:cubicBezTo>
                  <a:lnTo>
                    <a:pt x="71904" y="640028"/>
                  </a:lnTo>
                  <a:lnTo>
                    <a:pt x="68314" y="640028"/>
                  </a:lnTo>
                  <a:lnTo>
                    <a:pt x="68314" y="646311"/>
                  </a:lnTo>
                  <a:cubicBezTo>
                    <a:pt x="72801" y="646311"/>
                    <a:pt x="74596" y="644516"/>
                    <a:pt x="74596" y="640028"/>
                  </a:cubicBezTo>
                  <a:lnTo>
                    <a:pt x="80878" y="643618"/>
                  </a:lnTo>
                  <a:lnTo>
                    <a:pt x="84468" y="643618"/>
                  </a:lnTo>
                  <a:lnTo>
                    <a:pt x="84468" y="630153"/>
                  </a:lnTo>
                  <a:cubicBezTo>
                    <a:pt x="85365" y="627460"/>
                    <a:pt x="81775" y="623870"/>
                    <a:pt x="75494" y="621177"/>
                  </a:cubicBezTo>
                  <a:close/>
                  <a:moveTo>
                    <a:pt x="71904" y="205563"/>
                  </a:moveTo>
                  <a:cubicBezTo>
                    <a:pt x="72801" y="210051"/>
                    <a:pt x="74596" y="211846"/>
                    <a:pt x="78186" y="211846"/>
                  </a:cubicBezTo>
                  <a:lnTo>
                    <a:pt x="91648" y="211846"/>
                  </a:lnTo>
                  <a:lnTo>
                    <a:pt x="100622" y="205563"/>
                  </a:lnTo>
                  <a:lnTo>
                    <a:pt x="97032" y="199279"/>
                  </a:lnTo>
                  <a:lnTo>
                    <a:pt x="100622" y="183121"/>
                  </a:lnTo>
                  <a:lnTo>
                    <a:pt x="104211" y="183121"/>
                  </a:lnTo>
                  <a:lnTo>
                    <a:pt x="110494" y="185814"/>
                  </a:lnTo>
                  <a:lnTo>
                    <a:pt x="110494" y="179531"/>
                  </a:lnTo>
                  <a:cubicBezTo>
                    <a:pt x="110494" y="175940"/>
                    <a:pt x="106904" y="173247"/>
                    <a:pt x="100622" y="169657"/>
                  </a:cubicBezTo>
                  <a:cubicBezTo>
                    <a:pt x="93443" y="184019"/>
                    <a:pt x="83570" y="192996"/>
                    <a:pt x="71904" y="199279"/>
                  </a:cubicBezTo>
                  <a:lnTo>
                    <a:pt x="71904" y="205563"/>
                  </a:lnTo>
                  <a:close/>
                  <a:moveTo>
                    <a:pt x="75494" y="745951"/>
                  </a:moveTo>
                  <a:lnTo>
                    <a:pt x="75494" y="765699"/>
                  </a:lnTo>
                  <a:lnTo>
                    <a:pt x="78186" y="765699"/>
                  </a:lnTo>
                  <a:lnTo>
                    <a:pt x="78186" y="745951"/>
                  </a:lnTo>
                  <a:lnTo>
                    <a:pt x="75494" y="745951"/>
                  </a:lnTo>
                  <a:close/>
                  <a:moveTo>
                    <a:pt x="81775" y="559239"/>
                  </a:moveTo>
                  <a:lnTo>
                    <a:pt x="88058" y="559239"/>
                  </a:lnTo>
                  <a:lnTo>
                    <a:pt x="88058" y="552955"/>
                  </a:lnTo>
                  <a:cubicBezTo>
                    <a:pt x="83570" y="553853"/>
                    <a:pt x="81775" y="556546"/>
                    <a:pt x="81775" y="559239"/>
                  </a:cubicBezTo>
                  <a:close/>
                  <a:moveTo>
                    <a:pt x="85365" y="148113"/>
                  </a:moveTo>
                  <a:lnTo>
                    <a:pt x="85365" y="150806"/>
                  </a:lnTo>
                  <a:cubicBezTo>
                    <a:pt x="86263" y="155294"/>
                    <a:pt x="88058" y="157090"/>
                    <a:pt x="91648" y="157090"/>
                  </a:cubicBezTo>
                  <a:lnTo>
                    <a:pt x="95237" y="157090"/>
                  </a:lnTo>
                  <a:cubicBezTo>
                    <a:pt x="99724" y="157090"/>
                    <a:pt x="101519" y="155294"/>
                    <a:pt x="101519" y="150806"/>
                  </a:cubicBezTo>
                  <a:lnTo>
                    <a:pt x="85365" y="148113"/>
                  </a:lnTo>
                  <a:close/>
                  <a:moveTo>
                    <a:pt x="88058" y="662469"/>
                  </a:moveTo>
                  <a:cubicBezTo>
                    <a:pt x="91648" y="670548"/>
                    <a:pt x="94340" y="675036"/>
                    <a:pt x="97032" y="675036"/>
                  </a:cubicBezTo>
                  <a:cubicBezTo>
                    <a:pt x="101519" y="675036"/>
                    <a:pt x="103314" y="673241"/>
                    <a:pt x="103314" y="668753"/>
                  </a:cubicBezTo>
                  <a:cubicBezTo>
                    <a:pt x="103314" y="664264"/>
                    <a:pt x="101519" y="662469"/>
                    <a:pt x="97032" y="662469"/>
                  </a:cubicBezTo>
                  <a:lnTo>
                    <a:pt x="88058" y="662469"/>
                  </a:lnTo>
                  <a:close/>
                  <a:moveTo>
                    <a:pt x="95237" y="553853"/>
                  </a:moveTo>
                  <a:lnTo>
                    <a:pt x="91648" y="570011"/>
                  </a:lnTo>
                  <a:lnTo>
                    <a:pt x="91648" y="576294"/>
                  </a:lnTo>
                  <a:cubicBezTo>
                    <a:pt x="92545" y="580782"/>
                    <a:pt x="94340" y="582578"/>
                    <a:pt x="97930" y="582578"/>
                  </a:cubicBezTo>
                  <a:cubicBezTo>
                    <a:pt x="106904" y="574499"/>
                    <a:pt x="114084" y="570011"/>
                    <a:pt x="120366" y="570011"/>
                  </a:cubicBezTo>
                  <a:lnTo>
                    <a:pt x="120366" y="566420"/>
                  </a:lnTo>
                  <a:cubicBezTo>
                    <a:pt x="120366" y="563727"/>
                    <a:pt x="114981" y="559239"/>
                    <a:pt x="104211" y="553853"/>
                  </a:cubicBezTo>
                  <a:lnTo>
                    <a:pt x="95237" y="553853"/>
                  </a:lnTo>
                  <a:close/>
                  <a:moveTo>
                    <a:pt x="100622" y="517947"/>
                  </a:moveTo>
                  <a:cubicBezTo>
                    <a:pt x="100622" y="521537"/>
                    <a:pt x="98827" y="525128"/>
                    <a:pt x="94340" y="530514"/>
                  </a:cubicBezTo>
                  <a:cubicBezTo>
                    <a:pt x="100622" y="530514"/>
                    <a:pt x="103314" y="535002"/>
                    <a:pt x="103314" y="543081"/>
                  </a:cubicBezTo>
                  <a:cubicBezTo>
                    <a:pt x="118571" y="543081"/>
                    <a:pt x="125750" y="536797"/>
                    <a:pt x="125750" y="523332"/>
                  </a:cubicBezTo>
                  <a:cubicBezTo>
                    <a:pt x="115879" y="519742"/>
                    <a:pt x="106904" y="517947"/>
                    <a:pt x="100622" y="517947"/>
                  </a:cubicBezTo>
                  <a:close/>
                  <a:moveTo>
                    <a:pt x="97930" y="129262"/>
                  </a:moveTo>
                  <a:lnTo>
                    <a:pt x="97930" y="135546"/>
                  </a:lnTo>
                  <a:lnTo>
                    <a:pt x="111391" y="135546"/>
                  </a:lnTo>
                  <a:lnTo>
                    <a:pt x="111391" y="132853"/>
                  </a:lnTo>
                  <a:lnTo>
                    <a:pt x="97930" y="129262"/>
                  </a:lnTo>
                  <a:close/>
                  <a:moveTo>
                    <a:pt x="114084" y="318667"/>
                  </a:moveTo>
                  <a:cubicBezTo>
                    <a:pt x="118571" y="325848"/>
                    <a:pt x="120366" y="332132"/>
                    <a:pt x="120366" y="338416"/>
                  </a:cubicBezTo>
                  <a:lnTo>
                    <a:pt x="120366" y="344699"/>
                  </a:lnTo>
                  <a:lnTo>
                    <a:pt x="116776" y="344699"/>
                  </a:lnTo>
                  <a:cubicBezTo>
                    <a:pt x="113186" y="344699"/>
                    <a:pt x="110494" y="337518"/>
                    <a:pt x="107801" y="322258"/>
                  </a:cubicBezTo>
                  <a:lnTo>
                    <a:pt x="114084" y="318667"/>
                  </a:lnTo>
                  <a:close/>
                  <a:moveTo>
                    <a:pt x="114084" y="221721"/>
                  </a:moveTo>
                  <a:cubicBezTo>
                    <a:pt x="118571" y="221721"/>
                    <a:pt x="120366" y="225311"/>
                    <a:pt x="120366" y="231595"/>
                  </a:cubicBezTo>
                  <a:cubicBezTo>
                    <a:pt x="124853" y="231595"/>
                    <a:pt x="126648" y="229799"/>
                    <a:pt x="126648" y="225311"/>
                  </a:cubicBezTo>
                  <a:lnTo>
                    <a:pt x="126648" y="216335"/>
                  </a:lnTo>
                  <a:lnTo>
                    <a:pt x="120366" y="216335"/>
                  </a:lnTo>
                  <a:cubicBezTo>
                    <a:pt x="115879" y="216335"/>
                    <a:pt x="114084" y="218130"/>
                    <a:pt x="114084" y="221721"/>
                  </a:cubicBezTo>
                  <a:close/>
                  <a:moveTo>
                    <a:pt x="136520" y="402149"/>
                  </a:moveTo>
                  <a:lnTo>
                    <a:pt x="140109" y="402149"/>
                  </a:lnTo>
                  <a:cubicBezTo>
                    <a:pt x="155366" y="429976"/>
                    <a:pt x="162545" y="445237"/>
                    <a:pt x="162545" y="447032"/>
                  </a:cubicBezTo>
                  <a:cubicBezTo>
                    <a:pt x="162545" y="455111"/>
                    <a:pt x="151777" y="460497"/>
                    <a:pt x="130238" y="463190"/>
                  </a:cubicBezTo>
                  <a:cubicBezTo>
                    <a:pt x="130238" y="465883"/>
                    <a:pt x="126648" y="469473"/>
                    <a:pt x="120366" y="472166"/>
                  </a:cubicBezTo>
                  <a:lnTo>
                    <a:pt x="116776" y="472166"/>
                  </a:lnTo>
                  <a:lnTo>
                    <a:pt x="116776" y="463190"/>
                  </a:lnTo>
                  <a:lnTo>
                    <a:pt x="123058" y="453316"/>
                  </a:lnTo>
                  <a:cubicBezTo>
                    <a:pt x="121263" y="448827"/>
                    <a:pt x="119468" y="446134"/>
                    <a:pt x="119468" y="444339"/>
                  </a:cubicBezTo>
                  <a:cubicBezTo>
                    <a:pt x="128443" y="439851"/>
                    <a:pt x="134725" y="438055"/>
                    <a:pt x="139212" y="438055"/>
                  </a:cubicBezTo>
                  <a:lnTo>
                    <a:pt x="139212" y="431772"/>
                  </a:lnTo>
                  <a:lnTo>
                    <a:pt x="123058" y="418307"/>
                  </a:lnTo>
                  <a:lnTo>
                    <a:pt x="136520" y="402149"/>
                  </a:lnTo>
                  <a:close/>
                  <a:moveTo>
                    <a:pt x="120366" y="247753"/>
                  </a:moveTo>
                  <a:cubicBezTo>
                    <a:pt x="121263" y="252241"/>
                    <a:pt x="123058" y="254036"/>
                    <a:pt x="126648" y="254036"/>
                  </a:cubicBezTo>
                  <a:lnTo>
                    <a:pt x="132930" y="254036"/>
                  </a:lnTo>
                  <a:cubicBezTo>
                    <a:pt x="141904" y="250446"/>
                    <a:pt x="146392" y="242367"/>
                    <a:pt x="146392" y="231595"/>
                  </a:cubicBezTo>
                  <a:lnTo>
                    <a:pt x="146392" y="228004"/>
                  </a:lnTo>
                  <a:cubicBezTo>
                    <a:pt x="129340" y="236981"/>
                    <a:pt x="120366" y="244162"/>
                    <a:pt x="120366" y="247753"/>
                  </a:cubicBezTo>
                  <a:close/>
                  <a:moveTo>
                    <a:pt x="123955" y="154397"/>
                  </a:moveTo>
                  <a:lnTo>
                    <a:pt x="130238" y="157987"/>
                  </a:lnTo>
                  <a:lnTo>
                    <a:pt x="130238" y="149011"/>
                  </a:lnTo>
                  <a:cubicBezTo>
                    <a:pt x="125750" y="149011"/>
                    <a:pt x="123955" y="150806"/>
                    <a:pt x="123955" y="154397"/>
                  </a:cubicBezTo>
                  <a:close/>
                  <a:moveTo>
                    <a:pt x="132930" y="174145"/>
                  </a:moveTo>
                  <a:lnTo>
                    <a:pt x="132930" y="177735"/>
                  </a:lnTo>
                  <a:lnTo>
                    <a:pt x="139212" y="177735"/>
                  </a:lnTo>
                  <a:lnTo>
                    <a:pt x="139212" y="168759"/>
                  </a:lnTo>
                  <a:cubicBezTo>
                    <a:pt x="135622" y="167861"/>
                    <a:pt x="132930" y="170554"/>
                    <a:pt x="132930" y="174145"/>
                  </a:cubicBezTo>
                  <a:close/>
                  <a:moveTo>
                    <a:pt x="132930" y="485631"/>
                  </a:moveTo>
                  <a:lnTo>
                    <a:pt x="132930" y="488324"/>
                  </a:lnTo>
                  <a:lnTo>
                    <a:pt x="139212" y="488324"/>
                  </a:lnTo>
                  <a:lnTo>
                    <a:pt x="139212" y="485631"/>
                  </a:lnTo>
                  <a:lnTo>
                    <a:pt x="132930" y="485631"/>
                  </a:lnTo>
                  <a:close/>
                  <a:moveTo>
                    <a:pt x="142802" y="369834"/>
                  </a:moveTo>
                  <a:lnTo>
                    <a:pt x="142802" y="379708"/>
                  </a:lnTo>
                  <a:cubicBezTo>
                    <a:pt x="143699" y="384196"/>
                    <a:pt x="145494" y="385991"/>
                    <a:pt x="149084" y="385991"/>
                  </a:cubicBezTo>
                  <a:lnTo>
                    <a:pt x="155366" y="382401"/>
                  </a:lnTo>
                  <a:cubicBezTo>
                    <a:pt x="156264" y="386889"/>
                    <a:pt x="158058" y="388684"/>
                    <a:pt x="161648" y="388684"/>
                  </a:cubicBezTo>
                  <a:lnTo>
                    <a:pt x="161648" y="382401"/>
                  </a:lnTo>
                  <a:cubicBezTo>
                    <a:pt x="157161" y="377015"/>
                    <a:pt x="155366" y="373424"/>
                    <a:pt x="155366" y="369834"/>
                  </a:cubicBezTo>
                  <a:lnTo>
                    <a:pt x="142802" y="369834"/>
                  </a:lnTo>
                  <a:close/>
                  <a:moveTo>
                    <a:pt x="155366" y="489222"/>
                  </a:moveTo>
                  <a:lnTo>
                    <a:pt x="155366" y="492812"/>
                  </a:lnTo>
                  <a:lnTo>
                    <a:pt x="161648" y="492812"/>
                  </a:lnTo>
                  <a:lnTo>
                    <a:pt x="161648" y="489222"/>
                  </a:lnTo>
                  <a:lnTo>
                    <a:pt x="155366" y="489222"/>
                  </a:lnTo>
                  <a:close/>
                  <a:moveTo>
                    <a:pt x="158956" y="357266"/>
                  </a:moveTo>
                  <a:lnTo>
                    <a:pt x="158956" y="363550"/>
                  </a:lnTo>
                  <a:lnTo>
                    <a:pt x="162545" y="363550"/>
                  </a:lnTo>
                  <a:lnTo>
                    <a:pt x="162545" y="357266"/>
                  </a:lnTo>
                  <a:lnTo>
                    <a:pt x="158956" y="357266"/>
                  </a:lnTo>
                  <a:close/>
                  <a:moveTo>
                    <a:pt x="166136" y="357266"/>
                  </a:moveTo>
                  <a:lnTo>
                    <a:pt x="172418" y="360857"/>
                  </a:lnTo>
                  <a:lnTo>
                    <a:pt x="176007" y="354574"/>
                  </a:lnTo>
                  <a:lnTo>
                    <a:pt x="176007" y="350983"/>
                  </a:lnTo>
                  <a:lnTo>
                    <a:pt x="172418" y="350983"/>
                  </a:lnTo>
                  <a:cubicBezTo>
                    <a:pt x="167931" y="350983"/>
                    <a:pt x="166136" y="353676"/>
                    <a:pt x="166136" y="357266"/>
                  </a:cubicBezTo>
                  <a:close/>
                  <a:moveTo>
                    <a:pt x="171520" y="408433"/>
                  </a:moveTo>
                  <a:lnTo>
                    <a:pt x="171520" y="414716"/>
                  </a:lnTo>
                  <a:lnTo>
                    <a:pt x="191264" y="414716"/>
                  </a:lnTo>
                  <a:lnTo>
                    <a:pt x="191264" y="411126"/>
                  </a:lnTo>
                  <a:cubicBezTo>
                    <a:pt x="180494" y="409330"/>
                    <a:pt x="173315" y="408433"/>
                    <a:pt x="171520" y="408433"/>
                  </a:cubicBezTo>
                  <a:close/>
                  <a:moveTo>
                    <a:pt x="197546" y="475757"/>
                  </a:moveTo>
                  <a:lnTo>
                    <a:pt x="197546" y="479347"/>
                  </a:lnTo>
                  <a:lnTo>
                    <a:pt x="203828" y="479347"/>
                  </a:lnTo>
                  <a:lnTo>
                    <a:pt x="203828" y="475757"/>
                  </a:lnTo>
                  <a:lnTo>
                    <a:pt x="197546" y="475757"/>
                  </a:lnTo>
                  <a:close/>
                  <a:moveTo>
                    <a:pt x="197546" y="537695"/>
                  </a:moveTo>
                  <a:lnTo>
                    <a:pt x="197546" y="553853"/>
                  </a:lnTo>
                  <a:cubicBezTo>
                    <a:pt x="202931" y="549365"/>
                    <a:pt x="208316" y="547569"/>
                    <a:pt x="213700" y="547569"/>
                  </a:cubicBezTo>
                  <a:lnTo>
                    <a:pt x="213700" y="538593"/>
                  </a:lnTo>
                  <a:lnTo>
                    <a:pt x="197546" y="538593"/>
                  </a:lnTo>
                  <a:close/>
                  <a:moveTo>
                    <a:pt x="210111" y="508072"/>
                  </a:moveTo>
                  <a:lnTo>
                    <a:pt x="210111" y="514356"/>
                  </a:lnTo>
                  <a:lnTo>
                    <a:pt x="213700" y="514356"/>
                  </a:lnTo>
                  <a:lnTo>
                    <a:pt x="213700" y="508072"/>
                  </a:lnTo>
                  <a:lnTo>
                    <a:pt x="210111" y="508072"/>
                  </a:lnTo>
                  <a:close/>
                  <a:moveTo>
                    <a:pt x="219982" y="482938"/>
                  </a:moveTo>
                  <a:cubicBezTo>
                    <a:pt x="219982" y="491915"/>
                    <a:pt x="219085" y="499994"/>
                    <a:pt x="217290" y="508072"/>
                  </a:cubicBezTo>
                  <a:lnTo>
                    <a:pt x="226265" y="508072"/>
                  </a:lnTo>
                  <a:lnTo>
                    <a:pt x="226265" y="488324"/>
                  </a:lnTo>
                  <a:cubicBezTo>
                    <a:pt x="226265" y="484733"/>
                    <a:pt x="224470" y="482938"/>
                    <a:pt x="219982" y="482938"/>
                  </a:cubicBezTo>
                  <a:close/>
                  <a:moveTo>
                    <a:pt x="217290" y="530514"/>
                  </a:moveTo>
                  <a:lnTo>
                    <a:pt x="217290" y="536797"/>
                  </a:lnTo>
                  <a:lnTo>
                    <a:pt x="219982" y="536797"/>
                  </a:lnTo>
                  <a:lnTo>
                    <a:pt x="219982" y="530514"/>
                  </a:lnTo>
                  <a:lnTo>
                    <a:pt x="217290" y="530514"/>
                  </a:lnTo>
                  <a:close/>
                  <a:moveTo>
                    <a:pt x="223572" y="559239"/>
                  </a:moveTo>
                  <a:lnTo>
                    <a:pt x="223572" y="565522"/>
                  </a:lnTo>
                  <a:cubicBezTo>
                    <a:pt x="228060" y="565522"/>
                    <a:pt x="229854" y="563727"/>
                    <a:pt x="229854" y="559239"/>
                  </a:cubicBezTo>
                  <a:lnTo>
                    <a:pt x="223572" y="559239"/>
                  </a:lnTo>
                  <a:close/>
                  <a:moveTo>
                    <a:pt x="281009" y="613996"/>
                  </a:moveTo>
                  <a:cubicBezTo>
                    <a:pt x="281009" y="618484"/>
                    <a:pt x="279214" y="620279"/>
                    <a:pt x="274726" y="620279"/>
                  </a:cubicBezTo>
                  <a:cubicBezTo>
                    <a:pt x="272932" y="620279"/>
                    <a:pt x="272034" y="619382"/>
                    <a:pt x="272034" y="616689"/>
                  </a:cubicBezTo>
                  <a:lnTo>
                    <a:pt x="265752" y="620279"/>
                  </a:lnTo>
                  <a:cubicBezTo>
                    <a:pt x="261265" y="618484"/>
                    <a:pt x="258572" y="616689"/>
                    <a:pt x="255880" y="616689"/>
                  </a:cubicBezTo>
                  <a:lnTo>
                    <a:pt x="253188" y="622972"/>
                  </a:lnTo>
                  <a:lnTo>
                    <a:pt x="253188" y="626563"/>
                  </a:lnTo>
                  <a:cubicBezTo>
                    <a:pt x="257675" y="626563"/>
                    <a:pt x="267547" y="632846"/>
                    <a:pt x="281906" y="645414"/>
                  </a:cubicBezTo>
                  <a:lnTo>
                    <a:pt x="285496" y="645414"/>
                  </a:lnTo>
                  <a:lnTo>
                    <a:pt x="289086" y="616689"/>
                  </a:lnTo>
                  <a:lnTo>
                    <a:pt x="281009" y="613996"/>
                  </a:lnTo>
                  <a:close/>
                  <a:moveTo>
                    <a:pt x="277419" y="707352"/>
                  </a:moveTo>
                  <a:lnTo>
                    <a:pt x="277419" y="713635"/>
                  </a:lnTo>
                  <a:cubicBezTo>
                    <a:pt x="278316" y="718124"/>
                    <a:pt x="280111" y="719919"/>
                    <a:pt x="283701" y="719919"/>
                  </a:cubicBezTo>
                  <a:cubicBezTo>
                    <a:pt x="287291" y="718124"/>
                    <a:pt x="291778" y="716328"/>
                    <a:pt x="296265" y="716328"/>
                  </a:cubicBezTo>
                  <a:cubicBezTo>
                    <a:pt x="298060" y="719919"/>
                    <a:pt x="299855" y="726202"/>
                    <a:pt x="299855" y="736077"/>
                  </a:cubicBezTo>
                  <a:lnTo>
                    <a:pt x="312419" y="736077"/>
                  </a:lnTo>
                  <a:cubicBezTo>
                    <a:pt x="312419" y="729793"/>
                    <a:pt x="316009" y="727100"/>
                    <a:pt x="322291" y="727100"/>
                  </a:cubicBezTo>
                  <a:lnTo>
                    <a:pt x="322291" y="717226"/>
                  </a:lnTo>
                  <a:cubicBezTo>
                    <a:pt x="317804" y="717226"/>
                    <a:pt x="316009" y="716328"/>
                    <a:pt x="316009" y="714533"/>
                  </a:cubicBezTo>
                  <a:cubicBezTo>
                    <a:pt x="319599" y="705556"/>
                    <a:pt x="322291" y="701068"/>
                    <a:pt x="324984" y="701068"/>
                  </a:cubicBezTo>
                  <a:lnTo>
                    <a:pt x="324984" y="714533"/>
                  </a:lnTo>
                  <a:cubicBezTo>
                    <a:pt x="328573" y="712738"/>
                    <a:pt x="333958" y="710942"/>
                    <a:pt x="341138" y="710942"/>
                  </a:cubicBezTo>
                  <a:lnTo>
                    <a:pt x="337548" y="694785"/>
                  </a:lnTo>
                  <a:lnTo>
                    <a:pt x="337548" y="688501"/>
                  </a:lnTo>
                  <a:lnTo>
                    <a:pt x="343830" y="688501"/>
                  </a:lnTo>
                  <a:lnTo>
                    <a:pt x="343830" y="675934"/>
                  </a:lnTo>
                  <a:lnTo>
                    <a:pt x="334855" y="675934"/>
                  </a:lnTo>
                  <a:cubicBezTo>
                    <a:pt x="324984" y="687603"/>
                    <a:pt x="314214" y="693887"/>
                    <a:pt x="302547" y="695682"/>
                  </a:cubicBezTo>
                  <a:cubicBezTo>
                    <a:pt x="300752" y="703761"/>
                    <a:pt x="291778" y="707352"/>
                    <a:pt x="277419" y="707352"/>
                  </a:cubicBezTo>
                  <a:close/>
                  <a:moveTo>
                    <a:pt x="288188" y="592452"/>
                  </a:moveTo>
                  <a:cubicBezTo>
                    <a:pt x="288188" y="596940"/>
                    <a:pt x="290881" y="598736"/>
                    <a:pt x="294470" y="598736"/>
                  </a:cubicBezTo>
                  <a:lnTo>
                    <a:pt x="294470" y="592452"/>
                  </a:lnTo>
                  <a:lnTo>
                    <a:pt x="288188" y="592452"/>
                  </a:lnTo>
                  <a:close/>
                  <a:moveTo>
                    <a:pt x="290881" y="739667"/>
                  </a:moveTo>
                  <a:lnTo>
                    <a:pt x="290881" y="743258"/>
                  </a:lnTo>
                  <a:lnTo>
                    <a:pt x="294470" y="759416"/>
                  </a:lnTo>
                  <a:cubicBezTo>
                    <a:pt x="289983" y="760313"/>
                    <a:pt x="288188" y="762109"/>
                    <a:pt x="288188" y="765699"/>
                  </a:cubicBezTo>
                  <a:lnTo>
                    <a:pt x="304342" y="765699"/>
                  </a:lnTo>
                  <a:cubicBezTo>
                    <a:pt x="304342" y="758518"/>
                    <a:pt x="305240" y="753132"/>
                    <a:pt x="307932" y="749542"/>
                  </a:cubicBezTo>
                  <a:cubicBezTo>
                    <a:pt x="306137" y="745053"/>
                    <a:pt x="304342" y="741463"/>
                    <a:pt x="304342" y="739667"/>
                  </a:cubicBezTo>
                  <a:lnTo>
                    <a:pt x="290881" y="739667"/>
                  </a:lnTo>
                  <a:close/>
                  <a:moveTo>
                    <a:pt x="300752" y="790834"/>
                  </a:moveTo>
                  <a:lnTo>
                    <a:pt x="300752" y="797117"/>
                  </a:lnTo>
                  <a:lnTo>
                    <a:pt x="309727" y="797117"/>
                  </a:lnTo>
                  <a:cubicBezTo>
                    <a:pt x="309727" y="792629"/>
                    <a:pt x="307932" y="790834"/>
                    <a:pt x="303445" y="790834"/>
                  </a:cubicBezTo>
                  <a:lnTo>
                    <a:pt x="300752" y="790834"/>
                  </a:lnTo>
                  <a:close/>
                  <a:moveTo>
                    <a:pt x="313317" y="774676"/>
                  </a:moveTo>
                  <a:cubicBezTo>
                    <a:pt x="313317" y="779164"/>
                    <a:pt x="312419" y="783652"/>
                    <a:pt x="309727" y="787243"/>
                  </a:cubicBezTo>
                  <a:lnTo>
                    <a:pt x="325881" y="790834"/>
                  </a:lnTo>
                  <a:lnTo>
                    <a:pt x="329471" y="790834"/>
                  </a:lnTo>
                  <a:lnTo>
                    <a:pt x="329471" y="781857"/>
                  </a:lnTo>
                  <a:cubicBezTo>
                    <a:pt x="329471" y="777369"/>
                    <a:pt x="327676" y="775573"/>
                    <a:pt x="323189" y="775573"/>
                  </a:cubicBezTo>
                  <a:lnTo>
                    <a:pt x="313317" y="775573"/>
                  </a:lnTo>
                  <a:close/>
                  <a:moveTo>
                    <a:pt x="316906" y="759416"/>
                  </a:moveTo>
                  <a:lnTo>
                    <a:pt x="313317" y="765699"/>
                  </a:lnTo>
                  <a:lnTo>
                    <a:pt x="323189" y="765699"/>
                  </a:lnTo>
                  <a:cubicBezTo>
                    <a:pt x="323189" y="761211"/>
                    <a:pt x="320496" y="759416"/>
                    <a:pt x="316906" y="759416"/>
                  </a:cubicBezTo>
                  <a:close/>
                  <a:moveTo>
                    <a:pt x="329471" y="640028"/>
                  </a:moveTo>
                  <a:cubicBezTo>
                    <a:pt x="321394" y="652595"/>
                    <a:pt x="316906" y="659776"/>
                    <a:pt x="316906" y="662469"/>
                  </a:cubicBezTo>
                  <a:cubicBezTo>
                    <a:pt x="321394" y="664264"/>
                    <a:pt x="324086" y="665162"/>
                    <a:pt x="325881" y="665162"/>
                  </a:cubicBezTo>
                  <a:cubicBezTo>
                    <a:pt x="332163" y="665162"/>
                    <a:pt x="335753" y="659776"/>
                    <a:pt x="335753" y="649004"/>
                  </a:cubicBezTo>
                  <a:lnTo>
                    <a:pt x="342035" y="649004"/>
                  </a:lnTo>
                  <a:lnTo>
                    <a:pt x="342035" y="665162"/>
                  </a:lnTo>
                  <a:lnTo>
                    <a:pt x="351009" y="665162"/>
                  </a:lnTo>
                  <a:lnTo>
                    <a:pt x="347420" y="658878"/>
                  </a:lnTo>
                  <a:cubicBezTo>
                    <a:pt x="347420" y="657083"/>
                    <a:pt x="348317" y="655288"/>
                    <a:pt x="351009" y="655288"/>
                  </a:cubicBezTo>
                  <a:cubicBezTo>
                    <a:pt x="348317" y="644516"/>
                    <a:pt x="345625" y="639130"/>
                    <a:pt x="342035" y="639130"/>
                  </a:cubicBezTo>
                  <a:lnTo>
                    <a:pt x="329471" y="639130"/>
                  </a:lnTo>
                  <a:close/>
                  <a:moveTo>
                    <a:pt x="342933" y="730691"/>
                  </a:moveTo>
                  <a:cubicBezTo>
                    <a:pt x="330368" y="741463"/>
                    <a:pt x="323189" y="749542"/>
                    <a:pt x="323189" y="753132"/>
                  </a:cubicBezTo>
                  <a:cubicBezTo>
                    <a:pt x="321394" y="753132"/>
                    <a:pt x="319599" y="754030"/>
                    <a:pt x="319599" y="756723"/>
                  </a:cubicBezTo>
                  <a:lnTo>
                    <a:pt x="335753" y="760313"/>
                  </a:lnTo>
                  <a:lnTo>
                    <a:pt x="342035" y="760313"/>
                  </a:lnTo>
                  <a:cubicBezTo>
                    <a:pt x="346522" y="760313"/>
                    <a:pt x="348317" y="758518"/>
                    <a:pt x="348317" y="754030"/>
                  </a:cubicBezTo>
                  <a:lnTo>
                    <a:pt x="348317" y="737872"/>
                  </a:lnTo>
                  <a:cubicBezTo>
                    <a:pt x="348317" y="732486"/>
                    <a:pt x="346522" y="730691"/>
                    <a:pt x="342933" y="730691"/>
                  </a:cubicBezTo>
                  <a:close/>
                  <a:moveTo>
                    <a:pt x="345625" y="630153"/>
                  </a:moveTo>
                  <a:lnTo>
                    <a:pt x="345625" y="636437"/>
                  </a:lnTo>
                  <a:lnTo>
                    <a:pt x="351907" y="636437"/>
                  </a:lnTo>
                  <a:lnTo>
                    <a:pt x="351907" y="630153"/>
                  </a:lnTo>
                  <a:lnTo>
                    <a:pt x="345625" y="630153"/>
                  </a:lnTo>
                  <a:close/>
                  <a:moveTo>
                    <a:pt x="351907" y="605019"/>
                  </a:moveTo>
                  <a:lnTo>
                    <a:pt x="351907" y="608610"/>
                  </a:lnTo>
                  <a:cubicBezTo>
                    <a:pt x="352804" y="613098"/>
                    <a:pt x="354599" y="614893"/>
                    <a:pt x="358189" y="614893"/>
                  </a:cubicBezTo>
                  <a:lnTo>
                    <a:pt x="360882" y="608610"/>
                  </a:lnTo>
                  <a:lnTo>
                    <a:pt x="354599" y="605019"/>
                  </a:lnTo>
                  <a:lnTo>
                    <a:pt x="351907" y="605019"/>
                  </a:lnTo>
                  <a:close/>
                  <a:moveTo>
                    <a:pt x="351907" y="681320"/>
                  </a:moveTo>
                  <a:lnTo>
                    <a:pt x="351907" y="684910"/>
                  </a:lnTo>
                  <a:lnTo>
                    <a:pt x="358189" y="684910"/>
                  </a:lnTo>
                  <a:lnTo>
                    <a:pt x="358189" y="681320"/>
                  </a:lnTo>
                  <a:lnTo>
                    <a:pt x="351907" y="681320"/>
                  </a:lnTo>
                  <a:close/>
                  <a:moveTo>
                    <a:pt x="358189" y="630153"/>
                  </a:moveTo>
                  <a:lnTo>
                    <a:pt x="358189" y="636437"/>
                  </a:lnTo>
                  <a:lnTo>
                    <a:pt x="360882" y="636437"/>
                  </a:lnTo>
                  <a:lnTo>
                    <a:pt x="360882" y="630153"/>
                  </a:lnTo>
                  <a:lnTo>
                    <a:pt x="358189" y="630153"/>
                  </a:lnTo>
                  <a:close/>
                  <a:moveTo>
                    <a:pt x="360882" y="578987"/>
                  </a:moveTo>
                  <a:lnTo>
                    <a:pt x="360882" y="582578"/>
                  </a:lnTo>
                  <a:lnTo>
                    <a:pt x="367164" y="582578"/>
                  </a:lnTo>
                  <a:lnTo>
                    <a:pt x="367164" y="578987"/>
                  </a:lnTo>
                  <a:lnTo>
                    <a:pt x="360882" y="578987"/>
                  </a:lnTo>
                  <a:close/>
                  <a:moveTo>
                    <a:pt x="360882" y="675934"/>
                  </a:moveTo>
                  <a:lnTo>
                    <a:pt x="360882" y="684910"/>
                  </a:lnTo>
                  <a:lnTo>
                    <a:pt x="364471" y="684910"/>
                  </a:lnTo>
                  <a:cubicBezTo>
                    <a:pt x="368958" y="684910"/>
                    <a:pt x="370753" y="683115"/>
                    <a:pt x="370753" y="678627"/>
                  </a:cubicBezTo>
                  <a:lnTo>
                    <a:pt x="370753" y="675036"/>
                  </a:lnTo>
                  <a:lnTo>
                    <a:pt x="360882" y="675036"/>
                  </a:lnTo>
                  <a:close/>
                  <a:moveTo>
                    <a:pt x="368061" y="730691"/>
                  </a:moveTo>
                  <a:lnTo>
                    <a:pt x="364471" y="746849"/>
                  </a:lnTo>
                  <a:lnTo>
                    <a:pt x="370753" y="746849"/>
                  </a:lnTo>
                  <a:lnTo>
                    <a:pt x="370753" y="730691"/>
                  </a:lnTo>
                  <a:lnTo>
                    <a:pt x="368061" y="730691"/>
                  </a:lnTo>
                  <a:close/>
                  <a:moveTo>
                    <a:pt x="368061" y="633744"/>
                  </a:moveTo>
                  <a:lnTo>
                    <a:pt x="368061" y="646311"/>
                  </a:lnTo>
                  <a:lnTo>
                    <a:pt x="371651" y="646311"/>
                  </a:lnTo>
                  <a:cubicBezTo>
                    <a:pt x="376138" y="646311"/>
                    <a:pt x="377933" y="644516"/>
                    <a:pt x="377933" y="640028"/>
                  </a:cubicBezTo>
                  <a:lnTo>
                    <a:pt x="368061" y="633744"/>
                  </a:lnTo>
                  <a:close/>
                  <a:moveTo>
                    <a:pt x="368061" y="688501"/>
                  </a:moveTo>
                  <a:lnTo>
                    <a:pt x="368061" y="692092"/>
                  </a:lnTo>
                  <a:lnTo>
                    <a:pt x="377933" y="692092"/>
                  </a:lnTo>
                  <a:lnTo>
                    <a:pt x="377933" y="688501"/>
                  </a:lnTo>
                  <a:lnTo>
                    <a:pt x="368061" y="688501"/>
                  </a:lnTo>
                  <a:close/>
                  <a:moveTo>
                    <a:pt x="386907" y="588861"/>
                  </a:moveTo>
                  <a:lnTo>
                    <a:pt x="386907" y="595145"/>
                  </a:lnTo>
                  <a:lnTo>
                    <a:pt x="390497" y="595145"/>
                  </a:lnTo>
                  <a:lnTo>
                    <a:pt x="390497" y="588861"/>
                  </a:lnTo>
                  <a:lnTo>
                    <a:pt x="386907" y="588861"/>
                  </a:lnTo>
                  <a:close/>
                  <a:moveTo>
                    <a:pt x="390497" y="623870"/>
                  </a:moveTo>
                  <a:lnTo>
                    <a:pt x="390497" y="627460"/>
                  </a:lnTo>
                  <a:lnTo>
                    <a:pt x="403062" y="627460"/>
                  </a:lnTo>
                  <a:lnTo>
                    <a:pt x="403062" y="623870"/>
                  </a:lnTo>
                  <a:lnTo>
                    <a:pt x="390497" y="623870"/>
                  </a:lnTo>
                  <a:close/>
                  <a:moveTo>
                    <a:pt x="410241" y="562829"/>
                  </a:moveTo>
                  <a:lnTo>
                    <a:pt x="410241" y="569113"/>
                  </a:lnTo>
                  <a:cubicBezTo>
                    <a:pt x="414728" y="569113"/>
                    <a:pt x="416523" y="567318"/>
                    <a:pt x="416523" y="562829"/>
                  </a:cubicBezTo>
                  <a:lnTo>
                    <a:pt x="410241" y="562829"/>
                  </a:lnTo>
                  <a:close/>
                  <a:moveTo>
                    <a:pt x="412933" y="511663"/>
                  </a:moveTo>
                  <a:lnTo>
                    <a:pt x="412933" y="517947"/>
                  </a:lnTo>
                  <a:lnTo>
                    <a:pt x="429087" y="517947"/>
                  </a:lnTo>
                  <a:lnTo>
                    <a:pt x="429087" y="514356"/>
                  </a:lnTo>
                  <a:lnTo>
                    <a:pt x="412933" y="511663"/>
                  </a:lnTo>
                  <a:close/>
                  <a:moveTo>
                    <a:pt x="425498" y="540388"/>
                  </a:moveTo>
                  <a:lnTo>
                    <a:pt x="431779" y="540388"/>
                  </a:lnTo>
                  <a:lnTo>
                    <a:pt x="431779" y="534104"/>
                  </a:lnTo>
                  <a:cubicBezTo>
                    <a:pt x="428190" y="535002"/>
                    <a:pt x="425498" y="536797"/>
                    <a:pt x="425498" y="540388"/>
                  </a:cubicBezTo>
                  <a:close/>
                  <a:moveTo>
                    <a:pt x="435369" y="569113"/>
                  </a:moveTo>
                  <a:lnTo>
                    <a:pt x="435369" y="575396"/>
                  </a:lnTo>
                  <a:cubicBezTo>
                    <a:pt x="439857" y="575396"/>
                    <a:pt x="441652" y="573601"/>
                    <a:pt x="441652" y="569113"/>
                  </a:cubicBezTo>
                  <a:lnTo>
                    <a:pt x="435369" y="569113"/>
                  </a:lnTo>
                  <a:close/>
                  <a:moveTo>
                    <a:pt x="438959" y="485631"/>
                  </a:moveTo>
                  <a:lnTo>
                    <a:pt x="438959" y="494608"/>
                  </a:lnTo>
                  <a:lnTo>
                    <a:pt x="442549" y="494608"/>
                  </a:lnTo>
                  <a:lnTo>
                    <a:pt x="442549" y="485631"/>
                  </a:lnTo>
                  <a:lnTo>
                    <a:pt x="438959" y="485631"/>
                  </a:lnTo>
                  <a:close/>
                  <a:moveTo>
                    <a:pt x="448831" y="521537"/>
                  </a:moveTo>
                  <a:lnTo>
                    <a:pt x="448831" y="543979"/>
                  </a:lnTo>
                  <a:cubicBezTo>
                    <a:pt x="452421" y="543979"/>
                    <a:pt x="455113" y="542183"/>
                    <a:pt x="455113" y="537695"/>
                  </a:cubicBezTo>
                  <a:lnTo>
                    <a:pt x="455113" y="521537"/>
                  </a:lnTo>
                  <a:lnTo>
                    <a:pt x="448831" y="521537"/>
                  </a:lnTo>
                  <a:close/>
                  <a:moveTo>
                    <a:pt x="451523" y="389582"/>
                  </a:moveTo>
                  <a:lnTo>
                    <a:pt x="451523" y="393173"/>
                  </a:lnTo>
                  <a:cubicBezTo>
                    <a:pt x="452421" y="397661"/>
                    <a:pt x="454216" y="399456"/>
                    <a:pt x="457806" y="399456"/>
                  </a:cubicBezTo>
                  <a:lnTo>
                    <a:pt x="457806" y="383298"/>
                  </a:lnTo>
                  <a:cubicBezTo>
                    <a:pt x="453318" y="383298"/>
                    <a:pt x="451523" y="385991"/>
                    <a:pt x="451523" y="389582"/>
                  </a:cubicBezTo>
                  <a:close/>
                  <a:moveTo>
                    <a:pt x="467677" y="398559"/>
                  </a:moveTo>
                  <a:lnTo>
                    <a:pt x="477550" y="398559"/>
                  </a:lnTo>
                  <a:lnTo>
                    <a:pt x="477550" y="392275"/>
                  </a:lnTo>
                  <a:lnTo>
                    <a:pt x="473960" y="392275"/>
                  </a:lnTo>
                  <a:cubicBezTo>
                    <a:pt x="469472" y="393173"/>
                    <a:pt x="467677" y="394968"/>
                    <a:pt x="467677" y="398559"/>
                  </a:cubicBezTo>
                  <a:close/>
                  <a:moveTo>
                    <a:pt x="486524" y="463190"/>
                  </a:moveTo>
                  <a:lnTo>
                    <a:pt x="490113" y="463190"/>
                  </a:lnTo>
                  <a:cubicBezTo>
                    <a:pt x="493704" y="463190"/>
                    <a:pt x="497294" y="467678"/>
                    <a:pt x="502678" y="475757"/>
                  </a:cubicBezTo>
                  <a:lnTo>
                    <a:pt x="508960" y="472166"/>
                  </a:lnTo>
                  <a:lnTo>
                    <a:pt x="512550" y="472166"/>
                  </a:lnTo>
                  <a:lnTo>
                    <a:pt x="512550" y="475757"/>
                  </a:lnTo>
                  <a:cubicBezTo>
                    <a:pt x="512550" y="478450"/>
                    <a:pt x="508960" y="482040"/>
                    <a:pt x="502678" y="485631"/>
                  </a:cubicBezTo>
                  <a:cubicBezTo>
                    <a:pt x="499986" y="485631"/>
                    <a:pt x="494601" y="480245"/>
                    <a:pt x="486524" y="469473"/>
                  </a:cubicBezTo>
                  <a:lnTo>
                    <a:pt x="486524" y="463190"/>
                  </a:lnTo>
                  <a:close/>
                  <a:moveTo>
                    <a:pt x="490113" y="241469"/>
                  </a:moveTo>
                  <a:lnTo>
                    <a:pt x="502678" y="241469"/>
                  </a:lnTo>
                  <a:cubicBezTo>
                    <a:pt x="502678" y="236981"/>
                    <a:pt x="500883" y="235185"/>
                    <a:pt x="496396" y="235185"/>
                  </a:cubicBezTo>
                  <a:cubicBezTo>
                    <a:pt x="491908" y="236083"/>
                    <a:pt x="490113" y="237878"/>
                    <a:pt x="490113" y="241469"/>
                  </a:cubicBezTo>
                  <a:close/>
                  <a:moveTo>
                    <a:pt x="490113" y="527821"/>
                  </a:moveTo>
                  <a:lnTo>
                    <a:pt x="490113" y="534104"/>
                  </a:lnTo>
                  <a:lnTo>
                    <a:pt x="493704" y="534104"/>
                  </a:lnTo>
                  <a:lnTo>
                    <a:pt x="493704" y="527821"/>
                  </a:lnTo>
                  <a:lnTo>
                    <a:pt x="490113" y="527821"/>
                  </a:lnTo>
                  <a:close/>
                  <a:moveTo>
                    <a:pt x="493704" y="276477"/>
                  </a:moveTo>
                  <a:lnTo>
                    <a:pt x="493704" y="286352"/>
                  </a:lnTo>
                  <a:lnTo>
                    <a:pt x="516140" y="280068"/>
                  </a:lnTo>
                  <a:lnTo>
                    <a:pt x="516140" y="273785"/>
                  </a:lnTo>
                  <a:cubicBezTo>
                    <a:pt x="512550" y="273785"/>
                    <a:pt x="508062" y="271989"/>
                    <a:pt x="502678" y="267501"/>
                  </a:cubicBezTo>
                  <a:cubicBezTo>
                    <a:pt x="499986" y="267501"/>
                    <a:pt x="496396" y="270194"/>
                    <a:pt x="493704" y="276477"/>
                  </a:cubicBezTo>
                  <a:close/>
                  <a:moveTo>
                    <a:pt x="534986" y="276477"/>
                  </a:moveTo>
                  <a:cubicBezTo>
                    <a:pt x="534986" y="282761"/>
                    <a:pt x="528704" y="287249"/>
                    <a:pt x="515242" y="289942"/>
                  </a:cubicBezTo>
                  <a:lnTo>
                    <a:pt x="492806" y="302510"/>
                  </a:lnTo>
                  <a:lnTo>
                    <a:pt x="492806" y="308793"/>
                  </a:lnTo>
                  <a:lnTo>
                    <a:pt x="496396" y="308793"/>
                  </a:lnTo>
                  <a:lnTo>
                    <a:pt x="505370" y="302510"/>
                  </a:lnTo>
                  <a:lnTo>
                    <a:pt x="508960" y="302510"/>
                  </a:lnTo>
                  <a:cubicBezTo>
                    <a:pt x="513447" y="302510"/>
                    <a:pt x="515242" y="307895"/>
                    <a:pt x="515242" y="318667"/>
                  </a:cubicBezTo>
                  <a:lnTo>
                    <a:pt x="518832" y="318667"/>
                  </a:lnTo>
                  <a:cubicBezTo>
                    <a:pt x="537679" y="318667"/>
                    <a:pt x="547550" y="311486"/>
                    <a:pt x="547550" y="296226"/>
                  </a:cubicBezTo>
                  <a:lnTo>
                    <a:pt x="541268" y="276477"/>
                  </a:lnTo>
                  <a:lnTo>
                    <a:pt x="534986" y="276477"/>
                  </a:lnTo>
                  <a:close/>
                  <a:moveTo>
                    <a:pt x="493704" y="324951"/>
                  </a:moveTo>
                  <a:lnTo>
                    <a:pt x="493704" y="337518"/>
                  </a:lnTo>
                  <a:lnTo>
                    <a:pt x="502678" y="337518"/>
                  </a:lnTo>
                  <a:lnTo>
                    <a:pt x="502678" y="331234"/>
                  </a:lnTo>
                  <a:cubicBezTo>
                    <a:pt x="502678" y="326746"/>
                    <a:pt x="500883" y="324951"/>
                    <a:pt x="496396" y="324951"/>
                  </a:cubicBezTo>
                  <a:lnTo>
                    <a:pt x="493704" y="324951"/>
                  </a:lnTo>
                  <a:close/>
                  <a:moveTo>
                    <a:pt x="502678" y="318667"/>
                  </a:moveTo>
                  <a:lnTo>
                    <a:pt x="502678" y="324951"/>
                  </a:lnTo>
                  <a:lnTo>
                    <a:pt x="506268" y="324951"/>
                  </a:lnTo>
                  <a:lnTo>
                    <a:pt x="506268" y="318667"/>
                  </a:lnTo>
                  <a:lnTo>
                    <a:pt x="502678" y="318667"/>
                  </a:lnTo>
                  <a:close/>
                  <a:moveTo>
                    <a:pt x="506268" y="550262"/>
                  </a:moveTo>
                  <a:lnTo>
                    <a:pt x="502678" y="556546"/>
                  </a:lnTo>
                  <a:lnTo>
                    <a:pt x="512550" y="556546"/>
                  </a:lnTo>
                  <a:cubicBezTo>
                    <a:pt x="512550" y="552058"/>
                    <a:pt x="510755" y="550262"/>
                    <a:pt x="506268" y="550262"/>
                  </a:cubicBezTo>
                  <a:close/>
                  <a:moveTo>
                    <a:pt x="506268" y="202870"/>
                  </a:moveTo>
                  <a:lnTo>
                    <a:pt x="506268" y="211846"/>
                  </a:lnTo>
                  <a:lnTo>
                    <a:pt x="509857" y="211846"/>
                  </a:lnTo>
                  <a:lnTo>
                    <a:pt x="509857" y="202870"/>
                  </a:lnTo>
                  <a:lnTo>
                    <a:pt x="506268" y="202870"/>
                  </a:lnTo>
                  <a:close/>
                  <a:moveTo>
                    <a:pt x="525114" y="87072"/>
                  </a:moveTo>
                  <a:cubicBezTo>
                    <a:pt x="525114" y="89765"/>
                    <a:pt x="528704" y="93356"/>
                    <a:pt x="534986" y="96947"/>
                  </a:cubicBezTo>
                  <a:lnTo>
                    <a:pt x="541268" y="96947"/>
                  </a:lnTo>
                  <a:lnTo>
                    <a:pt x="541268" y="93356"/>
                  </a:lnTo>
                  <a:cubicBezTo>
                    <a:pt x="541268" y="88868"/>
                    <a:pt x="539473" y="87072"/>
                    <a:pt x="534986" y="87072"/>
                  </a:cubicBezTo>
                  <a:lnTo>
                    <a:pt x="525114" y="87072"/>
                  </a:lnTo>
                  <a:close/>
                  <a:moveTo>
                    <a:pt x="563704" y="219028"/>
                  </a:moveTo>
                  <a:cubicBezTo>
                    <a:pt x="563704" y="225311"/>
                    <a:pt x="559217" y="228004"/>
                    <a:pt x="551140" y="228004"/>
                  </a:cubicBezTo>
                  <a:lnTo>
                    <a:pt x="554730" y="244162"/>
                  </a:lnTo>
                  <a:cubicBezTo>
                    <a:pt x="548448" y="244162"/>
                    <a:pt x="545755" y="238776"/>
                    <a:pt x="544858" y="228004"/>
                  </a:cubicBezTo>
                  <a:cubicBezTo>
                    <a:pt x="532294" y="238776"/>
                    <a:pt x="525114" y="248650"/>
                    <a:pt x="525114" y="256729"/>
                  </a:cubicBezTo>
                  <a:cubicBezTo>
                    <a:pt x="531396" y="261217"/>
                    <a:pt x="539473" y="263013"/>
                    <a:pt x="551140" y="263013"/>
                  </a:cubicBezTo>
                  <a:cubicBezTo>
                    <a:pt x="551140" y="261217"/>
                    <a:pt x="552038" y="257627"/>
                    <a:pt x="554730" y="254036"/>
                  </a:cubicBezTo>
                  <a:cubicBezTo>
                    <a:pt x="552935" y="254036"/>
                    <a:pt x="551140" y="253139"/>
                    <a:pt x="551140" y="250446"/>
                  </a:cubicBezTo>
                  <a:cubicBezTo>
                    <a:pt x="552935" y="250446"/>
                    <a:pt x="554730" y="249548"/>
                    <a:pt x="554730" y="246855"/>
                  </a:cubicBezTo>
                  <a:lnTo>
                    <a:pt x="561012" y="250446"/>
                  </a:lnTo>
                  <a:cubicBezTo>
                    <a:pt x="569089" y="248650"/>
                    <a:pt x="573576" y="245957"/>
                    <a:pt x="573576" y="244162"/>
                  </a:cubicBezTo>
                  <a:lnTo>
                    <a:pt x="570884" y="237878"/>
                  </a:lnTo>
                  <a:cubicBezTo>
                    <a:pt x="575371" y="230697"/>
                    <a:pt x="577166" y="224414"/>
                    <a:pt x="577166" y="218130"/>
                  </a:cubicBezTo>
                  <a:lnTo>
                    <a:pt x="563704" y="218130"/>
                  </a:lnTo>
                  <a:close/>
                  <a:moveTo>
                    <a:pt x="563704" y="129262"/>
                  </a:moveTo>
                  <a:cubicBezTo>
                    <a:pt x="563704" y="132853"/>
                    <a:pt x="561909" y="136443"/>
                    <a:pt x="557422" y="141829"/>
                  </a:cubicBezTo>
                  <a:lnTo>
                    <a:pt x="557422" y="145420"/>
                  </a:lnTo>
                  <a:cubicBezTo>
                    <a:pt x="557422" y="146318"/>
                    <a:pt x="559217" y="149908"/>
                    <a:pt x="563704" y="154397"/>
                  </a:cubicBezTo>
                  <a:lnTo>
                    <a:pt x="563704" y="157987"/>
                  </a:lnTo>
                  <a:cubicBezTo>
                    <a:pt x="563704" y="161578"/>
                    <a:pt x="559217" y="164271"/>
                    <a:pt x="551140" y="167861"/>
                  </a:cubicBezTo>
                  <a:cubicBezTo>
                    <a:pt x="543960" y="163373"/>
                    <a:pt x="537679" y="161578"/>
                    <a:pt x="531396" y="161578"/>
                  </a:cubicBezTo>
                  <a:lnTo>
                    <a:pt x="527806" y="161578"/>
                  </a:lnTo>
                  <a:lnTo>
                    <a:pt x="527806" y="165168"/>
                  </a:lnTo>
                  <a:cubicBezTo>
                    <a:pt x="535884" y="175940"/>
                    <a:pt x="540371" y="182224"/>
                    <a:pt x="540371" y="184917"/>
                  </a:cubicBezTo>
                  <a:cubicBezTo>
                    <a:pt x="559217" y="184917"/>
                    <a:pt x="570884" y="175043"/>
                    <a:pt x="575371" y="155294"/>
                  </a:cubicBezTo>
                  <a:cubicBezTo>
                    <a:pt x="575371" y="149011"/>
                    <a:pt x="577166" y="146318"/>
                    <a:pt x="581653" y="146318"/>
                  </a:cubicBezTo>
                  <a:lnTo>
                    <a:pt x="581653" y="142727"/>
                  </a:lnTo>
                  <a:cubicBezTo>
                    <a:pt x="583448" y="139136"/>
                    <a:pt x="577166" y="134648"/>
                    <a:pt x="563704" y="129262"/>
                  </a:cubicBezTo>
                  <a:close/>
                  <a:moveTo>
                    <a:pt x="528704" y="129262"/>
                  </a:moveTo>
                  <a:lnTo>
                    <a:pt x="528704" y="132853"/>
                  </a:lnTo>
                  <a:lnTo>
                    <a:pt x="537679" y="132853"/>
                  </a:lnTo>
                  <a:lnTo>
                    <a:pt x="537679" y="129262"/>
                  </a:lnTo>
                  <a:lnTo>
                    <a:pt x="528704" y="129262"/>
                  </a:lnTo>
                  <a:close/>
                  <a:moveTo>
                    <a:pt x="528704" y="192996"/>
                  </a:moveTo>
                  <a:lnTo>
                    <a:pt x="528704" y="199279"/>
                  </a:lnTo>
                  <a:cubicBezTo>
                    <a:pt x="529601" y="203768"/>
                    <a:pt x="531396" y="205563"/>
                    <a:pt x="534986" y="205563"/>
                  </a:cubicBezTo>
                  <a:cubicBezTo>
                    <a:pt x="538576" y="203768"/>
                    <a:pt x="543063" y="202870"/>
                    <a:pt x="547550" y="202870"/>
                  </a:cubicBezTo>
                  <a:cubicBezTo>
                    <a:pt x="541268" y="194791"/>
                    <a:pt x="537679" y="187610"/>
                    <a:pt x="537679" y="183121"/>
                  </a:cubicBezTo>
                  <a:cubicBezTo>
                    <a:pt x="534986" y="184019"/>
                    <a:pt x="532294" y="186712"/>
                    <a:pt x="528704" y="192996"/>
                  </a:cubicBezTo>
                  <a:close/>
                  <a:moveTo>
                    <a:pt x="528704" y="292635"/>
                  </a:moveTo>
                  <a:lnTo>
                    <a:pt x="534986" y="292635"/>
                  </a:lnTo>
                  <a:lnTo>
                    <a:pt x="534986" y="296226"/>
                  </a:lnTo>
                  <a:lnTo>
                    <a:pt x="528704" y="296226"/>
                  </a:lnTo>
                  <a:lnTo>
                    <a:pt x="528704" y="292635"/>
                  </a:lnTo>
                  <a:close/>
                  <a:moveTo>
                    <a:pt x="532294" y="431772"/>
                  </a:moveTo>
                  <a:lnTo>
                    <a:pt x="528704" y="451520"/>
                  </a:lnTo>
                  <a:cubicBezTo>
                    <a:pt x="533191" y="451520"/>
                    <a:pt x="534986" y="456008"/>
                    <a:pt x="534986" y="464087"/>
                  </a:cubicBezTo>
                  <a:lnTo>
                    <a:pt x="537679" y="464087"/>
                  </a:lnTo>
                  <a:lnTo>
                    <a:pt x="551140" y="451520"/>
                  </a:lnTo>
                  <a:cubicBezTo>
                    <a:pt x="555628" y="451520"/>
                    <a:pt x="557422" y="454213"/>
                    <a:pt x="557422" y="460497"/>
                  </a:cubicBezTo>
                  <a:lnTo>
                    <a:pt x="563704" y="460497"/>
                  </a:lnTo>
                  <a:cubicBezTo>
                    <a:pt x="569986" y="460497"/>
                    <a:pt x="572679" y="456008"/>
                    <a:pt x="572679" y="447930"/>
                  </a:cubicBezTo>
                  <a:cubicBezTo>
                    <a:pt x="570884" y="441646"/>
                    <a:pt x="569089" y="438055"/>
                    <a:pt x="566396" y="438055"/>
                  </a:cubicBezTo>
                  <a:lnTo>
                    <a:pt x="560115" y="441646"/>
                  </a:lnTo>
                  <a:cubicBezTo>
                    <a:pt x="551140" y="434465"/>
                    <a:pt x="541268" y="431772"/>
                    <a:pt x="532294" y="431772"/>
                  </a:cubicBezTo>
                  <a:close/>
                  <a:moveTo>
                    <a:pt x="570884" y="479347"/>
                  </a:moveTo>
                  <a:lnTo>
                    <a:pt x="564602" y="479347"/>
                  </a:lnTo>
                  <a:cubicBezTo>
                    <a:pt x="560115" y="479347"/>
                    <a:pt x="555628" y="478450"/>
                    <a:pt x="552038" y="475757"/>
                  </a:cubicBezTo>
                  <a:cubicBezTo>
                    <a:pt x="548448" y="475757"/>
                    <a:pt x="543063" y="482040"/>
                    <a:pt x="535884" y="495505"/>
                  </a:cubicBezTo>
                  <a:lnTo>
                    <a:pt x="532294" y="495505"/>
                  </a:lnTo>
                  <a:lnTo>
                    <a:pt x="532294" y="499096"/>
                  </a:lnTo>
                  <a:cubicBezTo>
                    <a:pt x="536781" y="499096"/>
                    <a:pt x="541268" y="499994"/>
                    <a:pt x="544858" y="502687"/>
                  </a:cubicBezTo>
                  <a:cubicBezTo>
                    <a:pt x="548448" y="500891"/>
                    <a:pt x="552935" y="499096"/>
                    <a:pt x="557422" y="499096"/>
                  </a:cubicBezTo>
                  <a:cubicBezTo>
                    <a:pt x="561909" y="499096"/>
                    <a:pt x="563704" y="504482"/>
                    <a:pt x="563704" y="515254"/>
                  </a:cubicBezTo>
                  <a:lnTo>
                    <a:pt x="576269" y="515254"/>
                  </a:lnTo>
                  <a:cubicBezTo>
                    <a:pt x="576269" y="504482"/>
                    <a:pt x="578064" y="499096"/>
                    <a:pt x="582551" y="499096"/>
                  </a:cubicBezTo>
                  <a:cubicBezTo>
                    <a:pt x="582551" y="500891"/>
                    <a:pt x="583448" y="502687"/>
                    <a:pt x="586140" y="502687"/>
                  </a:cubicBezTo>
                  <a:lnTo>
                    <a:pt x="589730" y="496403"/>
                  </a:lnTo>
                  <a:lnTo>
                    <a:pt x="589730" y="490119"/>
                  </a:lnTo>
                  <a:cubicBezTo>
                    <a:pt x="585243" y="484733"/>
                    <a:pt x="583448" y="479347"/>
                    <a:pt x="583448" y="473961"/>
                  </a:cubicBezTo>
                  <a:lnTo>
                    <a:pt x="579858" y="473961"/>
                  </a:lnTo>
                  <a:lnTo>
                    <a:pt x="570884" y="479347"/>
                  </a:lnTo>
                  <a:close/>
                  <a:moveTo>
                    <a:pt x="544858" y="109514"/>
                  </a:moveTo>
                  <a:lnTo>
                    <a:pt x="544858" y="125672"/>
                  </a:lnTo>
                  <a:lnTo>
                    <a:pt x="557422" y="125672"/>
                  </a:lnTo>
                  <a:cubicBezTo>
                    <a:pt x="561012" y="125672"/>
                    <a:pt x="564602" y="120286"/>
                    <a:pt x="567294" y="109514"/>
                  </a:cubicBezTo>
                  <a:lnTo>
                    <a:pt x="563704" y="109514"/>
                  </a:lnTo>
                  <a:cubicBezTo>
                    <a:pt x="559217" y="111309"/>
                    <a:pt x="556525" y="113104"/>
                    <a:pt x="554730" y="113104"/>
                  </a:cubicBezTo>
                  <a:cubicBezTo>
                    <a:pt x="550243" y="110411"/>
                    <a:pt x="546653" y="109514"/>
                    <a:pt x="544858" y="109514"/>
                  </a:cubicBezTo>
                  <a:close/>
                  <a:moveTo>
                    <a:pt x="551140" y="585271"/>
                  </a:moveTo>
                  <a:lnTo>
                    <a:pt x="551140" y="591554"/>
                  </a:lnTo>
                  <a:lnTo>
                    <a:pt x="560115" y="591554"/>
                  </a:lnTo>
                  <a:cubicBezTo>
                    <a:pt x="564602" y="591554"/>
                    <a:pt x="566396" y="589759"/>
                    <a:pt x="566396" y="585271"/>
                  </a:cubicBezTo>
                  <a:lnTo>
                    <a:pt x="551140" y="585271"/>
                  </a:lnTo>
                  <a:close/>
                  <a:moveTo>
                    <a:pt x="551140" y="611303"/>
                  </a:moveTo>
                  <a:lnTo>
                    <a:pt x="557422" y="614893"/>
                  </a:lnTo>
                  <a:lnTo>
                    <a:pt x="557422" y="605917"/>
                  </a:lnTo>
                  <a:cubicBezTo>
                    <a:pt x="552935" y="605917"/>
                    <a:pt x="551140" y="607712"/>
                    <a:pt x="551140" y="611303"/>
                  </a:cubicBezTo>
                  <a:close/>
                  <a:moveTo>
                    <a:pt x="554730" y="209153"/>
                  </a:moveTo>
                  <a:lnTo>
                    <a:pt x="554730" y="212744"/>
                  </a:lnTo>
                  <a:lnTo>
                    <a:pt x="561012" y="212744"/>
                  </a:lnTo>
                  <a:lnTo>
                    <a:pt x="561012" y="209153"/>
                  </a:lnTo>
                  <a:lnTo>
                    <a:pt x="554730" y="209153"/>
                  </a:lnTo>
                  <a:close/>
                  <a:moveTo>
                    <a:pt x="554730" y="341109"/>
                  </a:moveTo>
                  <a:lnTo>
                    <a:pt x="557422" y="347392"/>
                  </a:lnTo>
                  <a:lnTo>
                    <a:pt x="554730" y="353676"/>
                  </a:lnTo>
                  <a:lnTo>
                    <a:pt x="561012" y="357266"/>
                  </a:lnTo>
                  <a:cubicBezTo>
                    <a:pt x="565499" y="357266"/>
                    <a:pt x="567294" y="355471"/>
                    <a:pt x="567294" y="350983"/>
                  </a:cubicBezTo>
                  <a:lnTo>
                    <a:pt x="567294" y="347392"/>
                  </a:lnTo>
                  <a:cubicBezTo>
                    <a:pt x="567294" y="342904"/>
                    <a:pt x="565499" y="341109"/>
                    <a:pt x="561012" y="341109"/>
                  </a:cubicBezTo>
                  <a:lnTo>
                    <a:pt x="554730" y="341109"/>
                  </a:lnTo>
                  <a:close/>
                  <a:moveTo>
                    <a:pt x="554730" y="771983"/>
                  </a:moveTo>
                  <a:lnTo>
                    <a:pt x="554730" y="778266"/>
                  </a:lnTo>
                  <a:cubicBezTo>
                    <a:pt x="558320" y="778266"/>
                    <a:pt x="561012" y="776471"/>
                    <a:pt x="561012" y="771983"/>
                  </a:cubicBezTo>
                  <a:lnTo>
                    <a:pt x="554730" y="771983"/>
                  </a:lnTo>
                  <a:close/>
                  <a:moveTo>
                    <a:pt x="557422" y="517947"/>
                  </a:moveTo>
                  <a:lnTo>
                    <a:pt x="557422" y="524230"/>
                  </a:lnTo>
                  <a:lnTo>
                    <a:pt x="561012" y="524230"/>
                  </a:lnTo>
                  <a:lnTo>
                    <a:pt x="561012" y="517947"/>
                  </a:lnTo>
                  <a:lnTo>
                    <a:pt x="557422" y="517947"/>
                  </a:lnTo>
                  <a:close/>
                  <a:moveTo>
                    <a:pt x="563704" y="678627"/>
                  </a:moveTo>
                  <a:cubicBezTo>
                    <a:pt x="563704" y="684013"/>
                    <a:pt x="561909" y="689399"/>
                    <a:pt x="557422" y="694785"/>
                  </a:cubicBezTo>
                  <a:lnTo>
                    <a:pt x="563704" y="698375"/>
                  </a:lnTo>
                  <a:lnTo>
                    <a:pt x="569986" y="682217"/>
                  </a:lnTo>
                  <a:lnTo>
                    <a:pt x="563704" y="678627"/>
                  </a:lnTo>
                  <a:close/>
                  <a:moveTo>
                    <a:pt x="563704" y="611303"/>
                  </a:moveTo>
                  <a:lnTo>
                    <a:pt x="563704" y="614893"/>
                  </a:lnTo>
                  <a:lnTo>
                    <a:pt x="569986" y="614893"/>
                  </a:lnTo>
                  <a:lnTo>
                    <a:pt x="569986" y="611303"/>
                  </a:lnTo>
                  <a:lnTo>
                    <a:pt x="563704" y="611303"/>
                  </a:lnTo>
                  <a:close/>
                  <a:moveTo>
                    <a:pt x="567294" y="743258"/>
                  </a:moveTo>
                  <a:lnTo>
                    <a:pt x="567294" y="746849"/>
                  </a:lnTo>
                  <a:cubicBezTo>
                    <a:pt x="568191" y="751337"/>
                    <a:pt x="569986" y="753132"/>
                    <a:pt x="573576" y="753132"/>
                  </a:cubicBezTo>
                  <a:lnTo>
                    <a:pt x="573576" y="736974"/>
                  </a:lnTo>
                  <a:cubicBezTo>
                    <a:pt x="569089" y="736974"/>
                    <a:pt x="567294" y="739667"/>
                    <a:pt x="567294" y="743258"/>
                  </a:cubicBezTo>
                  <a:close/>
                  <a:moveTo>
                    <a:pt x="577166" y="273785"/>
                  </a:moveTo>
                  <a:lnTo>
                    <a:pt x="577166" y="276477"/>
                  </a:lnTo>
                  <a:cubicBezTo>
                    <a:pt x="578961" y="280966"/>
                    <a:pt x="580756" y="284556"/>
                    <a:pt x="580756" y="286352"/>
                  </a:cubicBezTo>
                  <a:lnTo>
                    <a:pt x="584345" y="286352"/>
                  </a:lnTo>
                  <a:lnTo>
                    <a:pt x="587935" y="273785"/>
                  </a:lnTo>
                  <a:lnTo>
                    <a:pt x="577166" y="273785"/>
                  </a:lnTo>
                  <a:close/>
                  <a:moveTo>
                    <a:pt x="577166" y="524230"/>
                  </a:moveTo>
                  <a:lnTo>
                    <a:pt x="577166" y="537695"/>
                  </a:lnTo>
                  <a:cubicBezTo>
                    <a:pt x="581653" y="537695"/>
                    <a:pt x="583448" y="535900"/>
                    <a:pt x="583448" y="531411"/>
                  </a:cubicBezTo>
                  <a:cubicBezTo>
                    <a:pt x="583448" y="526025"/>
                    <a:pt x="580756" y="524230"/>
                    <a:pt x="577166" y="524230"/>
                  </a:cubicBezTo>
                  <a:close/>
                  <a:moveTo>
                    <a:pt x="579858" y="408433"/>
                  </a:moveTo>
                  <a:lnTo>
                    <a:pt x="579858" y="414716"/>
                  </a:lnTo>
                  <a:lnTo>
                    <a:pt x="586140" y="414716"/>
                  </a:lnTo>
                  <a:lnTo>
                    <a:pt x="586140" y="408433"/>
                  </a:lnTo>
                  <a:lnTo>
                    <a:pt x="579858" y="408433"/>
                  </a:lnTo>
                  <a:close/>
                  <a:moveTo>
                    <a:pt x="579858" y="769290"/>
                  </a:moveTo>
                  <a:lnTo>
                    <a:pt x="579858" y="775573"/>
                  </a:lnTo>
                  <a:lnTo>
                    <a:pt x="583448" y="775573"/>
                  </a:lnTo>
                  <a:lnTo>
                    <a:pt x="583448" y="769290"/>
                  </a:lnTo>
                  <a:lnTo>
                    <a:pt x="579858" y="769290"/>
                  </a:lnTo>
                  <a:close/>
                  <a:moveTo>
                    <a:pt x="589730" y="135546"/>
                  </a:moveTo>
                  <a:lnTo>
                    <a:pt x="589730" y="141829"/>
                  </a:lnTo>
                  <a:lnTo>
                    <a:pt x="592423" y="141829"/>
                  </a:lnTo>
                  <a:lnTo>
                    <a:pt x="592423" y="135546"/>
                  </a:lnTo>
                  <a:lnTo>
                    <a:pt x="589730" y="135546"/>
                  </a:lnTo>
                  <a:close/>
                </a:path>
              </a:pathLst>
            </a:custGeom>
            <a:solidFill>
              <a:srgbClr val="65B24C"/>
            </a:solidFill>
            <a:ln w="8971" cap="flat">
              <a:noFill/>
              <a:prstDash val="solid"/>
              <a:miter/>
            </a:ln>
          </p:spPr>
          <p:txBody>
            <a:bodyPr rtlCol="0" anchor="ctr"/>
            <a:lstStyle/>
            <a:p>
              <a:endParaRPr lang="en-US"/>
            </a:p>
          </p:txBody>
        </p:sp>
        <p:grpSp>
          <p:nvGrpSpPr>
            <p:cNvPr id="73" name="Graphic 5">
              <a:extLst>
                <a:ext uri="{FF2B5EF4-FFF2-40B4-BE49-F238E27FC236}">
                  <a16:creationId xmlns:a16="http://schemas.microsoft.com/office/drawing/2014/main" id="{481EC5CC-0479-EE12-D20F-D3EE120BE5C9}"/>
                </a:ext>
              </a:extLst>
            </p:cNvPr>
            <p:cNvGrpSpPr/>
            <p:nvPr/>
          </p:nvGrpSpPr>
          <p:grpSpPr>
            <a:xfrm>
              <a:off x="3481751" y="5281104"/>
              <a:ext cx="2688193" cy="692091"/>
              <a:chOff x="3481751" y="5281104"/>
              <a:chExt cx="2688193" cy="692091"/>
            </a:xfrm>
            <a:solidFill>
              <a:srgbClr val="1E5642"/>
            </a:solidFill>
          </p:grpSpPr>
          <p:sp>
            <p:nvSpPr>
              <p:cNvPr id="102" name="Freeform 101">
                <a:extLst>
                  <a:ext uri="{FF2B5EF4-FFF2-40B4-BE49-F238E27FC236}">
                    <a16:creationId xmlns:a16="http://schemas.microsoft.com/office/drawing/2014/main" id="{5C0DD297-BE7C-4FA9-F093-6C0536883BD1}"/>
                  </a:ext>
                </a:extLst>
              </p:cNvPr>
              <p:cNvSpPr/>
              <p:nvPr/>
            </p:nvSpPr>
            <p:spPr>
              <a:xfrm>
                <a:off x="3481751" y="5281104"/>
                <a:ext cx="360216" cy="692091"/>
              </a:xfrm>
              <a:custGeom>
                <a:avLst/>
                <a:gdLst>
                  <a:gd name="connsiteX0" fmla="*/ 298293 w 360216"/>
                  <a:gd name="connsiteY0" fmla="*/ 182224 h 692091"/>
                  <a:gd name="connsiteX1" fmla="*/ 186112 w 360216"/>
                  <a:gd name="connsiteY1" fmla="*/ 50269 h 692091"/>
                  <a:gd name="connsiteX2" fmla="*/ 68547 w 360216"/>
                  <a:gd name="connsiteY2" fmla="*/ 153499 h 692091"/>
                  <a:gd name="connsiteX3" fmla="*/ 194189 w 360216"/>
                  <a:gd name="connsiteY3" fmla="*/ 309691 h 692091"/>
                  <a:gd name="connsiteX4" fmla="*/ 360217 w 360216"/>
                  <a:gd name="connsiteY4" fmla="*/ 515254 h 692091"/>
                  <a:gd name="connsiteX5" fmla="*/ 183420 w 360216"/>
                  <a:gd name="connsiteY5" fmla="*/ 692092 h 692091"/>
                  <a:gd name="connsiteX6" fmla="*/ 341 w 360216"/>
                  <a:gd name="connsiteY6" fmla="*/ 491915 h 692091"/>
                  <a:gd name="connsiteX7" fmla="*/ 61367 w 360216"/>
                  <a:gd name="connsiteY7" fmla="*/ 491915 h 692091"/>
                  <a:gd name="connsiteX8" fmla="*/ 186112 w 360216"/>
                  <a:gd name="connsiteY8" fmla="*/ 642721 h 692091"/>
                  <a:gd name="connsiteX9" fmla="*/ 301883 w 360216"/>
                  <a:gd name="connsiteY9" fmla="*/ 524230 h 692091"/>
                  <a:gd name="connsiteX10" fmla="*/ 145727 w 360216"/>
                  <a:gd name="connsiteY10" fmla="*/ 349188 h 692091"/>
                  <a:gd name="connsiteX11" fmla="*/ 10213 w 360216"/>
                  <a:gd name="connsiteY11" fmla="*/ 163373 h 692091"/>
                  <a:gd name="connsiteX12" fmla="*/ 190599 w 360216"/>
                  <a:gd name="connsiteY12" fmla="*/ 0 h 692091"/>
                  <a:gd name="connsiteX13" fmla="*/ 358422 w 360216"/>
                  <a:gd name="connsiteY13" fmla="*/ 182224 h 692091"/>
                  <a:gd name="connsiteX14" fmla="*/ 298293 w 360216"/>
                  <a:gd name="connsiteY14" fmla="*/ 182224 h 69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0216" h="692091">
                    <a:moveTo>
                      <a:pt x="298293" y="182224"/>
                    </a:moveTo>
                    <a:cubicBezTo>
                      <a:pt x="296498" y="100537"/>
                      <a:pt x="275857" y="50269"/>
                      <a:pt x="186112" y="50269"/>
                    </a:cubicBezTo>
                    <a:cubicBezTo>
                      <a:pt x="114317" y="50269"/>
                      <a:pt x="68547" y="75403"/>
                      <a:pt x="68547" y="153499"/>
                    </a:cubicBezTo>
                    <a:cubicBezTo>
                      <a:pt x="68547" y="252241"/>
                      <a:pt x="118804" y="254934"/>
                      <a:pt x="194189" y="309691"/>
                    </a:cubicBezTo>
                    <a:cubicBezTo>
                      <a:pt x="275857" y="368936"/>
                      <a:pt x="360217" y="385991"/>
                      <a:pt x="360217" y="515254"/>
                    </a:cubicBezTo>
                    <a:cubicBezTo>
                      <a:pt x="360217" y="634642"/>
                      <a:pt x="299190" y="692092"/>
                      <a:pt x="183420" y="692092"/>
                    </a:cubicBezTo>
                    <a:cubicBezTo>
                      <a:pt x="53290" y="692092"/>
                      <a:pt x="-5044" y="622075"/>
                      <a:pt x="341" y="491915"/>
                    </a:cubicBezTo>
                    <a:lnTo>
                      <a:pt x="61367" y="491915"/>
                    </a:lnTo>
                    <a:cubicBezTo>
                      <a:pt x="61367" y="565522"/>
                      <a:pt x="66752" y="642721"/>
                      <a:pt x="186112" y="642721"/>
                    </a:cubicBezTo>
                    <a:cubicBezTo>
                      <a:pt x="263292" y="642721"/>
                      <a:pt x="301883" y="601429"/>
                      <a:pt x="301883" y="524230"/>
                    </a:cubicBezTo>
                    <a:cubicBezTo>
                      <a:pt x="301883" y="433567"/>
                      <a:pt x="241754" y="407535"/>
                      <a:pt x="145727" y="349188"/>
                    </a:cubicBezTo>
                    <a:cubicBezTo>
                      <a:pt x="16495" y="270194"/>
                      <a:pt x="11110" y="229800"/>
                      <a:pt x="10213" y="163373"/>
                    </a:cubicBezTo>
                    <a:cubicBezTo>
                      <a:pt x="9315" y="48473"/>
                      <a:pt x="82008" y="0"/>
                      <a:pt x="190599" y="0"/>
                    </a:cubicBezTo>
                    <a:cubicBezTo>
                      <a:pt x="328806" y="0"/>
                      <a:pt x="358422" y="86175"/>
                      <a:pt x="358422" y="182224"/>
                    </a:cubicBezTo>
                    <a:lnTo>
                      <a:pt x="298293" y="182224"/>
                    </a:lnTo>
                    <a:close/>
                  </a:path>
                </a:pathLst>
              </a:custGeom>
              <a:solidFill>
                <a:srgbClr val="1E5642"/>
              </a:solidFill>
              <a:ln w="8971"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B854C8D7-38D3-8273-DDDC-A3213285B6BB}"/>
                  </a:ext>
                </a:extLst>
              </p:cNvPr>
              <p:cNvSpPr/>
              <p:nvPr/>
            </p:nvSpPr>
            <p:spPr>
              <a:xfrm>
                <a:off x="3911969" y="5484872"/>
                <a:ext cx="285551" cy="484733"/>
              </a:xfrm>
              <a:custGeom>
                <a:avLst/>
                <a:gdLst>
                  <a:gd name="connsiteX0" fmla="*/ 227054 w 285551"/>
                  <a:gd name="connsiteY0" fmla="*/ 143625 h 484733"/>
                  <a:gd name="connsiteX1" fmla="*/ 145386 w 285551"/>
                  <a:gd name="connsiteY1" fmla="*/ 44883 h 484733"/>
                  <a:gd name="connsiteX2" fmla="*/ 70898 w 285551"/>
                  <a:gd name="connsiteY2" fmla="*/ 98742 h 484733"/>
                  <a:gd name="connsiteX3" fmla="*/ 58334 w 285551"/>
                  <a:gd name="connsiteY3" fmla="*/ 245060 h 484733"/>
                  <a:gd name="connsiteX4" fmla="*/ 144489 w 285551"/>
                  <a:gd name="connsiteY4" fmla="*/ 440748 h 484733"/>
                  <a:gd name="connsiteX5" fmla="*/ 229746 w 285551"/>
                  <a:gd name="connsiteY5" fmla="*/ 338416 h 484733"/>
                  <a:gd name="connsiteX6" fmla="*/ 285388 w 285551"/>
                  <a:gd name="connsiteY6" fmla="*/ 338416 h 484733"/>
                  <a:gd name="connsiteX7" fmla="*/ 157951 w 285551"/>
                  <a:gd name="connsiteY7" fmla="*/ 484733 h 484733"/>
                  <a:gd name="connsiteX8" fmla="*/ 0 w 285551"/>
                  <a:gd name="connsiteY8" fmla="*/ 245060 h 484733"/>
                  <a:gd name="connsiteX9" fmla="*/ 13462 w 285551"/>
                  <a:gd name="connsiteY9" fmla="*/ 90663 h 484733"/>
                  <a:gd name="connsiteX10" fmla="*/ 153463 w 285551"/>
                  <a:gd name="connsiteY10" fmla="*/ 0 h 484733"/>
                  <a:gd name="connsiteX11" fmla="*/ 283593 w 285551"/>
                  <a:gd name="connsiteY11" fmla="*/ 142727 h 484733"/>
                  <a:gd name="connsiteX12" fmla="*/ 227054 w 285551"/>
                  <a:gd name="connsiteY12" fmla="*/ 142727 h 48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51" h="484733">
                    <a:moveTo>
                      <a:pt x="227054" y="143625"/>
                    </a:moveTo>
                    <a:cubicBezTo>
                      <a:pt x="229746" y="85277"/>
                      <a:pt x="208208" y="44883"/>
                      <a:pt x="145386" y="44883"/>
                    </a:cubicBezTo>
                    <a:cubicBezTo>
                      <a:pt x="111283" y="44883"/>
                      <a:pt x="82565" y="64631"/>
                      <a:pt x="70898" y="98742"/>
                    </a:cubicBezTo>
                    <a:cubicBezTo>
                      <a:pt x="63719" y="120286"/>
                      <a:pt x="58334" y="184019"/>
                      <a:pt x="58334" y="245060"/>
                    </a:cubicBezTo>
                    <a:cubicBezTo>
                      <a:pt x="58334" y="329439"/>
                      <a:pt x="58334" y="440748"/>
                      <a:pt x="144489" y="440748"/>
                    </a:cubicBezTo>
                    <a:cubicBezTo>
                      <a:pt x="217182" y="440748"/>
                      <a:pt x="226157" y="394968"/>
                      <a:pt x="229746" y="338416"/>
                    </a:cubicBezTo>
                    <a:lnTo>
                      <a:pt x="285388" y="338416"/>
                    </a:lnTo>
                    <a:cubicBezTo>
                      <a:pt x="289875" y="464087"/>
                      <a:pt x="201028" y="484733"/>
                      <a:pt x="157951" y="484733"/>
                    </a:cubicBezTo>
                    <a:cubicBezTo>
                      <a:pt x="0" y="484733"/>
                      <a:pt x="0" y="359960"/>
                      <a:pt x="0" y="245060"/>
                    </a:cubicBezTo>
                    <a:cubicBezTo>
                      <a:pt x="0" y="199279"/>
                      <a:pt x="1795" y="125672"/>
                      <a:pt x="13462" y="90663"/>
                    </a:cubicBezTo>
                    <a:cubicBezTo>
                      <a:pt x="37693" y="24237"/>
                      <a:pt x="89745" y="0"/>
                      <a:pt x="153463" y="0"/>
                    </a:cubicBezTo>
                    <a:cubicBezTo>
                      <a:pt x="233336" y="0"/>
                      <a:pt x="288080" y="44883"/>
                      <a:pt x="283593" y="142727"/>
                    </a:cubicBezTo>
                    <a:lnTo>
                      <a:pt x="227054" y="142727"/>
                    </a:lnTo>
                    <a:close/>
                  </a:path>
                </a:pathLst>
              </a:custGeom>
              <a:solidFill>
                <a:srgbClr val="1E5642"/>
              </a:solidFill>
              <a:ln w="8971"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F88F306D-0968-3107-5043-5D158771ED9C}"/>
                  </a:ext>
                </a:extLst>
              </p:cNvPr>
              <p:cNvSpPr/>
              <p:nvPr/>
            </p:nvSpPr>
            <p:spPr>
              <a:xfrm>
                <a:off x="4259281" y="5485770"/>
                <a:ext cx="321285" cy="484733"/>
              </a:xfrm>
              <a:custGeom>
                <a:avLst/>
                <a:gdLst>
                  <a:gd name="connsiteX0" fmla="*/ 0 w 321285"/>
                  <a:gd name="connsiteY0" fmla="*/ 292635 h 484733"/>
                  <a:gd name="connsiteX1" fmla="*/ 0 w 321285"/>
                  <a:gd name="connsiteY1" fmla="*/ 182224 h 484733"/>
                  <a:gd name="connsiteX2" fmla="*/ 160643 w 321285"/>
                  <a:gd name="connsiteY2" fmla="*/ 0 h 484733"/>
                  <a:gd name="connsiteX3" fmla="*/ 321286 w 321285"/>
                  <a:gd name="connsiteY3" fmla="*/ 182224 h 484733"/>
                  <a:gd name="connsiteX4" fmla="*/ 321286 w 321285"/>
                  <a:gd name="connsiteY4" fmla="*/ 292635 h 484733"/>
                  <a:gd name="connsiteX5" fmla="*/ 160643 w 321285"/>
                  <a:gd name="connsiteY5" fmla="*/ 484733 h 484733"/>
                  <a:gd name="connsiteX6" fmla="*/ 0 w 321285"/>
                  <a:gd name="connsiteY6" fmla="*/ 292635 h 484733"/>
                  <a:gd name="connsiteX7" fmla="*/ 254875 w 321285"/>
                  <a:gd name="connsiteY7" fmla="*/ 378810 h 484733"/>
                  <a:gd name="connsiteX8" fmla="*/ 265644 w 321285"/>
                  <a:gd name="connsiteY8" fmla="*/ 242367 h 484733"/>
                  <a:gd name="connsiteX9" fmla="*/ 160643 w 321285"/>
                  <a:gd name="connsiteY9" fmla="*/ 44883 h 484733"/>
                  <a:gd name="connsiteX10" fmla="*/ 55642 w 321285"/>
                  <a:gd name="connsiteY10" fmla="*/ 242367 h 484733"/>
                  <a:gd name="connsiteX11" fmla="*/ 66411 w 321285"/>
                  <a:gd name="connsiteY11" fmla="*/ 378810 h 484733"/>
                  <a:gd name="connsiteX12" fmla="*/ 160643 w 321285"/>
                  <a:gd name="connsiteY12" fmla="*/ 440748 h 484733"/>
                  <a:gd name="connsiteX13" fmla="*/ 254875 w 321285"/>
                  <a:gd name="connsiteY13" fmla="*/ 378810 h 48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285" h="484733">
                    <a:moveTo>
                      <a:pt x="0" y="292635"/>
                    </a:moveTo>
                    <a:lnTo>
                      <a:pt x="0" y="182224"/>
                    </a:lnTo>
                    <a:cubicBezTo>
                      <a:pt x="0" y="122978"/>
                      <a:pt x="898" y="0"/>
                      <a:pt x="160643" y="0"/>
                    </a:cubicBezTo>
                    <a:cubicBezTo>
                      <a:pt x="320388" y="0"/>
                      <a:pt x="321286" y="122978"/>
                      <a:pt x="321286" y="182224"/>
                    </a:cubicBezTo>
                    <a:lnTo>
                      <a:pt x="321286" y="292635"/>
                    </a:lnTo>
                    <a:cubicBezTo>
                      <a:pt x="321286" y="413818"/>
                      <a:pt x="280003" y="484733"/>
                      <a:pt x="160643" y="484733"/>
                    </a:cubicBezTo>
                    <a:cubicBezTo>
                      <a:pt x="41283" y="484733"/>
                      <a:pt x="0" y="413818"/>
                      <a:pt x="0" y="292635"/>
                    </a:cubicBezTo>
                    <a:close/>
                    <a:moveTo>
                      <a:pt x="254875" y="378810"/>
                    </a:moveTo>
                    <a:cubicBezTo>
                      <a:pt x="263849" y="355471"/>
                      <a:pt x="265644" y="271989"/>
                      <a:pt x="265644" y="242367"/>
                    </a:cubicBezTo>
                    <a:cubicBezTo>
                      <a:pt x="265644" y="105025"/>
                      <a:pt x="252183" y="44883"/>
                      <a:pt x="160643" y="44883"/>
                    </a:cubicBezTo>
                    <a:cubicBezTo>
                      <a:pt x="69103" y="44883"/>
                      <a:pt x="55642" y="105025"/>
                      <a:pt x="55642" y="242367"/>
                    </a:cubicBezTo>
                    <a:cubicBezTo>
                      <a:pt x="55642" y="271989"/>
                      <a:pt x="57437" y="355471"/>
                      <a:pt x="66411" y="378810"/>
                    </a:cubicBezTo>
                    <a:cubicBezTo>
                      <a:pt x="70898" y="389582"/>
                      <a:pt x="84360" y="440748"/>
                      <a:pt x="160643" y="440748"/>
                    </a:cubicBezTo>
                    <a:cubicBezTo>
                      <a:pt x="236926" y="440748"/>
                      <a:pt x="250388" y="389582"/>
                      <a:pt x="254875" y="378810"/>
                    </a:cubicBezTo>
                    <a:close/>
                  </a:path>
                </a:pathLst>
              </a:custGeom>
              <a:solidFill>
                <a:srgbClr val="1E5642"/>
              </a:solidFill>
              <a:ln w="8971"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46317452-2A0F-C9FB-4FA4-9041738EAEFA}"/>
                  </a:ext>
                </a:extLst>
              </p:cNvPr>
              <p:cNvSpPr/>
              <p:nvPr/>
            </p:nvSpPr>
            <p:spPr>
              <a:xfrm>
                <a:off x="4620952" y="5374460"/>
                <a:ext cx="224361" cy="587963"/>
              </a:xfrm>
              <a:custGeom>
                <a:avLst/>
                <a:gdLst>
                  <a:gd name="connsiteX0" fmla="*/ 0 w 224361"/>
                  <a:gd name="connsiteY0" fmla="*/ 165169 h 587963"/>
                  <a:gd name="connsiteX1" fmla="*/ 0 w 224361"/>
                  <a:gd name="connsiteY1" fmla="*/ 121183 h 587963"/>
                  <a:gd name="connsiteX2" fmla="*/ 74488 w 224361"/>
                  <a:gd name="connsiteY2" fmla="*/ 121183 h 587963"/>
                  <a:gd name="connsiteX3" fmla="*/ 74488 w 224361"/>
                  <a:gd name="connsiteY3" fmla="*/ 24237 h 587963"/>
                  <a:gd name="connsiteX4" fmla="*/ 130130 w 224361"/>
                  <a:gd name="connsiteY4" fmla="*/ 0 h 587963"/>
                  <a:gd name="connsiteX5" fmla="*/ 130130 w 224361"/>
                  <a:gd name="connsiteY5" fmla="*/ 120286 h 587963"/>
                  <a:gd name="connsiteX6" fmla="*/ 224362 w 224361"/>
                  <a:gd name="connsiteY6" fmla="*/ 120286 h 587963"/>
                  <a:gd name="connsiteX7" fmla="*/ 224362 w 224361"/>
                  <a:gd name="connsiteY7" fmla="*/ 164271 h 587963"/>
                  <a:gd name="connsiteX8" fmla="*/ 130130 w 224361"/>
                  <a:gd name="connsiteY8" fmla="*/ 164271 h 587963"/>
                  <a:gd name="connsiteX9" fmla="*/ 130130 w 224361"/>
                  <a:gd name="connsiteY9" fmla="*/ 464087 h 587963"/>
                  <a:gd name="connsiteX10" fmla="*/ 181284 w 224361"/>
                  <a:gd name="connsiteY10" fmla="*/ 540388 h 587963"/>
                  <a:gd name="connsiteX11" fmla="*/ 224362 w 224361"/>
                  <a:gd name="connsiteY11" fmla="*/ 537695 h 587963"/>
                  <a:gd name="connsiteX12" fmla="*/ 224362 w 224361"/>
                  <a:gd name="connsiteY12" fmla="*/ 585271 h 587963"/>
                  <a:gd name="connsiteX13" fmla="*/ 171412 w 224361"/>
                  <a:gd name="connsiteY13" fmla="*/ 587964 h 587963"/>
                  <a:gd name="connsiteX14" fmla="*/ 74488 w 224361"/>
                  <a:gd name="connsiteY14" fmla="*/ 497301 h 587963"/>
                  <a:gd name="connsiteX15" fmla="*/ 74488 w 224361"/>
                  <a:gd name="connsiteY15" fmla="*/ 164271 h 587963"/>
                  <a:gd name="connsiteX16" fmla="*/ 0 w 224361"/>
                  <a:gd name="connsiteY16" fmla="*/ 164271 h 58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4361" h="587963">
                    <a:moveTo>
                      <a:pt x="0" y="165169"/>
                    </a:moveTo>
                    <a:lnTo>
                      <a:pt x="0" y="121183"/>
                    </a:lnTo>
                    <a:lnTo>
                      <a:pt x="74488" y="121183"/>
                    </a:lnTo>
                    <a:lnTo>
                      <a:pt x="74488" y="24237"/>
                    </a:lnTo>
                    <a:lnTo>
                      <a:pt x="130130" y="0"/>
                    </a:lnTo>
                    <a:lnTo>
                      <a:pt x="130130" y="120286"/>
                    </a:lnTo>
                    <a:lnTo>
                      <a:pt x="224362" y="120286"/>
                    </a:lnTo>
                    <a:lnTo>
                      <a:pt x="224362" y="164271"/>
                    </a:lnTo>
                    <a:lnTo>
                      <a:pt x="130130" y="164271"/>
                    </a:lnTo>
                    <a:lnTo>
                      <a:pt x="130130" y="464087"/>
                    </a:lnTo>
                    <a:cubicBezTo>
                      <a:pt x="130130" y="526026"/>
                      <a:pt x="136411" y="540388"/>
                      <a:pt x="181284" y="540388"/>
                    </a:cubicBezTo>
                    <a:cubicBezTo>
                      <a:pt x="200130" y="540388"/>
                      <a:pt x="212694" y="539490"/>
                      <a:pt x="224362" y="537695"/>
                    </a:cubicBezTo>
                    <a:lnTo>
                      <a:pt x="224362" y="585271"/>
                    </a:lnTo>
                    <a:cubicBezTo>
                      <a:pt x="207310" y="587066"/>
                      <a:pt x="189361" y="587964"/>
                      <a:pt x="171412" y="587964"/>
                    </a:cubicBezTo>
                    <a:cubicBezTo>
                      <a:pt x="96924" y="587964"/>
                      <a:pt x="74488" y="554751"/>
                      <a:pt x="74488" y="497301"/>
                    </a:cubicBezTo>
                    <a:lnTo>
                      <a:pt x="74488" y="164271"/>
                    </a:lnTo>
                    <a:lnTo>
                      <a:pt x="0" y="164271"/>
                    </a:lnTo>
                    <a:close/>
                  </a:path>
                </a:pathLst>
              </a:custGeom>
              <a:solidFill>
                <a:srgbClr val="1E5642"/>
              </a:solidFill>
              <a:ln w="8971"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26F0894D-D341-DD72-BEF0-6E4BE967013C}"/>
                  </a:ext>
                </a:extLst>
              </p:cNvPr>
              <p:cNvSpPr/>
              <p:nvPr/>
            </p:nvSpPr>
            <p:spPr>
              <a:xfrm>
                <a:off x="4918904" y="5294569"/>
                <a:ext cx="55641" cy="666059"/>
              </a:xfrm>
              <a:custGeom>
                <a:avLst/>
                <a:gdLst>
                  <a:gd name="connsiteX0" fmla="*/ 0 w 55641"/>
                  <a:gd name="connsiteY0" fmla="*/ 666060 h 666059"/>
                  <a:gd name="connsiteX1" fmla="*/ 0 w 55641"/>
                  <a:gd name="connsiteY1" fmla="*/ 0 h 666059"/>
                  <a:gd name="connsiteX2" fmla="*/ 55642 w 55641"/>
                  <a:gd name="connsiteY2" fmla="*/ 0 h 666059"/>
                  <a:gd name="connsiteX3" fmla="*/ 55642 w 55641"/>
                  <a:gd name="connsiteY3" fmla="*/ 666060 h 666059"/>
                  <a:gd name="connsiteX4" fmla="*/ 0 w 55641"/>
                  <a:gd name="connsiteY4" fmla="*/ 666060 h 66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41" h="666059">
                    <a:moveTo>
                      <a:pt x="0" y="666060"/>
                    </a:moveTo>
                    <a:lnTo>
                      <a:pt x="0" y="0"/>
                    </a:lnTo>
                    <a:lnTo>
                      <a:pt x="55642" y="0"/>
                    </a:lnTo>
                    <a:lnTo>
                      <a:pt x="55642" y="666060"/>
                    </a:lnTo>
                    <a:lnTo>
                      <a:pt x="0" y="666060"/>
                    </a:lnTo>
                    <a:close/>
                  </a:path>
                </a:pathLst>
              </a:custGeom>
              <a:solidFill>
                <a:srgbClr val="1E5642"/>
              </a:solidFill>
              <a:ln w="8971"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9794A3E3-1B27-3220-2BAF-6CDCC12D39A3}"/>
                  </a:ext>
                </a:extLst>
              </p:cNvPr>
              <p:cNvSpPr/>
              <p:nvPr/>
            </p:nvSpPr>
            <p:spPr>
              <a:xfrm>
                <a:off x="5066085" y="5485770"/>
                <a:ext cx="318593" cy="484733"/>
              </a:xfrm>
              <a:custGeom>
                <a:avLst/>
                <a:gdLst>
                  <a:gd name="connsiteX0" fmla="*/ 262055 w 318593"/>
                  <a:gd name="connsiteY0" fmla="*/ 418307 h 484733"/>
                  <a:gd name="connsiteX1" fmla="*/ 260260 w 318593"/>
                  <a:gd name="connsiteY1" fmla="*/ 418307 h 484733"/>
                  <a:gd name="connsiteX2" fmla="*/ 128335 w 318593"/>
                  <a:gd name="connsiteY2" fmla="*/ 484733 h 484733"/>
                  <a:gd name="connsiteX3" fmla="*/ 0 w 318593"/>
                  <a:gd name="connsiteY3" fmla="*/ 347392 h 484733"/>
                  <a:gd name="connsiteX4" fmla="*/ 258465 w 318593"/>
                  <a:gd name="connsiteY4" fmla="*/ 192996 h 484733"/>
                  <a:gd name="connsiteX5" fmla="*/ 258465 w 318593"/>
                  <a:gd name="connsiteY5" fmla="*/ 154396 h 484733"/>
                  <a:gd name="connsiteX6" fmla="*/ 164233 w 318593"/>
                  <a:gd name="connsiteY6" fmla="*/ 44883 h 484733"/>
                  <a:gd name="connsiteX7" fmla="*/ 72693 w 318593"/>
                  <a:gd name="connsiteY7" fmla="*/ 124774 h 484733"/>
                  <a:gd name="connsiteX8" fmla="*/ 13462 w 318593"/>
                  <a:gd name="connsiteY8" fmla="*/ 124774 h 484733"/>
                  <a:gd name="connsiteX9" fmla="*/ 168720 w 318593"/>
                  <a:gd name="connsiteY9" fmla="*/ 0 h 484733"/>
                  <a:gd name="connsiteX10" fmla="*/ 313209 w 318593"/>
                  <a:gd name="connsiteY10" fmla="*/ 123876 h 484733"/>
                  <a:gd name="connsiteX11" fmla="*/ 313209 w 318593"/>
                  <a:gd name="connsiteY11" fmla="*/ 358164 h 484733"/>
                  <a:gd name="connsiteX12" fmla="*/ 318594 w 318593"/>
                  <a:gd name="connsiteY12" fmla="*/ 475757 h 484733"/>
                  <a:gd name="connsiteX13" fmla="*/ 261157 w 318593"/>
                  <a:gd name="connsiteY13" fmla="*/ 475757 h 484733"/>
                  <a:gd name="connsiteX14" fmla="*/ 261157 w 318593"/>
                  <a:gd name="connsiteY14" fmla="*/ 418307 h 484733"/>
                  <a:gd name="connsiteX15" fmla="*/ 258465 w 318593"/>
                  <a:gd name="connsiteY15" fmla="*/ 236981 h 484733"/>
                  <a:gd name="connsiteX16" fmla="*/ 59231 w 318593"/>
                  <a:gd name="connsiteY16" fmla="*/ 343802 h 484733"/>
                  <a:gd name="connsiteX17" fmla="*/ 143591 w 318593"/>
                  <a:gd name="connsiteY17" fmla="*/ 439851 h 484733"/>
                  <a:gd name="connsiteX18" fmla="*/ 258465 w 318593"/>
                  <a:gd name="connsiteY18" fmla="*/ 321360 h 484733"/>
                  <a:gd name="connsiteX19" fmla="*/ 258465 w 318593"/>
                  <a:gd name="connsiteY19" fmla="*/ 236981 h 48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18593" h="484733">
                    <a:moveTo>
                      <a:pt x="262055" y="418307"/>
                    </a:moveTo>
                    <a:lnTo>
                      <a:pt x="260260" y="418307"/>
                    </a:lnTo>
                    <a:cubicBezTo>
                      <a:pt x="230644" y="462292"/>
                      <a:pt x="185772" y="484733"/>
                      <a:pt x="128335" y="484733"/>
                    </a:cubicBezTo>
                    <a:cubicBezTo>
                      <a:pt x="44872" y="484733"/>
                      <a:pt x="0" y="428181"/>
                      <a:pt x="0" y="347392"/>
                    </a:cubicBezTo>
                    <a:cubicBezTo>
                      <a:pt x="0" y="184019"/>
                      <a:pt x="164233" y="201075"/>
                      <a:pt x="258465" y="192996"/>
                    </a:cubicBezTo>
                    <a:lnTo>
                      <a:pt x="258465" y="154396"/>
                    </a:lnTo>
                    <a:cubicBezTo>
                      <a:pt x="258465" y="86175"/>
                      <a:pt x="237823" y="44883"/>
                      <a:pt x="164233" y="44883"/>
                    </a:cubicBezTo>
                    <a:cubicBezTo>
                      <a:pt x="113078" y="44883"/>
                      <a:pt x="72693" y="70017"/>
                      <a:pt x="72693" y="124774"/>
                    </a:cubicBezTo>
                    <a:lnTo>
                      <a:pt x="13462" y="124774"/>
                    </a:lnTo>
                    <a:cubicBezTo>
                      <a:pt x="17949" y="35008"/>
                      <a:pt x="87052" y="0"/>
                      <a:pt x="168720" y="0"/>
                    </a:cubicBezTo>
                    <a:cubicBezTo>
                      <a:pt x="215387" y="0"/>
                      <a:pt x="313209" y="4488"/>
                      <a:pt x="313209" y="123876"/>
                    </a:cubicBezTo>
                    <a:lnTo>
                      <a:pt x="313209" y="358164"/>
                    </a:lnTo>
                    <a:cubicBezTo>
                      <a:pt x="313209" y="391377"/>
                      <a:pt x="313209" y="421000"/>
                      <a:pt x="318594" y="475757"/>
                    </a:cubicBezTo>
                    <a:lnTo>
                      <a:pt x="261157" y="475757"/>
                    </a:lnTo>
                    <a:lnTo>
                      <a:pt x="261157" y="418307"/>
                    </a:lnTo>
                    <a:close/>
                    <a:moveTo>
                      <a:pt x="258465" y="236981"/>
                    </a:moveTo>
                    <a:cubicBezTo>
                      <a:pt x="179489" y="239674"/>
                      <a:pt x="59231" y="230697"/>
                      <a:pt x="59231" y="343802"/>
                    </a:cubicBezTo>
                    <a:cubicBezTo>
                      <a:pt x="59231" y="396763"/>
                      <a:pt x="86155" y="439851"/>
                      <a:pt x="143591" y="439851"/>
                    </a:cubicBezTo>
                    <a:cubicBezTo>
                      <a:pt x="207310" y="439851"/>
                      <a:pt x="258465" y="382401"/>
                      <a:pt x="258465" y="321360"/>
                    </a:cubicBezTo>
                    <a:lnTo>
                      <a:pt x="258465" y="236981"/>
                    </a:lnTo>
                    <a:close/>
                  </a:path>
                </a:pathLst>
              </a:custGeom>
              <a:solidFill>
                <a:srgbClr val="1E5642"/>
              </a:solidFill>
              <a:ln w="8971"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5144E705-E21C-25BC-782E-7E539C902E33}"/>
                  </a:ext>
                </a:extLst>
              </p:cNvPr>
              <p:cNvSpPr/>
              <p:nvPr/>
            </p:nvSpPr>
            <p:spPr>
              <a:xfrm>
                <a:off x="5478013" y="5485770"/>
                <a:ext cx="297054" cy="474859"/>
              </a:xfrm>
              <a:custGeom>
                <a:avLst/>
                <a:gdLst>
                  <a:gd name="connsiteX0" fmla="*/ 55641 w 297054"/>
                  <a:gd name="connsiteY0" fmla="*/ 474859 h 474859"/>
                  <a:gd name="connsiteX1" fmla="*/ 0 w 297054"/>
                  <a:gd name="connsiteY1" fmla="*/ 474859 h 474859"/>
                  <a:gd name="connsiteX2" fmla="*/ 0 w 297054"/>
                  <a:gd name="connsiteY2" fmla="*/ 8977 h 474859"/>
                  <a:gd name="connsiteX3" fmla="*/ 55641 w 297054"/>
                  <a:gd name="connsiteY3" fmla="*/ 8977 h 474859"/>
                  <a:gd name="connsiteX4" fmla="*/ 55641 w 297054"/>
                  <a:gd name="connsiteY4" fmla="*/ 66426 h 474859"/>
                  <a:gd name="connsiteX5" fmla="*/ 57436 w 297054"/>
                  <a:gd name="connsiteY5" fmla="*/ 66426 h 474859"/>
                  <a:gd name="connsiteX6" fmla="*/ 169617 w 297054"/>
                  <a:gd name="connsiteY6" fmla="*/ 0 h 474859"/>
                  <a:gd name="connsiteX7" fmla="*/ 297055 w 297054"/>
                  <a:gd name="connsiteY7" fmla="*/ 146318 h 474859"/>
                  <a:gd name="connsiteX8" fmla="*/ 297055 w 297054"/>
                  <a:gd name="connsiteY8" fmla="*/ 474859 h 474859"/>
                  <a:gd name="connsiteX9" fmla="*/ 241413 w 297054"/>
                  <a:gd name="connsiteY9" fmla="*/ 474859 h 474859"/>
                  <a:gd name="connsiteX10" fmla="*/ 241413 w 297054"/>
                  <a:gd name="connsiteY10" fmla="*/ 149010 h 474859"/>
                  <a:gd name="connsiteX11" fmla="*/ 155258 w 297054"/>
                  <a:gd name="connsiteY11" fmla="*/ 43985 h 474859"/>
                  <a:gd name="connsiteX12" fmla="*/ 54744 w 297054"/>
                  <a:gd name="connsiteY12" fmla="*/ 182224 h 474859"/>
                  <a:gd name="connsiteX13" fmla="*/ 54744 w 297054"/>
                  <a:gd name="connsiteY13" fmla="*/ 474859 h 47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7054" h="474859">
                    <a:moveTo>
                      <a:pt x="55641" y="474859"/>
                    </a:moveTo>
                    <a:lnTo>
                      <a:pt x="0" y="474859"/>
                    </a:lnTo>
                    <a:lnTo>
                      <a:pt x="0" y="8977"/>
                    </a:lnTo>
                    <a:lnTo>
                      <a:pt x="55641" y="8977"/>
                    </a:lnTo>
                    <a:lnTo>
                      <a:pt x="55641" y="66426"/>
                    </a:lnTo>
                    <a:lnTo>
                      <a:pt x="57436" y="66426"/>
                    </a:lnTo>
                    <a:cubicBezTo>
                      <a:pt x="84360" y="27827"/>
                      <a:pt x="120258" y="0"/>
                      <a:pt x="169617" y="0"/>
                    </a:cubicBezTo>
                    <a:cubicBezTo>
                      <a:pt x="284490" y="0"/>
                      <a:pt x="297055" y="86175"/>
                      <a:pt x="297055" y="146318"/>
                    </a:cubicBezTo>
                    <a:lnTo>
                      <a:pt x="297055" y="474859"/>
                    </a:lnTo>
                    <a:lnTo>
                      <a:pt x="241413" y="474859"/>
                    </a:lnTo>
                    <a:lnTo>
                      <a:pt x="241413" y="149010"/>
                    </a:lnTo>
                    <a:cubicBezTo>
                      <a:pt x="241413" y="94254"/>
                      <a:pt x="219874" y="43985"/>
                      <a:pt x="155258" y="43985"/>
                    </a:cubicBezTo>
                    <a:cubicBezTo>
                      <a:pt x="105001" y="43985"/>
                      <a:pt x="54744" y="78096"/>
                      <a:pt x="54744" y="182224"/>
                    </a:cubicBezTo>
                    <a:lnTo>
                      <a:pt x="54744" y="474859"/>
                    </a:lnTo>
                    <a:close/>
                  </a:path>
                </a:pathLst>
              </a:custGeom>
              <a:solidFill>
                <a:srgbClr val="1E5642"/>
              </a:solidFill>
              <a:ln w="8971"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0992154C-98D7-119E-6D3B-7ABD0D070054}"/>
                  </a:ext>
                </a:extLst>
              </p:cNvPr>
              <p:cNvSpPr/>
              <p:nvPr/>
            </p:nvSpPr>
            <p:spPr>
              <a:xfrm>
                <a:off x="5852248" y="5296364"/>
                <a:ext cx="317696" cy="674138"/>
              </a:xfrm>
              <a:custGeom>
                <a:avLst/>
                <a:gdLst>
                  <a:gd name="connsiteX0" fmla="*/ 262055 w 317696"/>
                  <a:gd name="connsiteY0" fmla="*/ 605917 h 674138"/>
                  <a:gd name="connsiteX1" fmla="*/ 260260 w 317696"/>
                  <a:gd name="connsiteY1" fmla="*/ 606814 h 674138"/>
                  <a:gd name="connsiteX2" fmla="*/ 141797 w 317696"/>
                  <a:gd name="connsiteY2" fmla="*/ 674139 h 674138"/>
                  <a:gd name="connsiteX3" fmla="*/ 0 w 317696"/>
                  <a:gd name="connsiteY3" fmla="*/ 431772 h 674138"/>
                  <a:gd name="connsiteX4" fmla="*/ 142694 w 317696"/>
                  <a:gd name="connsiteY4" fmla="*/ 190303 h 674138"/>
                  <a:gd name="connsiteX5" fmla="*/ 254875 w 317696"/>
                  <a:gd name="connsiteY5" fmla="*/ 245957 h 674138"/>
                  <a:gd name="connsiteX6" fmla="*/ 256670 w 317696"/>
                  <a:gd name="connsiteY6" fmla="*/ 246855 h 674138"/>
                  <a:gd name="connsiteX7" fmla="*/ 256670 w 317696"/>
                  <a:gd name="connsiteY7" fmla="*/ 0 h 674138"/>
                  <a:gd name="connsiteX8" fmla="*/ 312312 w 317696"/>
                  <a:gd name="connsiteY8" fmla="*/ 0 h 674138"/>
                  <a:gd name="connsiteX9" fmla="*/ 312312 w 317696"/>
                  <a:gd name="connsiteY9" fmla="*/ 573601 h 674138"/>
                  <a:gd name="connsiteX10" fmla="*/ 317696 w 317696"/>
                  <a:gd name="connsiteY10" fmla="*/ 666059 h 674138"/>
                  <a:gd name="connsiteX11" fmla="*/ 263850 w 317696"/>
                  <a:gd name="connsiteY11" fmla="*/ 666059 h 674138"/>
                  <a:gd name="connsiteX12" fmla="*/ 262055 w 317696"/>
                  <a:gd name="connsiteY12" fmla="*/ 605917 h 674138"/>
                  <a:gd name="connsiteX13" fmla="*/ 259362 w 317696"/>
                  <a:gd name="connsiteY13" fmla="*/ 473961 h 674138"/>
                  <a:gd name="connsiteX14" fmla="*/ 259362 w 317696"/>
                  <a:gd name="connsiteY14" fmla="*/ 390480 h 674138"/>
                  <a:gd name="connsiteX15" fmla="*/ 155259 w 317696"/>
                  <a:gd name="connsiteY15" fmla="*/ 233390 h 674138"/>
                  <a:gd name="connsiteX16" fmla="*/ 55642 w 317696"/>
                  <a:gd name="connsiteY16" fmla="*/ 432669 h 674138"/>
                  <a:gd name="connsiteX17" fmla="*/ 157053 w 317696"/>
                  <a:gd name="connsiteY17" fmla="*/ 629256 h 674138"/>
                  <a:gd name="connsiteX18" fmla="*/ 259362 w 317696"/>
                  <a:gd name="connsiteY18" fmla="*/ 473961 h 67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7696" h="674138">
                    <a:moveTo>
                      <a:pt x="262055" y="605917"/>
                    </a:moveTo>
                    <a:lnTo>
                      <a:pt x="260260" y="606814"/>
                    </a:lnTo>
                    <a:cubicBezTo>
                      <a:pt x="231542" y="650800"/>
                      <a:pt x="196541" y="674139"/>
                      <a:pt x="141797" y="674139"/>
                    </a:cubicBezTo>
                    <a:cubicBezTo>
                      <a:pt x="7180" y="674139"/>
                      <a:pt x="0" y="540388"/>
                      <a:pt x="0" y="431772"/>
                    </a:cubicBezTo>
                    <a:cubicBezTo>
                      <a:pt x="0" y="342006"/>
                      <a:pt x="0" y="190303"/>
                      <a:pt x="142694" y="190303"/>
                    </a:cubicBezTo>
                    <a:cubicBezTo>
                      <a:pt x="184874" y="190303"/>
                      <a:pt x="227054" y="210051"/>
                      <a:pt x="254875" y="245957"/>
                    </a:cubicBezTo>
                    <a:lnTo>
                      <a:pt x="256670" y="246855"/>
                    </a:lnTo>
                    <a:lnTo>
                      <a:pt x="256670" y="0"/>
                    </a:lnTo>
                    <a:lnTo>
                      <a:pt x="312312" y="0"/>
                    </a:lnTo>
                    <a:lnTo>
                      <a:pt x="312312" y="573601"/>
                    </a:lnTo>
                    <a:cubicBezTo>
                      <a:pt x="312312" y="619382"/>
                      <a:pt x="315004" y="649902"/>
                      <a:pt x="317696" y="666059"/>
                    </a:cubicBezTo>
                    <a:lnTo>
                      <a:pt x="263850" y="666059"/>
                    </a:lnTo>
                    <a:lnTo>
                      <a:pt x="262055" y="605917"/>
                    </a:lnTo>
                    <a:close/>
                    <a:moveTo>
                      <a:pt x="259362" y="473961"/>
                    </a:moveTo>
                    <a:lnTo>
                      <a:pt x="259362" y="390480"/>
                    </a:lnTo>
                    <a:cubicBezTo>
                      <a:pt x="259362" y="362652"/>
                      <a:pt x="259362" y="233390"/>
                      <a:pt x="155259" y="233390"/>
                    </a:cubicBezTo>
                    <a:cubicBezTo>
                      <a:pt x="55642" y="233390"/>
                      <a:pt x="55642" y="324053"/>
                      <a:pt x="55642" y="432669"/>
                    </a:cubicBezTo>
                    <a:cubicBezTo>
                      <a:pt x="55642" y="605917"/>
                      <a:pt x="96925" y="629256"/>
                      <a:pt x="157053" y="629256"/>
                    </a:cubicBezTo>
                    <a:cubicBezTo>
                      <a:pt x="209105" y="629256"/>
                      <a:pt x="259362" y="587066"/>
                      <a:pt x="259362" y="473961"/>
                    </a:cubicBezTo>
                    <a:close/>
                  </a:path>
                </a:pathLst>
              </a:custGeom>
              <a:solidFill>
                <a:srgbClr val="1E5642"/>
              </a:solidFill>
              <a:ln w="8971" cap="flat">
                <a:noFill/>
                <a:prstDash val="solid"/>
                <a:miter/>
              </a:ln>
            </p:spPr>
            <p:txBody>
              <a:bodyPr rtlCol="0" anchor="ctr"/>
              <a:lstStyle/>
              <a:p>
                <a:endParaRPr lang="en-US"/>
              </a:p>
            </p:txBody>
          </p:sp>
        </p:grpSp>
        <p:grpSp>
          <p:nvGrpSpPr>
            <p:cNvPr id="74" name="Graphic 5">
              <a:extLst>
                <a:ext uri="{FF2B5EF4-FFF2-40B4-BE49-F238E27FC236}">
                  <a16:creationId xmlns:a16="http://schemas.microsoft.com/office/drawing/2014/main" id="{8982E578-F9AC-AE16-D88D-9AF8B917D2FE}"/>
                </a:ext>
              </a:extLst>
            </p:cNvPr>
            <p:cNvGrpSpPr/>
            <p:nvPr/>
          </p:nvGrpSpPr>
          <p:grpSpPr>
            <a:xfrm>
              <a:off x="0" y="2669828"/>
              <a:ext cx="3274156" cy="3320119"/>
              <a:chOff x="0" y="2669828"/>
              <a:chExt cx="3274156" cy="3320119"/>
            </a:xfrm>
          </p:grpSpPr>
          <p:sp>
            <p:nvSpPr>
              <p:cNvPr id="75" name="Freeform 74">
                <a:extLst>
                  <a:ext uri="{FF2B5EF4-FFF2-40B4-BE49-F238E27FC236}">
                    <a16:creationId xmlns:a16="http://schemas.microsoft.com/office/drawing/2014/main" id="{4EB60E55-A940-DFD4-4D44-25C77B34C819}"/>
                  </a:ext>
                </a:extLst>
              </p:cNvPr>
              <p:cNvSpPr/>
              <p:nvPr/>
            </p:nvSpPr>
            <p:spPr>
              <a:xfrm>
                <a:off x="715715" y="4041835"/>
                <a:ext cx="1446233" cy="888286"/>
              </a:xfrm>
              <a:custGeom>
                <a:avLst/>
                <a:gdLst>
                  <a:gd name="connsiteX0" fmla="*/ 986741 w 1446233"/>
                  <a:gd name="connsiteY0" fmla="*/ 46286 h 888286"/>
                  <a:gd name="connsiteX1" fmla="*/ 45319 w 1446233"/>
                  <a:gd name="connsiteY1" fmla="*/ 489727 h 888286"/>
                  <a:gd name="connsiteX2" fmla="*/ 13011 w 1446233"/>
                  <a:gd name="connsiteY2" fmla="*/ 888286 h 888286"/>
                  <a:gd name="connsiteX3" fmla="*/ 16601 w 1446233"/>
                  <a:gd name="connsiteY3" fmla="*/ 887388 h 888286"/>
                  <a:gd name="connsiteX4" fmla="*/ 17498 w 1446233"/>
                  <a:gd name="connsiteY4" fmla="*/ 887388 h 888286"/>
                  <a:gd name="connsiteX5" fmla="*/ 20191 w 1446233"/>
                  <a:gd name="connsiteY5" fmla="*/ 886491 h 888286"/>
                  <a:gd name="connsiteX6" fmla="*/ 23780 w 1446233"/>
                  <a:gd name="connsiteY6" fmla="*/ 885593 h 888286"/>
                  <a:gd name="connsiteX7" fmla="*/ 27370 w 1446233"/>
                  <a:gd name="connsiteY7" fmla="*/ 884695 h 888286"/>
                  <a:gd name="connsiteX8" fmla="*/ 30960 w 1446233"/>
                  <a:gd name="connsiteY8" fmla="*/ 883798 h 888286"/>
                  <a:gd name="connsiteX9" fmla="*/ 31857 w 1446233"/>
                  <a:gd name="connsiteY9" fmla="*/ 883798 h 888286"/>
                  <a:gd name="connsiteX10" fmla="*/ 34550 w 1446233"/>
                  <a:gd name="connsiteY10" fmla="*/ 882900 h 888286"/>
                  <a:gd name="connsiteX11" fmla="*/ 38140 w 1446233"/>
                  <a:gd name="connsiteY11" fmla="*/ 882003 h 888286"/>
                  <a:gd name="connsiteX12" fmla="*/ 41729 w 1446233"/>
                  <a:gd name="connsiteY12" fmla="*/ 881105 h 888286"/>
                  <a:gd name="connsiteX13" fmla="*/ 48909 w 1446233"/>
                  <a:gd name="connsiteY13" fmla="*/ 878412 h 888286"/>
                  <a:gd name="connsiteX14" fmla="*/ 52499 w 1446233"/>
                  <a:gd name="connsiteY14" fmla="*/ 877514 h 888286"/>
                  <a:gd name="connsiteX15" fmla="*/ 56088 w 1446233"/>
                  <a:gd name="connsiteY15" fmla="*/ 876617 h 888286"/>
                  <a:gd name="connsiteX16" fmla="*/ 59678 w 1446233"/>
                  <a:gd name="connsiteY16" fmla="*/ 875719 h 888286"/>
                  <a:gd name="connsiteX17" fmla="*/ 61473 w 1446233"/>
                  <a:gd name="connsiteY17" fmla="*/ 874821 h 888286"/>
                  <a:gd name="connsiteX18" fmla="*/ 63268 w 1446233"/>
                  <a:gd name="connsiteY18" fmla="*/ 873924 h 888286"/>
                  <a:gd name="connsiteX19" fmla="*/ 66858 w 1446233"/>
                  <a:gd name="connsiteY19" fmla="*/ 873026 h 888286"/>
                  <a:gd name="connsiteX20" fmla="*/ 70448 w 1446233"/>
                  <a:gd name="connsiteY20" fmla="*/ 872128 h 888286"/>
                  <a:gd name="connsiteX21" fmla="*/ 74037 w 1446233"/>
                  <a:gd name="connsiteY21" fmla="*/ 871231 h 888286"/>
                  <a:gd name="connsiteX22" fmla="*/ 75832 w 1446233"/>
                  <a:gd name="connsiteY22" fmla="*/ 870333 h 888286"/>
                  <a:gd name="connsiteX23" fmla="*/ 77627 w 1446233"/>
                  <a:gd name="connsiteY23" fmla="*/ 869435 h 888286"/>
                  <a:gd name="connsiteX24" fmla="*/ 81217 w 1446233"/>
                  <a:gd name="connsiteY24" fmla="*/ 868538 h 888286"/>
                  <a:gd name="connsiteX25" fmla="*/ 84807 w 1446233"/>
                  <a:gd name="connsiteY25" fmla="*/ 867640 h 888286"/>
                  <a:gd name="connsiteX26" fmla="*/ 88397 w 1446233"/>
                  <a:gd name="connsiteY26" fmla="*/ 866742 h 888286"/>
                  <a:gd name="connsiteX27" fmla="*/ 90191 w 1446233"/>
                  <a:gd name="connsiteY27" fmla="*/ 865845 h 888286"/>
                  <a:gd name="connsiteX28" fmla="*/ 91986 w 1446233"/>
                  <a:gd name="connsiteY28" fmla="*/ 864947 h 888286"/>
                  <a:gd name="connsiteX29" fmla="*/ 95576 w 1446233"/>
                  <a:gd name="connsiteY29" fmla="*/ 864049 h 888286"/>
                  <a:gd name="connsiteX30" fmla="*/ 99166 w 1446233"/>
                  <a:gd name="connsiteY30" fmla="*/ 863152 h 888286"/>
                  <a:gd name="connsiteX31" fmla="*/ 102756 w 1446233"/>
                  <a:gd name="connsiteY31" fmla="*/ 862254 h 888286"/>
                  <a:gd name="connsiteX32" fmla="*/ 104551 w 1446233"/>
                  <a:gd name="connsiteY32" fmla="*/ 861357 h 888286"/>
                  <a:gd name="connsiteX33" fmla="*/ 105448 w 1446233"/>
                  <a:gd name="connsiteY33" fmla="*/ 861357 h 888286"/>
                  <a:gd name="connsiteX34" fmla="*/ 109038 w 1446233"/>
                  <a:gd name="connsiteY34" fmla="*/ 860459 h 888286"/>
                  <a:gd name="connsiteX35" fmla="*/ 112628 w 1446233"/>
                  <a:gd name="connsiteY35" fmla="*/ 859561 h 888286"/>
                  <a:gd name="connsiteX36" fmla="*/ 116217 w 1446233"/>
                  <a:gd name="connsiteY36" fmla="*/ 858664 h 888286"/>
                  <a:gd name="connsiteX37" fmla="*/ 118910 w 1446233"/>
                  <a:gd name="connsiteY37" fmla="*/ 857766 h 888286"/>
                  <a:gd name="connsiteX38" fmla="*/ 119807 w 1446233"/>
                  <a:gd name="connsiteY38" fmla="*/ 857766 h 888286"/>
                  <a:gd name="connsiteX39" fmla="*/ 123397 w 1446233"/>
                  <a:gd name="connsiteY39" fmla="*/ 856868 h 888286"/>
                  <a:gd name="connsiteX40" fmla="*/ 126987 w 1446233"/>
                  <a:gd name="connsiteY40" fmla="*/ 855971 h 888286"/>
                  <a:gd name="connsiteX41" fmla="*/ 130577 w 1446233"/>
                  <a:gd name="connsiteY41" fmla="*/ 855073 h 888286"/>
                  <a:gd name="connsiteX42" fmla="*/ 133269 w 1446233"/>
                  <a:gd name="connsiteY42" fmla="*/ 854175 h 888286"/>
                  <a:gd name="connsiteX43" fmla="*/ 134166 w 1446233"/>
                  <a:gd name="connsiteY43" fmla="*/ 854175 h 888286"/>
                  <a:gd name="connsiteX44" fmla="*/ 137756 w 1446233"/>
                  <a:gd name="connsiteY44" fmla="*/ 853278 h 888286"/>
                  <a:gd name="connsiteX45" fmla="*/ 141346 w 1446233"/>
                  <a:gd name="connsiteY45" fmla="*/ 852380 h 888286"/>
                  <a:gd name="connsiteX46" fmla="*/ 144936 w 1446233"/>
                  <a:gd name="connsiteY46" fmla="*/ 851482 h 888286"/>
                  <a:gd name="connsiteX47" fmla="*/ 147628 w 1446233"/>
                  <a:gd name="connsiteY47" fmla="*/ 850585 h 888286"/>
                  <a:gd name="connsiteX48" fmla="*/ 148525 w 1446233"/>
                  <a:gd name="connsiteY48" fmla="*/ 850585 h 888286"/>
                  <a:gd name="connsiteX49" fmla="*/ 152115 w 1446233"/>
                  <a:gd name="connsiteY49" fmla="*/ 849687 h 888286"/>
                  <a:gd name="connsiteX50" fmla="*/ 155705 w 1446233"/>
                  <a:gd name="connsiteY50" fmla="*/ 848789 h 888286"/>
                  <a:gd name="connsiteX51" fmla="*/ 159295 w 1446233"/>
                  <a:gd name="connsiteY51" fmla="*/ 847892 h 888286"/>
                  <a:gd name="connsiteX52" fmla="*/ 162885 w 1446233"/>
                  <a:gd name="connsiteY52" fmla="*/ 846994 h 888286"/>
                  <a:gd name="connsiteX53" fmla="*/ 162885 w 1446233"/>
                  <a:gd name="connsiteY53" fmla="*/ 846994 h 888286"/>
                  <a:gd name="connsiteX54" fmla="*/ 166474 w 1446233"/>
                  <a:gd name="connsiteY54" fmla="*/ 846096 h 888286"/>
                  <a:gd name="connsiteX55" fmla="*/ 170064 w 1446233"/>
                  <a:gd name="connsiteY55" fmla="*/ 845199 h 888286"/>
                  <a:gd name="connsiteX56" fmla="*/ 173654 w 1446233"/>
                  <a:gd name="connsiteY56" fmla="*/ 844301 h 888286"/>
                  <a:gd name="connsiteX57" fmla="*/ 177244 w 1446233"/>
                  <a:gd name="connsiteY57" fmla="*/ 843403 h 888286"/>
                  <a:gd name="connsiteX58" fmla="*/ 177244 w 1446233"/>
                  <a:gd name="connsiteY58" fmla="*/ 843403 h 888286"/>
                  <a:gd name="connsiteX59" fmla="*/ 180834 w 1446233"/>
                  <a:gd name="connsiteY59" fmla="*/ 842506 h 888286"/>
                  <a:gd name="connsiteX60" fmla="*/ 184423 w 1446233"/>
                  <a:gd name="connsiteY60" fmla="*/ 841608 h 888286"/>
                  <a:gd name="connsiteX61" fmla="*/ 188013 w 1446233"/>
                  <a:gd name="connsiteY61" fmla="*/ 840710 h 888286"/>
                  <a:gd name="connsiteX62" fmla="*/ 191603 w 1446233"/>
                  <a:gd name="connsiteY62" fmla="*/ 839813 h 888286"/>
                  <a:gd name="connsiteX63" fmla="*/ 191603 w 1446233"/>
                  <a:gd name="connsiteY63" fmla="*/ 839813 h 888286"/>
                  <a:gd name="connsiteX64" fmla="*/ 195193 w 1446233"/>
                  <a:gd name="connsiteY64" fmla="*/ 838915 h 888286"/>
                  <a:gd name="connsiteX65" fmla="*/ 198782 w 1446233"/>
                  <a:gd name="connsiteY65" fmla="*/ 838017 h 888286"/>
                  <a:gd name="connsiteX66" fmla="*/ 202372 w 1446233"/>
                  <a:gd name="connsiteY66" fmla="*/ 837120 h 888286"/>
                  <a:gd name="connsiteX67" fmla="*/ 205962 w 1446233"/>
                  <a:gd name="connsiteY67" fmla="*/ 836222 h 888286"/>
                  <a:gd name="connsiteX68" fmla="*/ 205962 w 1446233"/>
                  <a:gd name="connsiteY68" fmla="*/ 836222 h 888286"/>
                  <a:gd name="connsiteX69" fmla="*/ 208654 w 1446233"/>
                  <a:gd name="connsiteY69" fmla="*/ 835324 h 888286"/>
                  <a:gd name="connsiteX70" fmla="*/ 212244 w 1446233"/>
                  <a:gd name="connsiteY70" fmla="*/ 834427 h 888286"/>
                  <a:gd name="connsiteX71" fmla="*/ 215834 w 1446233"/>
                  <a:gd name="connsiteY71" fmla="*/ 833529 h 888286"/>
                  <a:gd name="connsiteX72" fmla="*/ 219424 w 1446233"/>
                  <a:gd name="connsiteY72" fmla="*/ 832632 h 888286"/>
                  <a:gd name="connsiteX73" fmla="*/ 220321 w 1446233"/>
                  <a:gd name="connsiteY73" fmla="*/ 832632 h 888286"/>
                  <a:gd name="connsiteX74" fmla="*/ 223013 w 1446233"/>
                  <a:gd name="connsiteY74" fmla="*/ 831734 h 888286"/>
                  <a:gd name="connsiteX75" fmla="*/ 226603 w 1446233"/>
                  <a:gd name="connsiteY75" fmla="*/ 830836 h 888286"/>
                  <a:gd name="connsiteX76" fmla="*/ 230193 w 1446233"/>
                  <a:gd name="connsiteY76" fmla="*/ 829939 h 888286"/>
                  <a:gd name="connsiteX77" fmla="*/ 233783 w 1446233"/>
                  <a:gd name="connsiteY77" fmla="*/ 829041 h 888286"/>
                  <a:gd name="connsiteX78" fmla="*/ 234680 w 1446233"/>
                  <a:gd name="connsiteY78" fmla="*/ 829041 h 888286"/>
                  <a:gd name="connsiteX79" fmla="*/ 237373 w 1446233"/>
                  <a:gd name="connsiteY79" fmla="*/ 828143 h 888286"/>
                  <a:gd name="connsiteX80" fmla="*/ 240962 w 1446233"/>
                  <a:gd name="connsiteY80" fmla="*/ 827246 h 888286"/>
                  <a:gd name="connsiteX81" fmla="*/ 240962 w 1446233"/>
                  <a:gd name="connsiteY81" fmla="*/ 821860 h 888286"/>
                  <a:gd name="connsiteX82" fmla="*/ 907765 w 1446233"/>
                  <a:gd name="connsiteY82" fmla="*/ 726708 h 888286"/>
                  <a:gd name="connsiteX83" fmla="*/ 1042382 w 1446233"/>
                  <a:gd name="connsiteY83" fmla="*/ 667463 h 888286"/>
                  <a:gd name="connsiteX84" fmla="*/ 1206615 w 1446233"/>
                  <a:gd name="connsiteY84" fmla="*/ 577698 h 888286"/>
                  <a:gd name="connsiteX85" fmla="*/ 1207512 w 1446233"/>
                  <a:gd name="connsiteY85" fmla="*/ 577698 h 888286"/>
                  <a:gd name="connsiteX86" fmla="*/ 1208410 w 1446233"/>
                  <a:gd name="connsiteY86" fmla="*/ 577698 h 888286"/>
                  <a:gd name="connsiteX87" fmla="*/ 1209307 w 1446233"/>
                  <a:gd name="connsiteY87" fmla="*/ 577698 h 888286"/>
                  <a:gd name="connsiteX88" fmla="*/ 1211102 w 1446233"/>
                  <a:gd name="connsiteY88" fmla="*/ 577698 h 888286"/>
                  <a:gd name="connsiteX89" fmla="*/ 1212000 w 1446233"/>
                  <a:gd name="connsiteY89" fmla="*/ 577698 h 888286"/>
                  <a:gd name="connsiteX90" fmla="*/ 1212897 w 1446233"/>
                  <a:gd name="connsiteY90" fmla="*/ 577698 h 888286"/>
                  <a:gd name="connsiteX91" fmla="*/ 1213795 w 1446233"/>
                  <a:gd name="connsiteY91" fmla="*/ 577698 h 888286"/>
                  <a:gd name="connsiteX92" fmla="*/ 1214692 w 1446233"/>
                  <a:gd name="connsiteY92" fmla="*/ 577698 h 888286"/>
                  <a:gd name="connsiteX93" fmla="*/ 1214692 w 1446233"/>
                  <a:gd name="connsiteY93" fmla="*/ 577698 h 888286"/>
                  <a:gd name="connsiteX94" fmla="*/ 1215589 w 1446233"/>
                  <a:gd name="connsiteY94" fmla="*/ 577698 h 888286"/>
                  <a:gd name="connsiteX95" fmla="*/ 1216487 w 1446233"/>
                  <a:gd name="connsiteY95" fmla="*/ 577698 h 888286"/>
                  <a:gd name="connsiteX96" fmla="*/ 1217384 w 1446233"/>
                  <a:gd name="connsiteY96" fmla="*/ 577698 h 888286"/>
                  <a:gd name="connsiteX97" fmla="*/ 1218282 w 1446233"/>
                  <a:gd name="connsiteY97" fmla="*/ 577698 h 888286"/>
                  <a:gd name="connsiteX98" fmla="*/ 1218282 w 1446233"/>
                  <a:gd name="connsiteY98" fmla="*/ 577698 h 888286"/>
                  <a:gd name="connsiteX99" fmla="*/ 1219179 w 1446233"/>
                  <a:gd name="connsiteY99" fmla="*/ 577698 h 888286"/>
                  <a:gd name="connsiteX100" fmla="*/ 1220077 w 1446233"/>
                  <a:gd name="connsiteY100" fmla="*/ 577698 h 888286"/>
                  <a:gd name="connsiteX101" fmla="*/ 1220974 w 1446233"/>
                  <a:gd name="connsiteY101" fmla="*/ 577698 h 888286"/>
                  <a:gd name="connsiteX102" fmla="*/ 1221872 w 1446233"/>
                  <a:gd name="connsiteY102" fmla="*/ 577698 h 888286"/>
                  <a:gd name="connsiteX103" fmla="*/ 1221872 w 1446233"/>
                  <a:gd name="connsiteY103" fmla="*/ 577698 h 888286"/>
                  <a:gd name="connsiteX104" fmla="*/ 1222769 w 1446233"/>
                  <a:gd name="connsiteY104" fmla="*/ 577698 h 888286"/>
                  <a:gd name="connsiteX105" fmla="*/ 1223667 w 1446233"/>
                  <a:gd name="connsiteY105" fmla="*/ 577698 h 888286"/>
                  <a:gd name="connsiteX106" fmla="*/ 1224564 w 1446233"/>
                  <a:gd name="connsiteY106" fmla="*/ 577698 h 888286"/>
                  <a:gd name="connsiteX107" fmla="*/ 1225461 w 1446233"/>
                  <a:gd name="connsiteY107" fmla="*/ 577698 h 888286"/>
                  <a:gd name="connsiteX108" fmla="*/ 1225461 w 1446233"/>
                  <a:gd name="connsiteY108" fmla="*/ 577698 h 888286"/>
                  <a:gd name="connsiteX109" fmla="*/ 1226359 w 1446233"/>
                  <a:gd name="connsiteY109" fmla="*/ 577698 h 888286"/>
                  <a:gd name="connsiteX110" fmla="*/ 1227256 w 1446233"/>
                  <a:gd name="connsiteY110" fmla="*/ 577698 h 888286"/>
                  <a:gd name="connsiteX111" fmla="*/ 1228154 w 1446233"/>
                  <a:gd name="connsiteY111" fmla="*/ 577698 h 888286"/>
                  <a:gd name="connsiteX112" fmla="*/ 1229051 w 1446233"/>
                  <a:gd name="connsiteY112" fmla="*/ 577698 h 888286"/>
                  <a:gd name="connsiteX113" fmla="*/ 1229949 w 1446233"/>
                  <a:gd name="connsiteY113" fmla="*/ 577698 h 888286"/>
                  <a:gd name="connsiteX114" fmla="*/ 1230846 w 1446233"/>
                  <a:gd name="connsiteY114" fmla="*/ 577698 h 888286"/>
                  <a:gd name="connsiteX115" fmla="*/ 1231743 w 1446233"/>
                  <a:gd name="connsiteY115" fmla="*/ 577698 h 888286"/>
                  <a:gd name="connsiteX116" fmla="*/ 1232641 w 1446233"/>
                  <a:gd name="connsiteY116" fmla="*/ 577698 h 888286"/>
                  <a:gd name="connsiteX117" fmla="*/ 1233538 w 1446233"/>
                  <a:gd name="connsiteY117" fmla="*/ 577698 h 888286"/>
                  <a:gd name="connsiteX118" fmla="*/ 1233538 w 1446233"/>
                  <a:gd name="connsiteY118" fmla="*/ 577698 h 888286"/>
                  <a:gd name="connsiteX119" fmla="*/ 1234436 w 1446233"/>
                  <a:gd name="connsiteY119" fmla="*/ 577698 h 888286"/>
                  <a:gd name="connsiteX120" fmla="*/ 1235333 w 1446233"/>
                  <a:gd name="connsiteY120" fmla="*/ 577698 h 888286"/>
                  <a:gd name="connsiteX121" fmla="*/ 1236231 w 1446233"/>
                  <a:gd name="connsiteY121" fmla="*/ 577698 h 888286"/>
                  <a:gd name="connsiteX122" fmla="*/ 1237128 w 1446233"/>
                  <a:gd name="connsiteY122" fmla="*/ 577698 h 888286"/>
                  <a:gd name="connsiteX123" fmla="*/ 1237128 w 1446233"/>
                  <a:gd name="connsiteY123" fmla="*/ 577698 h 888286"/>
                  <a:gd name="connsiteX124" fmla="*/ 1238026 w 1446233"/>
                  <a:gd name="connsiteY124" fmla="*/ 577698 h 888286"/>
                  <a:gd name="connsiteX125" fmla="*/ 1238923 w 1446233"/>
                  <a:gd name="connsiteY125" fmla="*/ 577698 h 888286"/>
                  <a:gd name="connsiteX126" fmla="*/ 1239820 w 1446233"/>
                  <a:gd name="connsiteY126" fmla="*/ 577698 h 888286"/>
                  <a:gd name="connsiteX127" fmla="*/ 1240718 w 1446233"/>
                  <a:gd name="connsiteY127" fmla="*/ 577698 h 888286"/>
                  <a:gd name="connsiteX128" fmla="*/ 1240718 w 1446233"/>
                  <a:gd name="connsiteY128" fmla="*/ 577698 h 888286"/>
                  <a:gd name="connsiteX129" fmla="*/ 1241615 w 1446233"/>
                  <a:gd name="connsiteY129" fmla="*/ 577698 h 888286"/>
                  <a:gd name="connsiteX130" fmla="*/ 1242513 w 1446233"/>
                  <a:gd name="connsiteY130" fmla="*/ 577698 h 888286"/>
                  <a:gd name="connsiteX131" fmla="*/ 1243410 w 1446233"/>
                  <a:gd name="connsiteY131" fmla="*/ 577698 h 888286"/>
                  <a:gd name="connsiteX132" fmla="*/ 1244308 w 1446233"/>
                  <a:gd name="connsiteY132" fmla="*/ 577698 h 888286"/>
                  <a:gd name="connsiteX133" fmla="*/ 1244308 w 1446233"/>
                  <a:gd name="connsiteY133" fmla="*/ 577698 h 888286"/>
                  <a:gd name="connsiteX134" fmla="*/ 1245205 w 1446233"/>
                  <a:gd name="connsiteY134" fmla="*/ 577698 h 888286"/>
                  <a:gd name="connsiteX135" fmla="*/ 1246103 w 1446233"/>
                  <a:gd name="connsiteY135" fmla="*/ 577698 h 888286"/>
                  <a:gd name="connsiteX136" fmla="*/ 1247000 w 1446233"/>
                  <a:gd name="connsiteY136" fmla="*/ 577698 h 888286"/>
                  <a:gd name="connsiteX137" fmla="*/ 1247898 w 1446233"/>
                  <a:gd name="connsiteY137" fmla="*/ 577698 h 888286"/>
                  <a:gd name="connsiteX138" fmla="*/ 1247898 w 1446233"/>
                  <a:gd name="connsiteY138" fmla="*/ 577698 h 888286"/>
                  <a:gd name="connsiteX139" fmla="*/ 1248795 w 1446233"/>
                  <a:gd name="connsiteY139" fmla="*/ 577698 h 888286"/>
                  <a:gd name="connsiteX140" fmla="*/ 1249692 w 1446233"/>
                  <a:gd name="connsiteY140" fmla="*/ 577698 h 888286"/>
                  <a:gd name="connsiteX141" fmla="*/ 1250590 w 1446233"/>
                  <a:gd name="connsiteY141" fmla="*/ 577698 h 888286"/>
                  <a:gd name="connsiteX142" fmla="*/ 1251487 w 1446233"/>
                  <a:gd name="connsiteY142" fmla="*/ 578595 h 888286"/>
                  <a:gd name="connsiteX143" fmla="*/ 1251487 w 1446233"/>
                  <a:gd name="connsiteY143" fmla="*/ 578595 h 888286"/>
                  <a:gd name="connsiteX144" fmla="*/ 1252385 w 1446233"/>
                  <a:gd name="connsiteY144" fmla="*/ 578595 h 888286"/>
                  <a:gd name="connsiteX145" fmla="*/ 1253282 w 1446233"/>
                  <a:gd name="connsiteY145" fmla="*/ 578595 h 888286"/>
                  <a:gd name="connsiteX146" fmla="*/ 1254180 w 1446233"/>
                  <a:gd name="connsiteY146" fmla="*/ 578595 h 888286"/>
                  <a:gd name="connsiteX147" fmla="*/ 1255077 w 1446233"/>
                  <a:gd name="connsiteY147" fmla="*/ 579493 h 888286"/>
                  <a:gd name="connsiteX148" fmla="*/ 1255975 w 1446233"/>
                  <a:gd name="connsiteY148" fmla="*/ 579493 h 888286"/>
                  <a:gd name="connsiteX149" fmla="*/ 1255975 w 1446233"/>
                  <a:gd name="connsiteY149" fmla="*/ 579493 h 888286"/>
                  <a:gd name="connsiteX150" fmla="*/ 1256872 w 1446233"/>
                  <a:gd name="connsiteY150" fmla="*/ 580391 h 888286"/>
                  <a:gd name="connsiteX151" fmla="*/ 1257769 w 1446233"/>
                  <a:gd name="connsiteY151" fmla="*/ 581288 h 888286"/>
                  <a:gd name="connsiteX152" fmla="*/ 1258667 w 1446233"/>
                  <a:gd name="connsiteY152" fmla="*/ 582186 h 888286"/>
                  <a:gd name="connsiteX153" fmla="*/ 1259564 w 1446233"/>
                  <a:gd name="connsiteY153" fmla="*/ 582186 h 888286"/>
                  <a:gd name="connsiteX154" fmla="*/ 1259564 w 1446233"/>
                  <a:gd name="connsiteY154" fmla="*/ 582186 h 888286"/>
                  <a:gd name="connsiteX155" fmla="*/ 1260462 w 1446233"/>
                  <a:gd name="connsiteY155" fmla="*/ 583084 h 888286"/>
                  <a:gd name="connsiteX156" fmla="*/ 1261359 w 1446233"/>
                  <a:gd name="connsiteY156" fmla="*/ 583981 h 888286"/>
                  <a:gd name="connsiteX157" fmla="*/ 1262257 w 1446233"/>
                  <a:gd name="connsiteY157" fmla="*/ 584879 h 888286"/>
                  <a:gd name="connsiteX158" fmla="*/ 1263154 w 1446233"/>
                  <a:gd name="connsiteY158" fmla="*/ 585777 h 888286"/>
                  <a:gd name="connsiteX159" fmla="*/ 1445336 w 1446233"/>
                  <a:gd name="connsiteY159" fmla="*/ 583981 h 888286"/>
                  <a:gd name="connsiteX160" fmla="*/ 1445336 w 1446233"/>
                  <a:gd name="connsiteY160" fmla="*/ 583981 h 888286"/>
                  <a:gd name="connsiteX161" fmla="*/ 1445336 w 1446233"/>
                  <a:gd name="connsiteY161" fmla="*/ 583981 h 888286"/>
                  <a:gd name="connsiteX162" fmla="*/ 1445336 w 1446233"/>
                  <a:gd name="connsiteY162" fmla="*/ 583981 h 888286"/>
                  <a:gd name="connsiteX163" fmla="*/ 1445336 w 1446233"/>
                  <a:gd name="connsiteY163" fmla="*/ 583981 h 888286"/>
                  <a:gd name="connsiteX164" fmla="*/ 1445336 w 1446233"/>
                  <a:gd name="connsiteY164" fmla="*/ 583981 h 888286"/>
                  <a:gd name="connsiteX165" fmla="*/ 1445336 w 1446233"/>
                  <a:gd name="connsiteY165" fmla="*/ 583981 h 888286"/>
                  <a:gd name="connsiteX166" fmla="*/ 1445336 w 1446233"/>
                  <a:gd name="connsiteY166" fmla="*/ 583981 h 888286"/>
                  <a:gd name="connsiteX167" fmla="*/ 1445336 w 1446233"/>
                  <a:gd name="connsiteY167" fmla="*/ 583981 h 888286"/>
                  <a:gd name="connsiteX168" fmla="*/ 1445336 w 1446233"/>
                  <a:gd name="connsiteY168" fmla="*/ 583981 h 888286"/>
                  <a:gd name="connsiteX169" fmla="*/ 1445336 w 1446233"/>
                  <a:gd name="connsiteY169" fmla="*/ 583981 h 888286"/>
                  <a:gd name="connsiteX170" fmla="*/ 1445336 w 1446233"/>
                  <a:gd name="connsiteY170" fmla="*/ 583981 h 888286"/>
                  <a:gd name="connsiteX171" fmla="*/ 1445336 w 1446233"/>
                  <a:gd name="connsiteY171" fmla="*/ 583981 h 888286"/>
                  <a:gd name="connsiteX172" fmla="*/ 1445336 w 1446233"/>
                  <a:gd name="connsiteY172" fmla="*/ 583981 h 888286"/>
                  <a:gd name="connsiteX173" fmla="*/ 1445336 w 1446233"/>
                  <a:gd name="connsiteY173" fmla="*/ 583981 h 888286"/>
                  <a:gd name="connsiteX174" fmla="*/ 1445336 w 1446233"/>
                  <a:gd name="connsiteY174" fmla="*/ 583981 h 888286"/>
                  <a:gd name="connsiteX175" fmla="*/ 1445336 w 1446233"/>
                  <a:gd name="connsiteY175" fmla="*/ 583981 h 888286"/>
                  <a:gd name="connsiteX176" fmla="*/ 1445336 w 1446233"/>
                  <a:gd name="connsiteY176" fmla="*/ 583981 h 888286"/>
                  <a:gd name="connsiteX177" fmla="*/ 1445336 w 1446233"/>
                  <a:gd name="connsiteY177" fmla="*/ 583981 h 888286"/>
                  <a:gd name="connsiteX178" fmla="*/ 1445336 w 1446233"/>
                  <a:gd name="connsiteY178" fmla="*/ 583981 h 888286"/>
                  <a:gd name="connsiteX179" fmla="*/ 1445336 w 1446233"/>
                  <a:gd name="connsiteY179" fmla="*/ 583981 h 888286"/>
                  <a:gd name="connsiteX180" fmla="*/ 1445336 w 1446233"/>
                  <a:gd name="connsiteY180" fmla="*/ 583981 h 888286"/>
                  <a:gd name="connsiteX181" fmla="*/ 1445336 w 1446233"/>
                  <a:gd name="connsiteY181" fmla="*/ 583981 h 888286"/>
                  <a:gd name="connsiteX182" fmla="*/ 1445336 w 1446233"/>
                  <a:gd name="connsiteY182" fmla="*/ 583981 h 888286"/>
                  <a:gd name="connsiteX183" fmla="*/ 1445336 w 1446233"/>
                  <a:gd name="connsiteY183" fmla="*/ 583981 h 888286"/>
                  <a:gd name="connsiteX184" fmla="*/ 1445336 w 1446233"/>
                  <a:gd name="connsiteY184" fmla="*/ 583981 h 888286"/>
                  <a:gd name="connsiteX185" fmla="*/ 1445336 w 1446233"/>
                  <a:gd name="connsiteY185" fmla="*/ 583981 h 888286"/>
                  <a:gd name="connsiteX186" fmla="*/ 1445336 w 1446233"/>
                  <a:gd name="connsiteY186" fmla="*/ 583981 h 888286"/>
                  <a:gd name="connsiteX187" fmla="*/ 1445336 w 1446233"/>
                  <a:gd name="connsiteY187" fmla="*/ 583981 h 888286"/>
                  <a:gd name="connsiteX188" fmla="*/ 1445336 w 1446233"/>
                  <a:gd name="connsiteY188" fmla="*/ 583981 h 888286"/>
                  <a:gd name="connsiteX189" fmla="*/ 1445336 w 1446233"/>
                  <a:gd name="connsiteY189" fmla="*/ 583981 h 888286"/>
                  <a:gd name="connsiteX190" fmla="*/ 1445336 w 1446233"/>
                  <a:gd name="connsiteY190" fmla="*/ 583981 h 888286"/>
                  <a:gd name="connsiteX191" fmla="*/ 1445336 w 1446233"/>
                  <a:gd name="connsiteY191" fmla="*/ 583981 h 888286"/>
                  <a:gd name="connsiteX192" fmla="*/ 1445336 w 1446233"/>
                  <a:gd name="connsiteY192" fmla="*/ 583981 h 888286"/>
                  <a:gd name="connsiteX193" fmla="*/ 1445336 w 1446233"/>
                  <a:gd name="connsiteY193" fmla="*/ 583981 h 888286"/>
                  <a:gd name="connsiteX194" fmla="*/ 1445336 w 1446233"/>
                  <a:gd name="connsiteY194" fmla="*/ 583981 h 888286"/>
                  <a:gd name="connsiteX195" fmla="*/ 1445336 w 1446233"/>
                  <a:gd name="connsiteY195" fmla="*/ 583981 h 888286"/>
                  <a:gd name="connsiteX196" fmla="*/ 1445336 w 1446233"/>
                  <a:gd name="connsiteY196" fmla="*/ 583981 h 888286"/>
                  <a:gd name="connsiteX197" fmla="*/ 1445336 w 1446233"/>
                  <a:gd name="connsiteY197" fmla="*/ 583981 h 888286"/>
                  <a:gd name="connsiteX198" fmla="*/ 1445336 w 1446233"/>
                  <a:gd name="connsiteY198" fmla="*/ 583981 h 888286"/>
                  <a:gd name="connsiteX199" fmla="*/ 1445336 w 1446233"/>
                  <a:gd name="connsiteY199" fmla="*/ 583981 h 888286"/>
                  <a:gd name="connsiteX200" fmla="*/ 1445336 w 1446233"/>
                  <a:gd name="connsiteY200" fmla="*/ 583981 h 888286"/>
                  <a:gd name="connsiteX201" fmla="*/ 1445336 w 1446233"/>
                  <a:gd name="connsiteY201" fmla="*/ 583981 h 888286"/>
                  <a:gd name="connsiteX202" fmla="*/ 1445336 w 1446233"/>
                  <a:gd name="connsiteY202" fmla="*/ 583981 h 888286"/>
                  <a:gd name="connsiteX203" fmla="*/ 1445336 w 1446233"/>
                  <a:gd name="connsiteY203" fmla="*/ 583981 h 888286"/>
                  <a:gd name="connsiteX204" fmla="*/ 1445336 w 1446233"/>
                  <a:gd name="connsiteY204" fmla="*/ 583981 h 888286"/>
                  <a:gd name="connsiteX205" fmla="*/ 1445336 w 1446233"/>
                  <a:gd name="connsiteY205" fmla="*/ 583981 h 888286"/>
                  <a:gd name="connsiteX206" fmla="*/ 1445336 w 1446233"/>
                  <a:gd name="connsiteY206" fmla="*/ 583981 h 888286"/>
                  <a:gd name="connsiteX207" fmla="*/ 1445336 w 1446233"/>
                  <a:gd name="connsiteY207" fmla="*/ 583981 h 888286"/>
                  <a:gd name="connsiteX208" fmla="*/ 1446233 w 1446233"/>
                  <a:gd name="connsiteY208" fmla="*/ 584879 h 888286"/>
                  <a:gd name="connsiteX209" fmla="*/ 1446233 w 1446233"/>
                  <a:gd name="connsiteY209" fmla="*/ 584879 h 888286"/>
                  <a:gd name="connsiteX210" fmla="*/ 1446233 w 1446233"/>
                  <a:gd name="connsiteY210" fmla="*/ 584879 h 888286"/>
                  <a:gd name="connsiteX211" fmla="*/ 1446233 w 1446233"/>
                  <a:gd name="connsiteY211" fmla="*/ 584879 h 888286"/>
                  <a:gd name="connsiteX212" fmla="*/ 1446233 w 1446233"/>
                  <a:gd name="connsiteY212" fmla="*/ 584879 h 888286"/>
                  <a:gd name="connsiteX213" fmla="*/ 1446233 w 1446233"/>
                  <a:gd name="connsiteY213" fmla="*/ 584879 h 888286"/>
                  <a:gd name="connsiteX214" fmla="*/ 1446233 w 1446233"/>
                  <a:gd name="connsiteY214" fmla="*/ 584879 h 888286"/>
                  <a:gd name="connsiteX215" fmla="*/ 1446233 w 1446233"/>
                  <a:gd name="connsiteY215" fmla="*/ 584879 h 888286"/>
                  <a:gd name="connsiteX216" fmla="*/ 1446233 w 1446233"/>
                  <a:gd name="connsiteY216" fmla="*/ 584879 h 888286"/>
                  <a:gd name="connsiteX217" fmla="*/ 1446233 w 1446233"/>
                  <a:gd name="connsiteY217" fmla="*/ 584879 h 888286"/>
                  <a:gd name="connsiteX218" fmla="*/ 1446233 w 1446233"/>
                  <a:gd name="connsiteY218" fmla="*/ 584879 h 888286"/>
                  <a:gd name="connsiteX219" fmla="*/ 1446233 w 1446233"/>
                  <a:gd name="connsiteY219" fmla="*/ 584879 h 888286"/>
                  <a:gd name="connsiteX220" fmla="*/ 1446233 w 1446233"/>
                  <a:gd name="connsiteY220" fmla="*/ 584879 h 888286"/>
                  <a:gd name="connsiteX221" fmla="*/ 1446233 w 1446233"/>
                  <a:gd name="connsiteY221" fmla="*/ 584879 h 888286"/>
                  <a:gd name="connsiteX222" fmla="*/ 1446233 w 1446233"/>
                  <a:gd name="connsiteY222" fmla="*/ 584879 h 888286"/>
                  <a:gd name="connsiteX223" fmla="*/ 986741 w 1446233"/>
                  <a:gd name="connsiteY223" fmla="*/ 46286 h 88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1446233" h="888286">
                    <a:moveTo>
                      <a:pt x="986741" y="46286"/>
                    </a:moveTo>
                    <a:cubicBezTo>
                      <a:pt x="607121" y="-96441"/>
                      <a:pt x="185321" y="101941"/>
                      <a:pt x="45319" y="489727"/>
                    </a:cubicBezTo>
                    <a:cubicBezTo>
                      <a:pt x="-2246" y="621683"/>
                      <a:pt x="-11220" y="759024"/>
                      <a:pt x="13011" y="888286"/>
                    </a:cubicBezTo>
                    <a:lnTo>
                      <a:pt x="16601" y="887388"/>
                    </a:lnTo>
                    <a:lnTo>
                      <a:pt x="17498" y="887388"/>
                    </a:lnTo>
                    <a:lnTo>
                      <a:pt x="20191" y="886491"/>
                    </a:lnTo>
                    <a:lnTo>
                      <a:pt x="23780" y="885593"/>
                    </a:lnTo>
                    <a:lnTo>
                      <a:pt x="27370" y="884695"/>
                    </a:lnTo>
                    <a:lnTo>
                      <a:pt x="30960" y="883798"/>
                    </a:lnTo>
                    <a:lnTo>
                      <a:pt x="31857" y="883798"/>
                    </a:lnTo>
                    <a:lnTo>
                      <a:pt x="34550" y="882900"/>
                    </a:lnTo>
                    <a:lnTo>
                      <a:pt x="38140" y="882003"/>
                    </a:lnTo>
                    <a:lnTo>
                      <a:pt x="41729" y="881105"/>
                    </a:lnTo>
                    <a:lnTo>
                      <a:pt x="48909" y="878412"/>
                    </a:lnTo>
                    <a:lnTo>
                      <a:pt x="52499" y="877514"/>
                    </a:lnTo>
                    <a:lnTo>
                      <a:pt x="56088" y="876617"/>
                    </a:lnTo>
                    <a:lnTo>
                      <a:pt x="59678" y="875719"/>
                    </a:lnTo>
                    <a:lnTo>
                      <a:pt x="61473" y="874821"/>
                    </a:lnTo>
                    <a:lnTo>
                      <a:pt x="63268" y="873924"/>
                    </a:lnTo>
                    <a:lnTo>
                      <a:pt x="66858" y="873026"/>
                    </a:lnTo>
                    <a:lnTo>
                      <a:pt x="70448" y="872128"/>
                    </a:lnTo>
                    <a:lnTo>
                      <a:pt x="74037" y="871231"/>
                    </a:lnTo>
                    <a:lnTo>
                      <a:pt x="75832" y="870333"/>
                    </a:lnTo>
                    <a:lnTo>
                      <a:pt x="77627" y="869435"/>
                    </a:lnTo>
                    <a:lnTo>
                      <a:pt x="81217" y="868538"/>
                    </a:lnTo>
                    <a:lnTo>
                      <a:pt x="84807" y="867640"/>
                    </a:lnTo>
                    <a:lnTo>
                      <a:pt x="88397" y="866742"/>
                    </a:lnTo>
                    <a:lnTo>
                      <a:pt x="90191" y="865845"/>
                    </a:lnTo>
                    <a:lnTo>
                      <a:pt x="91986" y="864947"/>
                    </a:lnTo>
                    <a:lnTo>
                      <a:pt x="95576" y="864049"/>
                    </a:lnTo>
                    <a:lnTo>
                      <a:pt x="99166" y="863152"/>
                    </a:lnTo>
                    <a:lnTo>
                      <a:pt x="102756" y="862254"/>
                    </a:lnTo>
                    <a:lnTo>
                      <a:pt x="104551" y="861357"/>
                    </a:lnTo>
                    <a:lnTo>
                      <a:pt x="105448" y="861357"/>
                    </a:lnTo>
                    <a:lnTo>
                      <a:pt x="109038" y="860459"/>
                    </a:lnTo>
                    <a:lnTo>
                      <a:pt x="112628" y="859561"/>
                    </a:lnTo>
                    <a:lnTo>
                      <a:pt x="116217" y="858664"/>
                    </a:lnTo>
                    <a:lnTo>
                      <a:pt x="118910" y="857766"/>
                    </a:lnTo>
                    <a:lnTo>
                      <a:pt x="119807" y="857766"/>
                    </a:lnTo>
                    <a:lnTo>
                      <a:pt x="123397" y="856868"/>
                    </a:lnTo>
                    <a:lnTo>
                      <a:pt x="126987" y="855971"/>
                    </a:lnTo>
                    <a:lnTo>
                      <a:pt x="130577" y="855073"/>
                    </a:lnTo>
                    <a:lnTo>
                      <a:pt x="133269" y="854175"/>
                    </a:lnTo>
                    <a:lnTo>
                      <a:pt x="134166" y="854175"/>
                    </a:lnTo>
                    <a:lnTo>
                      <a:pt x="137756" y="853278"/>
                    </a:lnTo>
                    <a:lnTo>
                      <a:pt x="141346" y="852380"/>
                    </a:lnTo>
                    <a:lnTo>
                      <a:pt x="144936" y="851482"/>
                    </a:lnTo>
                    <a:lnTo>
                      <a:pt x="147628" y="850585"/>
                    </a:lnTo>
                    <a:lnTo>
                      <a:pt x="148525" y="850585"/>
                    </a:lnTo>
                    <a:lnTo>
                      <a:pt x="152115" y="849687"/>
                    </a:lnTo>
                    <a:lnTo>
                      <a:pt x="155705" y="848789"/>
                    </a:lnTo>
                    <a:lnTo>
                      <a:pt x="159295" y="847892"/>
                    </a:lnTo>
                    <a:lnTo>
                      <a:pt x="162885" y="846994"/>
                    </a:lnTo>
                    <a:lnTo>
                      <a:pt x="162885" y="846994"/>
                    </a:lnTo>
                    <a:lnTo>
                      <a:pt x="166474" y="846096"/>
                    </a:lnTo>
                    <a:lnTo>
                      <a:pt x="170064" y="845199"/>
                    </a:lnTo>
                    <a:lnTo>
                      <a:pt x="173654" y="844301"/>
                    </a:lnTo>
                    <a:lnTo>
                      <a:pt x="177244" y="843403"/>
                    </a:lnTo>
                    <a:lnTo>
                      <a:pt x="177244" y="843403"/>
                    </a:lnTo>
                    <a:lnTo>
                      <a:pt x="180834" y="842506"/>
                    </a:lnTo>
                    <a:lnTo>
                      <a:pt x="184423" y="841608"/>
                    </a:lnTo>
                    <a:lnTo>
                      <a:pt x="188013" y="840710"/>
                    </a:lnTo>
                    <a:lnTo>
                      <a:pt x="191603" y="839813"/>
                    </a:lnTo>
                    <a:lnTo>
                      <a:pt x="191603" y="839813"/>
                    </a:lnTo>
                    <a:lnTo>
                      <a:pt x="195193" y="838915"/>
                    </a:lnTo>
                    <a:lnTo>
                      <a:pt x="198782" y="838017"/>
                    </a:lnTo>
                    <a:lnTo>
                      <a:pt x="202372" y="837120"/>
                    </a:lnTo>
                    <a:lnTo>
                      <a:pt x="205962" y="836222"/>
                    </a:lnTo>
                    <a:lnTo>
                      <a:pt x="205962" y="836222"/>
                    </a:lnTo>
                    <a:lnTo>
                      <a:pt x="208654" y="835324"/>
                    </a:lnTo>
                    <a:lnTo>
                      <a:pt x="212244" y="834427"/>
                    </a:lnTo>
                    <a:lnTo>
                      <a:pt x="215834" y="833529"/>
                    </a:lnTo>
                    <a:lnTo>
                      <a:pt x="219424" y="832632"/>
                    </a:lnTo>
                    <a:lnTo>
                      <a:pt x="220321" y="832632"/>
                    </a:lnTo>
                    <a:lnTo>
                      <a:pt x="223013" y="831734"/>
                    </a:lnTo>
                    <a:lnTo>
                      <a:pt x="226603" y="830836"/>
                    </a:lnTo>
                    <a:lnTo>
                      <a:pt x="230193" y="829939"/>
                    </a:lnTo>
                    <a:lnTo>
                      <a:pt x="233783" y="829041"/>
                    </a:lnTo>
                    <a:lnTo>
                      <a:pt x="234680" y="829041"/>
                    </a:lnTo>
                    <a:lnTo>
                      <a:pt x="237373" y="828143"/>
                    </a:lnTo>
                    <a:lnTo>
                      <a:pt x="240962" y="827246"/>
                    </a:lnTo>
                    <a:cubicBezTo>
                      <a:pt x="240962" y="825450"/>
                      <a:pt x="240962" y="823655"/>
                      <a:pt x="240962" y="821860"/>
                    </a:cubicBezTo>
                    <a:cubicBezTo>
                      <a:pt x="539812" y="741968"/>
                      <a:pt x="907765" y="726708"/>
                      <a:pt x="907765" y="726708"/>
                    </a:cubicBezTo>
                    <a:cubicBezTo>
                      <a:pt x="986741" y="645919"/>
                      <a:pt x="1042382" y="667463"/>
                      <a:pt x="1042382" y="667463"/>
                    </a:cubicBezTo>
                    <a:cubicBezTo>
                      <a:pt x="1076485" y="560642"/>
                      <a:pt x="1206615" y="577698"/>
                      <a:pt x="1206615" y="577698"/>
                    </a:cubicBezTo>
                    <a:lnTo>
                      <a:pt x="1207512" y="577698"/>
                    </a:lnTo>
                    <a:lnTo>
                      <a:pt x="1208410" y="577698"/>
                    </a:lnTo>
                    <a:lnTo>
                      <a:pt x="1209307" y="577698"/>
                    </a:lnTo>
                    <a:lnTo>
                      <a:pt x="1211102" y="577698"/>
                    </a:lnTo>
                    <a:lnTo>
                      <a:pt x="1212000" y="577698"/>
                    </a:lnTo>
                    <a:lnTo>
                      <a:pt x="1212897" y="577698"/>
                    </a:lnTo>
                    <a:lnTo>
                      <a:pt x="1213795" y="577698"/>
                    </a:lnTo>
                    <a:lnTo>
                      <a:pt x="1214692" y="577698"/>
                    </a:lnTo>
                    <a:lnTo>
                      <a:pt x="1214692" y="577698"/>
                    </a:lnTo>
                    <a:lnTo>
                      <a:pt x="1215589" y="577698"/>
                    </a:lnTo>
                    <a:lnTo>
                      <a:pt x="1216487" y="577698"/>
                    </a:lnTo>
                    <a:lnTo>
                      <a:pt x="1217384" y="577698"/>
                    </a:lnTo>
                    <a:lnTo>
                      <a:pt x="1218282" y="577698"/>
                    </a:lnTo>
                    <a:lnTo>
                      <a:pt x="1218282" y="577698"/>
                    </a:lnTo>
                    <a:lnTo>
                      <a:pt x="1219179" y="577698"/>
                    </a:lnTo>
                    <a:lnTo>
                      <a:pt x="1220077" y="577698"/>
                    </a:lnTo>
                    <a:lnTo>
                      <a:pt x="1220974" y="577698"/>
                    </a:lnTo>
                    <a:lnTo>
                      <a:pt x="1221872" y="577698"/>
                    </a:lnTo>
                    <a:lnTo>
                      <a:pt x="1221872" y="577698"/>
                    </a:lnTo>
                    <a:lnTo>
                      <a:pt x="1222769" y="577698"/>
                    </a:lnTo>
                    <a:lnTo>
                      <a:pt x="1223667" y="577698"/>
                    </a:lnTo>
                    <a:lnTo>
                      <a:pt x="1224564" y="577698"/>
                    </a:lnTo>
                    <a:lnTo>
                      <a:pt x="1225461" y="577698"/>
                    </a:lnTo>
                    <a:lnTo>
                      <a:pt x="1225461" y="577698"/>
                    </a:lnTo>
                    <a:lnTo>
                      <a:pt x="1226359" y="577698"/>
                    </a:lnTo>
                    <a:lnTo>
                      <a:pt x="1227256" y="577698"/>
                    </a:lnTo>
                    <a:lnTo>
                      <a:pt x="1228154" y="577698"/>
                    </a:lnTo>
                    <a:lnTo>
                      <a:pt x="1229051" y="577698"/>
                    </a:lnTo>
                    <a:lnTo>
                      <a:pt x="1229949" y="577698"/>
                    </a:lnTo>
                    <a:lnTo>
                      <a:pt x="1230846" y="577698"/>
                    </a:lnTo>
                    <a:lnTo>
                      <a:pt x="1231743" y="577698"/>
                    </a:lnTo>
                    <a:lnTo>
                      <a:pt x="1232641" y="577698"/>
                    </a:lnTo>
                    <a:lnTo>
                      <a:pt x="1233538" y="577698"/>
                    </a:lnTo>
                    <a:lnTo>
                      <a:pt x="1233538" y="577698"/>
                    </a:lnTo>
                    <a:lnTo>
                      <a:pt x="1234436" y="577698"/>
                    </a:lnTo>
                    <a:lnTo>
                      <a:pt x="1235333" y="577698"/>
                    </a:lnTo>
                    <a:lnTo>
                      <a:pt x="1236231" y="577698"/>
                    </a:lnTo>
                    <a:lnTo>
                      <a:pt x="1237128" y="577698"/>
                    </a:lnTo>
                    <a:lnTo>
                      <a:pt x="1237128" y="577698"/>
                    </a:lnTo>
                    <a:lnTo>
                      <a:pt x="1238026" y="577698"/>
                    </a:lnTo>
                    <a:lnTo>
                      <a:pt x="1238923" y="577698"/>
                    </a:lnTo>
                    <a:lnTo>
                      <a:pt x="1239820" y="577698"/>
                    </a:lnTo>
                    <a:lnTo>
                      <a:pt x="1240718" y="577698"/>
                    </a:lnTo>
                    <a:lnTo>
                      <a:pt x="1240718" y="577698"/>
                    </a:lnTo>
                    <a:lnTo>
                      <a:pt x="1241615" y="577698"/>
                    </a:lnTo>
                    <a:lnTo>
                      <a:pt x="1242513" y="577698"/>
                    </a:lnTo>
                    <a:lnTo>
                      <a:pt x="1243410" y="577698"/>
                    </a:lnTo>
                    <a:lnTo>
                      <a:pt x="1244308" y="577698"/>
                    </a:lnTo>
                    <a:lnTo>
                      <a:pt x="1244308" y="577698"/>
                    </a:lnTo>
                    <a:lnTo>
                      <a:pt x="1245205" y="577698"/>
                    </a:lnTo>
                    <a:lnTo>
                      <a:pt x="1246103" y="577698"/>
                    </a:lnTo>
                    <a:lnTo>
                      <a:pt x="1247000" y="577698"/>
                    </a:lnTo>
                    <a:lnTo>
                      <a:pt x="1247898" y="577698"/>
                    </a:lnTo>
                    <a:lnTo>
                      <a:pt x="1247898" y="577698"/>
                    </a:lnTo>
                    <a:lnTo>
                      <a:pt x="1248795" y="577698"/>
                    </a:lnTo>
                    <a:lnTo>
                      <a:pt x="1249692" y="577698"/>
                    </a:lnTo>
                    <a:lnTo>
                      <a:pt x="1250590" y="577698"/>
                    </a:lnTo>
                    <a:lnTo>
                      <a:pt x="1251487" y="578595"/>
                    </a:lnTo>
                    <a:lnTo>
                      <a:pt x="1251487" y="578595"/>
                    </a:lnTo>
                    <a:lnTo>
                      <a:pt x="1252385" y="578595"/>
                    </a:lnTo>
                    <a:lnTo>
                      <a:pt x="1253282" y="578595"/>
                    </a:lnTo>
                    <a:lnTo>
                      <a:pt x="1254180" y="578595"/>
                    </a:lnTo>
                    <a:lnTo>
                      <a:pt x="1255077" y="579493"/>
                    </a:lnTo>
                    <a:lnTo>
                      <a:pt x="1255975" y="579493"/>
                    </a:lnTo>
                    <a:lnTo>
                      <a:pt x="1255975" y="579493"/>
                    </a:lnTo>
                    <a:lnTo>
                      <a:pt x="1256872" y="580391"/>
                    </a:lnTo>
                    <a:lnTo>
                      <a:pt x="1257769" y="581288"/>
                    </a:lnTo>
                    <a:lnTo>
                      <a:pt x="1258667" y="582186"/>
                    </a:lnTo>
                    <a:lnTo>
                      <a:pt x="1259564" y="582186"/>
                    </a:lnTo>
                    <a:lnTo>
                      <a:pt x="1259564" y="582186"/>
                    </a:lnTo>
                    <a:lnTo>
                      <a:pt x="1260462" y="583084"/>
                    </a:lnTo>
                    <a:lnTo>
                      <a:pt x="1261359" y="583981"/>
                    </a:lnTo>
                    <a:lnTo>
                      <a:pt x="1262257" y="584879"/>
                    </a:lnTo>
                    <a:lnTo>
                      <a:pt x="1263154" y="585777"/>
                    </a:lnTo>
                    <a:cubicBezTo>
                      <a:pt x="1317001" y="549870"/>
                      <a:pt x="1387899" y="548075"/>
                      <a:pt x="1445336" y="583981"/>
                    </a:cubicBez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cubicBezTo>
                      <a:pt x="1397771" y="347898"/>
                      <a:pt x="1230846" y="137847"/>
                      <a:pt x="986741" y="46286"/>
                    </a:cubicBezTo>
                    <a:close/>
                  </a:path>
                </a:pathLst>
              </a:custGeom>
              <a:solidFill>
                <a:srgbClr val="65B24C"/>
              </a:solidFill>
              <a:ln w="897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68E2D2AA-C989-D9C8-3566-3208AE0E0DAD}"/>
                  </a:ext>
                </a:extLst>
              </p:cNvPr>
              <p:cNvSpPr/>
              <p:nvPr/>
            </p:nvSpPr>
            <p:spPr>
              <a:xfrm>
                <a:off x="927062" y="4808279"/>
                <a:ext cx="2262462" cy="1101183"/>
              </a:xfrm>
              <a:custGeom>
                <a:avLst/>
                <a:gdLst>
                  <a:gd name="connsiteX0" fmla="*/ 2262463 w 2262462"/>
                  <a:gd name="connsiteY0" fmla="*/ 35668 h 1101183"/>
                  <a:gd name="connsiteX1" fmla="*/ 0 w 2262462"/>
                  <a:gd name="connsiteY1" fmla="*/ 635301 h 1101183"/>
                  <a:gd name="connsiteX2" fmla="*/ 564494 w 2262462"/>
                  <a:gd name="connsiteY2" fmla="*/ 1091309 h 1101183"/>
                  <a:gd name="connsiteX3" fmla="*/ 589622 w 2262462"/>
                  <a:gd name="connsiteY3" fmla="*/ 1101184 h 1101183"/>
                  <a:gd name="connsiteX4" fmla="*/ 590520 w 2262462"/>
                  <a:gd name="connsiteY4" fmla="*/ 1099388 h 1101183"/>
                  <a:gd name="connsiteX5" fmla="*/ 1173860 w 2262462"/>
                  <a:gd name="connsiteY5" fmla="*/ 515015 h 1101183"/>
                  <a:gd name="connsiteX6" fmla="*/ 1174758 w 2262462"/>
                  <a:gd name="connsiteY6" fmla="*/ 513220 h 1101183"/>
                  <a:gd name="connsiteX7" fmla="*/ 1617199 w 2262462"/>
                  <a:gd name="connsiteY7" fmla="*/ 292397 h 1101183"/>
                  <a:gd name="connsiteX8" fmla="*/ 1618994 w 2262462"/>
                  <a:gd name="connsiteY8" fmla="*/ 293294 h 1101183"/>
                  <a:gd name="connsiteX9" fmla="*/ 1701559 w 2262462"/>
                  <a:gd name="connsiteY9" fmla="*/ 266365 h 1101183"/>
                  <a:gd name="connsiteX10" fmla="*/ 1701559 w 2262462"/>
                  <a:gd name="connsiteY10" fmla="*/ 266365 h 1101183"/>
                  <a:gd name="connsiteX11" fmla="*/ 1720405 w 2262462"/>
                  <a:gd name="connsiteY11" fmla="*/ 260979 h 1101183"/>
                  <a:gd name="connsiteX12" fmla="*/ 2230155 w 2262462"/>
                  <a:gd name="connsiteY12" fmla="*/ 182883 h 1101183"/>
                  <a:gd name="connsiteX13" fmla="*/ 2236437 w 2262462"/>
                  <a:gd name="connsiteY13" fmla="*/ 182883 h 1101183"/>
                  <a:gd name="connsiteX14" fmla="*/ 2262463 w 2262462"/>
                  <a:gd name="connsiteY14" fmla="*/ 35668 h 110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2462" h="1101183">
                    <a:moveTo>
                      <a:pt x="2262463" y="35668"/>
                    </a:moveTo>
                    <a:cubicBezTo>
                      <a:pt x="1450274" y="-93595"/>
                      <a:pt x="633597" y="133512"/>
                      <a:pt x="0" y="635301"/>
                    </a:cubicBezTo>
                    <a:cubicBezTo>
                      <a:pt x="137309" y="833683"/>
                      <a:pt x="329363" y="994363"/>
                      <a:pt x="564494" y="1091309"/>
                    </a:cubicBezTo>
                    <a:cubicBezTo>
                      <a:pt x="572571" y="1094900"/>
                      <a:pt x="581545" y="1097593"/>
                      <a:pt x="589622" y="1101184"/>
                    </a:cubicBezTo>
                    <a:lnTo>
                      <a:pt x="590520" y="1099388"/>
                    </a:lnTo>
                    <a:cubicBezTo>
                      <a:pt x="746676" y="864203"/>
                      <a:pt x="945909" y="665821"/>
                      <a:pt x="1173860" y="515015"/>
                    </a:cubicBezTo>
                    <a:lnTo>
                      <a:pt x="1174758" y="513220"/>
                    </a:lnTo>
                    <a:cubicBezTo>
                      <a:pt x="1240271" y="468337"/>
                      <a:pt x="1402709" y="365107"/>
                      <a:pt x="1617199" y="292397"/>
                    </a:cubicBezTo>
                    <a:lnTo>
                      <a:pt x="1618994" y="293294"/>
                    </a:lnTo>
                    <a:cubicBezTo>
                      <a:pt x="1646814" y="283420"/>
                      <a:pt x="1673738" y="274444"/>
                      <a:pt x="1701559" y="266365"/>
                    </a:cubicBezTo>
                    <a:lnTo>
                      <a:pt x="1701559" y="266365"/>
                    </a:lnTo>
                    <a:cubicBezTo>
                      <a:pt x="1708738" y="264570"/>
                      <a:pt x="1715020" y="262774"/>
                      <a:pt x="1720405" y="260979"/>
                    </a:cubicBezTo>
                    <a:cubicBezTo>
                      <a:pt x="1884638" y="213403"/>
                      <a:pt x="2056050" y="186474"/>
                      <a:pt x="2230155" y="182883"/>
                    </a:cubicBezTo>
                    <a:lnTo>
                      <a:pt x="2236437" y="182883"/>
                    </a:lnTo>
                    <a:cubicBezTo>
                      <a:pt x="2248104" y="133512"/>
                      <a:pt x="2257078" y="84141"/>
                      <a:pt x="2262463" y="35668"/>
                    </a:cubicBezTo>
                  </a:path>
                </a:pathLst>
              </a:custGeom>
              <a:solidFill>
                <a:srgbClr val="65B24C"/>
              </a:solidFill>
              <a:ln w="897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6B093A46-E7AB-AE75-43BF-7583EA808622}"/>
                  </a:ext>
                </a:extLst>
              </p:cNvPr>
              <p:cNvSpPr/>
              <p:nvPr/>
            </p:nvSpPr>
            <p:spPr>
              <a:xfrm>
                <a:off x="1572326" y="4997445"/>
                <a:ext cx="1603736" cy="984691"/>
              </a:xfrm>
              <a:custGeom>
                <a:avLst/>
                <a:gdLst>
                  <a:gd name="connsiteX0" fmla="*/ 1603737 w 1603736"/>
                  <a:gd name="connsiteY0" fmla="*/ 0 h 984691"/>
                  <a:gd name="connsiteX1" fmla="*/ 1595660 w 1603736"/>
                  <a:gd name="connsiteY1" fmla="*/ 0 h 984691"/>
                  <a:gd name="connsiteX2" fmla="*/ 1135270 w 1603736"/>
                  <a:gd name="connsiteY2" fmla="*/ 76301 h 984691"/>
                  <a:gd name="connsiteX3" fmla="*/ 1097577 w 1603736"/>
                  <a:gd name="connsiteY3" fmla="*/ 87970 h 984691"/>
                  <a:gd name="connsiteX4" fmla="*/ 1097577 w 1603736"/>
                  <a:gd name="connsiteY4" fmla="*/ 87970 h 984691"/>
                  <a:gd name="connsiteX5" fmla="*/ 1023089 w 1603736"/>
                  <a:gd name="connsiteY5" fmla="*/ 112207 h 984691"/>
                  <a:gd name="connsiteX6" fmla="*/ 1024884 w 1603736"/>
                  <a:gd name="connsiteY6" fmla="*/ 113105 h 984691"/>
                  <a:gd name="connsiteX7" fmla="*/ 524109 w 1603736"/>
                  <a:gd name="connsiteY7" fmla="*/ 372527 h 984691"/>
                  <a:gd name="connsiteX8" fmla="*/ 525904 w 1603736"/>
                  <a:gd name="connsiteY8" fmla="*/ 370731 h 984691"/>
                  <a:gd name="connsiteX9" fmla="*/ 475647 w 1603736"/>
                  <a:gd name="connsiteY9" fmla="*/ 407535 h 984691"/>
                  <a:gd name="connsiteX10" fmla="*/ 407441 w 1603736"/>
                  <a:gd name="connsiteY10" fmla="*/ 461395 h 984691"/>
                  <a:gd name="connsiteX11" fmla="*/ 0 w 1603736"/>
                  <a:gd name="connsiteY11" fmla="*/ 921891 h 984691"/>
                  <a:gd name="connsiteX12" fmla="*/ 441544 w 1603736"/>
                  <a:gd name="connsiteY12" fmla="*/ 983829 h 984691"/>
                  <a:gd name="connsiteX13" fmla="*/ 1557070 w 1603736"/>
                  <a:gd name="connsiteY13" fmla="*/ 153499 h 984691"/>
                  <a:gd name="connsiteX14" fmla="*/ 1603737 w 1603736"/>
                  <a:gd name="connsiteY14" fmla="*/ 0 h 984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03736" h="984691">
                    <a:moveTo>
                      <a:pt x="1603737" y="0"/>
                    </a:moveTo>
                    <a:cubicBezTo>
                      <a:pt x="1601045" y="0"/>
                      <a:pt x="1598352" y="0"/>
                      <a:pt x="1595660" y="0"/>
                    </a:cubicBezTo>
                    <a:cubicBezTo>
                      <a:pt x="1438607" y="7181"/>
                      <a:pt x="1284246" y="33213"/>
                      <a:pt x="1135270" y="76301"/>
                    </a:cubicBezTo>
                    <a:cubicBezTo>
                      <a:pt x="1123603" y="78994"/>
                      <a:pt x="1111039" y="83482"/>
                      <a:pt x="1097577" y="87970"/>
                    </a:cubicBezTo>
                    <a:lnTo>
                      <a:pt x="1097577" y="87970"/>
                    </a:lnTo>
                    <a:cubicBezTo>
                      <a:pt x="1072449" y="96049"/>
                      <a:pt x="1048218" y="104128"/>
                      <a:pt x="1023089" y="112207"/>
                    </a:cubicBezTo>
                    <a:lnTo>
                      <a:pt x="1024884" y="113105"/>
                    </a:lnTo>
                    <a:cubicBezTo>
                      <a:pt x="800522" y="195689"/>
                      <a:pt x="629110" y="299817"/>
                      <a:pt x="524109" y="372527"/>
                    </a:cubicBezTo>
                    <a:lnTo>
                      <a:pt x="525904" y="370731"/>
                    </a:lnTo>
                    <a:cubicBezTo>
                      <a:pt x="508852" y="382401"/>
                      <a:pt x="492698" y="394968"/>
                      <a:pt x="475647" y="407535"/>
                    </a:cubicBezTo>
                    <a:cubicBezTo>
                      <a:pt x="431672" y="440748"/>
                      <a:pt x="407441" y="461395"/>
                      <a:pt x="407441" y="461395"/>
                    </a:cubicBezTo>
                    <a:cubicBezTo>
                      <a:pt x="251285" y="591555"/>
                      <a:pt x="113078" y="745951"/>
                      <a:pt x="0" y="921891"/>
                    </a:cubicBezTo>
                    <a:cubicBezTo>
                      <a:pt x="146284" y="969467"/>
                      <a:pt x="295260" y="989215"/>
                      <a:pt x="441544" y="983829"/>
                    </a:cubicBezTo>
                    <a:cubicBezTo>
                      <a:pt x="929755" y="955105"/>
                      <a:pt x="1377581" y="643618"/>
                      <a:pt x="1557070" y="153499"/>
                    </a:cubicBezTo>
                    <a:cubicBezTo>
                      <a:pt x="1576814" y="102333"/>
                      <a:pt x="1592070" y="51166"/>
                      <a:pt x="1603737" y="0"/>
                    </a:cubicBezTo>
                  </a:path>
                </a:pathLst>
              </a:custGeom>
              <a:solidFill>
                <a:srgbClr val="1E5642"/>
              </a:solidFill>
              <a:ln w="897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6E269558-2F3E-CDA7-7E28-F6C8C3F9125B}"/>
                  </a:ext>
                </a:extLst>
              </p:cNvPr>
              <p:cNvSpPr/>
              <p:nvPr/>
            </p:nvSpPr>
            <p:spPr>
              <a:xfrm>
                <a:off x="2164286" y="5074837"/>
                <a:ext cx="745540" cy="400385"/>
              </a:xfrm>
              <a:custGeom>
                <a:avLst/>
                <a:gdLst>
                  <a:gd name="connsiteX0" fmla="*/ 743440 w 745540"/>
                  <a:gd name="connsiteY0" fmla="*/ 235890 h 400385"/>
                  <a:gd name="connsiteX1" fmla="*/ 733569 w 745540"/>
                  <a:gd name="connsiteY1" fmla="*/ 237685 h 400385"/>
                  <a:gd name="connsiteX2" fmla="*/ 700363 w 745540"/>
                  <a:gd name="connsiteY2" fmla="*/ 208063 h 400385"/>
                  <a:gd name="connsiteX3" fmla="*/ 677030 w 745540"/>
                  <a:gd name="connsiteY3" fmla="*/ 120092 h 400385"/>
                  <a:gd name="connsiteX4" fmla="*/ 709338 w 745540"/>
                  <a:gd name="connsiteY4" fmla="*/ 66233 h 400385"/>
                  <a:gd name="connsiteX5" fmla="*/ 663568 w 745540"/>
                  <a:gd name="connsiteY5" fmla="*/ 84186 h 400385"/>
                  <a:gd name="connsiteX6" fmla="*/ 674337 w 745540"/>
                  <a:gd name="connsiteY6" fmla="*/ 52768 h 400385"/>
                  <a:gd name="connsiteX7" fmla="*/ 640234 w 745540"/>
                  <a:gd name="connsiteY7" fmla="*/ 78800 h 400385"/>
                  <a:gd name="connsiteX8" fmla="*/ 587285 w 745540"/>
                  <a:gd name="connsiteY8" fmla="*/ 50075 h 400385"/>
                  <a:gd name="connsiteX9" fmla="*/ 373692 w 745540"/>
                  <a:gd name="connsiteY9" fmla="*/ 4295 h 400385"/>
                  <a:gd name="connsiteX10" fmla="*/ 250742 w 745540"/>
                  <a:gd name="connsiteY10" fmla="*/ 704 h 400385"/>
                  <a:gd name="connsiteX11" fmla="*/ 210357 w 745540"/>
                  <a:gd name="connsiteY11" fmla="*/ 2500 h 400385"/>
                  <a:gd name="connsiteX12" fmla="*/ 132279 w 745540"/>
                  <a:gd name="connsiteY12" fmla="*/ 19555 h 400385"/>
                  <a:gd name="connsiteX13" fmla="*/ 47919 w 745540"/>
                  <a:gd name="connsiteY13" fmla="*/ 89572 h 400385"/>
                  <a:gd name="connsiteX14" fmla="*/ 47022 w 745540"/>
                  <a:gd name="connsiteY14" fmla="*/ 91368 h 400385"/>
                  <a:gd name="connsiteX15" fmla="*/ 45227 w 745540"/>
                  <a:gd name="connsiteY15" fmla="*/ 86879 h 400385"/>
                  <a:gd name="connsiteX16" fmla="*/ 45227 w 745540"/>
                  <a:gd name="connsiteY16" fmla="*/ 86879 h 400385"/>
                  <a:gd name="connsiteX17" fmla="*/ 46125 w 745540"/>
                  <a:gd name="connsiteY17" fmla="*/ 76107 h 400385"/>
                  <a:gd name="connsiteX18" fmla="*/ 43432 w 745540"/>
                  <a:gd name="connsiteY18" fmla="*/ 65336 h 400385"/>
                  <a:gd name="connsiteX19" fmla="*/ 29970 w 745540"/>
                  <a:gd name="connsiteY19" fmla="*/ 52768 h 400385"/>
                  <a:gd name="connsiteX20" fmla="*/ 29073 w 745540"/>
                  <a:gd name="connsiteY20" fmla="*/ 56359 h 400385"/>
                  <a:gd name="connsiteX21" fmla="*/ 38945 w 745540"/>
                  <a:gd name="connsiteY21" fmla="*/ 77903 h 400385"/>
                  <a:gd name="connsiteX22" fmla="*/ 21893 w 745540"/>
                  <a:gd name="connsiteY22" fmla="*/ 67131 h 400385"/>
                  <a:gd name="connsiteX23" fmla="*/ 18304 w 745540"/>
                  <a:gd name="connsiteY23" fmla="*/ 67131 h 400385"/>
                  <a:gd name="connsiteX24" fmla="*/ 3047 w 745540"/>
                  <a:gd name="connsiteY24" fmla="*/ 97651 h 400385"/>
                  <a:gd name="connsiteX25" fmla="*/ 21893 w 745540"/>
                  <a:gd name="connsiteY25" fmla="*/ 106627 h 400385"/>
                  <a:gd name="connsiteX26" fmla="*/ 38945 w 745540"/>
                  <a:gd name="connsiteY26" fmla="*/ 97651 h 400385"/>
                  <a:gd name="connsiteX27" fmla="*/ 41637 w 745540"/>
                  <a:gd name="connsiteY27" fmla="*/ 103935 h 400385"/>
                  <a:gd name="connsiteX28" fmla="*/ 34458 w 745540"/>
                  <a:gd name="connsiteY28" fmla="*/ 177542 h 400385"/>
                  <a:gd name="connsiteX29" fmla="*/ 47022 w 745540"/>
                  <a:gd name="connsiteY29" fmla="*/ 217039 h 400385"/>
                  <a:gd name="connsiteX30" fmla="*/ 55996 w 745540"/>
                  <a:gd name="connsiteY30" fmla="*/ 243969 h 400385"/>
                  <a:gd name="connsiteX31" fmla="*/ 56894 w 745540"/>
                  <a:gd name="connsiteY31" fmla="*/ 248457 h 400385"/>
                  <a:gd name="connsiteX32" fmla="*/ 54201 w 745540"/>
                  <a:gd name="connsiteY32" fmla="*/ 253843 h 400385"/>
                  <a:gd name="connsiteX33" fmla="*/ 38945 w 745540"/>
                  <a:gd name="connsiteY33" fmla="*/ 281670 h 400385"/>
                  <a:gd name="connsiteX34" fmla="*/ 40740 w 745540"/>
                  <a:gd name="connsiteY34" fmla="*/ 317576 h 400385"/>
                  <a:gd name="connsiteX35" fmla="*/ 44330 w 745540"/>
                  <a:gd name="connsiteY35" fmla="*/ 332837 h 400385"/>
                  <a:gd name="connsiteX36" fmla="*/ 43432 w 745540"/>
                  <a:gd name="connsiteY36" fmla="*/ 361562 h 400385"/>
                  <a:gd name="connsiteX37" fmla="*/ 47022 w 745540"/>
                  <a:gd name="connsiteY37" fmla="*/ 375026 h 400385"/>
                  <a:gd name="connsiteX38" fmla="*/ 52407 w 745540"/>
                  <a:gd name="connsiteY38" fmla="*/ 381310 h 400385"/>
                  <a:gd name="connsiteX39" fmla="*/ 56894 w 745540"/>
                  <a:gd name="connsiteY39" fmla="*/ 381310 h 400385"/>
                  <a:gd name="connsiteX40" fmla="*/ 56894 w 745540"/>
                  <a:gd name="connsiteY40" fmla="*/ 381310 h 400385"/>
                  <a:gd name="connsiteX41" fmla="*/ 65868 w 745540"/>
                  <a:gd name="connsiteY41" fmla="*/ 394775 h 400385"/>
                  <a:gd name="connsiteX42" fmla="*/ 90099 w 745540"/>
                  <a:gd name="connsiteY42" fmla="*/ 400161 h 400385"/>
                  <a:gd name="connsiteX43" fmla="*/ 100869 w 745540"/>
                  <a:gd name="connsiteY43" fmla="*/ 399263 h 400385"/>
                  <a:gd name="connsiteX44" fmla="*/ 106253 w 745540"/>
                  <a:gd name="connsiteY44" fmla="*/ 384900 h 400385"/>
                  <a:gd name="connsiteX45" fmla="*/ 103561 w 745540"/>
                  <a:gd name="connsiteY45" fmla="*/ 380412 h 400385"/>
                  <a:gd name="connsiteX46" fmla="*/ 89202 w 745540"/>
                  <a:gd name="connsiteY46" fmla="*/ 370538 h 400385"/>
                  <a:gd name="connsiteX47" fmla="*/ 82022 w 745540"/>
                  <a:gd name="connsiteY47" fmla="*/ 311293 h 400385"/>
                  <a:gd name="connsiteX48" fmla="*/ 103561 w 745540"/>
                  <a:gd name="connsiteY48" fmla="*/ 287056 h 400385"/>
                  <a:gd name="connsiteX49" fmla="*/ 117920 w 745540"/>
                  <a:gd name="connsiteY49" fmla="*/ 325655 h 400385"/>
                  <a:gd name="connsiteX50" fmla="*/ 121510 w 745540"/>
                  <a:gd name="connsiteY50" fmla="*/ 349892 h 400385"/>
                  <a:gd name="connsiteX51" fmla="*/ 126895 w 745540"/>
                  <a:gd name="connsiteY51" fmla="*/ 360664 h 400385"/>
                  <a:gd name="connsiteX52" fmla="*/ 137664 w 745540"/>
                  <a:gd name="connsiteY52" fmla="*/ 367845 h 400385"/>
                  <a:gd name="connsiteX53" fmla="*/ 142151 w 745540"/>
                  <a:gd name="connsiteY53" fmla="*/ 375924 h 400385"/>
                  <a:gd name="connsiteX54" fmla="*/ 161895 w 745540"/>
                  <a:gd name="connsiteY54" fmla="*/ 388491 h 400385"/>
                  <a:gd name="connsiteX55" fmla="*/ 187024 w 745540"/>
                  <a:gd name="connsiteY55" fmla="*/ 384003 h 400385"/>
                  <a:gd name="connsiteX56" fmla="*/ 182536 w 745540"/>
                  <a:gd name="connsiteY56" fmla="*/ 373231 h 400385"/>
                  <a:gd name="connsiteX57" fmla="*/ 170870 w 745540"/>
                  <a:gd name="connsiteY57" fmla="*/ 363357 h 400385"/>
                  <a:gd name="connsiteX58" fmla="*/ 150228 w 745540"/>
                  <a:gd name="connsiteY58" fmla="*/ 308600 h 400385"/>
                  <a:gd name="connsiteX59" fmla="*/ 155613 w 745540"/>
                  <a:gd name="connsiteY59" fmla="*/ 270898 h 400385"/>
                  <a:gd name="connsiteX60" fmla="*/ 408693 w 745540"/>
                  <a:gd name="connsiteY60" fmla="*/ 271796 h 400385"/>
                  <a:gd name="connsiteX61" fmla="*/ 426642 w 745540"/>
                  <a:gd name="connsiteY61" fmla="*/ 273591 h 400385"/>
                  <a:gd name="connsiteX62" fmla="*/ 440104 w 745540"/>
                  <a:gd name="connsiteY62" fmla="*/ 351687 h 400385"/>
                  <a:gd name="connsiteX63" fmla="*/ 446386 w 745540"/>
                  <a:gd name="connsiteY63" fmla="*/ 374129 h 400385"/>
                  <a:gd name="connsiteX64" fmla="*/ 468822 w 745540"/>
                  <a:gd name="connsiteY64" fmla="*/ 392082 h 400385"/>
                  <a:gd name="connsiteX65" fmla="*/ 485873 w 745540"/>
                  <a:gd name="connsiteY65" fmla="*/ 384900 h 400385"/>
                  <a:gd name="connsiteX66" fmla="*/ 472412 w 745540"/>
                  <a:gd name="connsiteY66" fmla="*/ 362459 h 400385"/>
                  <a:gd name="connsiteX67" fmla="*/ 475104 w 745540"/>
                  <a:gd name="connsiteY67" fmla="*/ 316679 h 400385"/>
                  <a:gd name="connsiteX68" fmla="*/ 478694 w 745540"/>
                  <a:gd name="connsiteY68" fmla="*/ 323860 h 400385"/>
                  <a:gd name="connsiteX69" fmla="*/ 484976 w 745540"/>
                  <a:gd name="connsiteY69" fmla="*/ 337325 h 400385"/>
                  <a:gd name="connsiteX70" fmla="*/ 488566 w 745540"/>
                  <a:gd name="connsiteY70" fmla="*/ 354380 h 400385"/>
                  <a:gd name="connsiteX71" fmla="*/ 488566 w 745540"/>
                  <a:gd name="connsiteY71" fmla="*/ 373231 h 400385"/>
                  <a:gd name="connsiteX72" fmla="*/ 492155 w 745540"/>
                  <a:gd name="connsiteY72" fmla="*/ 382208 h 400385"/>
                  <a:gd name="connsiteX73" fmla="*/ 496643 w 745540"/>
                  <a:gd name="connsiteY73" fmla="*/ 383105 h 400385"/>
                  <a:gd name="connsiteX74" fmla="*/ 498438 w 745540"/>
                  <a:gd name="connsiteY74" fmla="*/ 387593 h 400385"/>
                  <a:gd name="connsiteX75" fmla="*/ 502925 w 745540"/>
                  <a:gd name="connsiteY75" fmla="*/ 392979 h 400385"/>
                  <a:gd name="connsiteX76" fmla="*/ 532541 w 745540"/>
                  <a:gd name="connsiteY76" fmla="*/ 396570 h 400385"/>
                  <a:gd name="connsiteX77" fmla="*/ 537028 w 745540"/>
                  <a:gd name="connsiteY77" fmla="*/ 391184 h 400385"/>
                  <a:gd name="connsiteX78" fmla="*/ 537028 w 745540"/>
                  <a:gd name="connsiteY78" fmla="*/ 384900 h 400385"/>
                  <a:gd name="connsiteX79" fmla="*/ 525361 w 745540"/>
                  <a:gd name="connsiteY79" fmla="*/ 369640 h 400385"/>
                  <a:gd name="connsiteX80" fmla="*/ 523566 w 745540"/>
                  <a:gd name="connsiteY80" fmla="*/ 367845 h 400385"/>
                  <a:gd name="connsiteX81" fmla="*/ 522669 w 745540"/>
                  <a:gd name="connsiteY81" fmla="*/ 362459 h 400385"/>
                  <a:gd name="connsiteX82" fmla="*/ 526258 w 745540"/>
                  <a:gd name="connsiteY82" fmla="*/ 272694 h 400385"/>
                  <a:gd name="connsiteX83" fmla="*/ 663568 w 745540"/>
                  <a:gd name="connsiteY83" fmla="*/ 273591 h 400385"/>
                  <a:gd name="connsiteX84" fmla="*/ 675235 w 745540"/>
                  <a:gd name="connsiteY84" fmla="*/ 278080 h 400385"/>
                  <a:gd name="connsiteX85" fmla="*/ 691389 w 745540"/>
                  <a:gd name="connsiteY85" fmla="*/ 279875 h 400385"/>
                  <a:gd name="connsiteX86" fmla="*/ 702158 w 745540"/>
                  <a:gd name="connsiteY86" fmla="*/ 278977 h 400385"/>
                  <a:gd name="connsiteX87" fmla="*/ 712030 w 745540"/>
                  <a:gd name="connsiteY87" fmla="*/ 278080 h 400385"/>
                  <a:gd name="connsiteX88" fmla="*/ 717415 w 745540"/>
                  <a:gd name="connsiteY88" fmla="*/ 278080 h 400385"/>
                  <a:gd name="connsiteX89" fmla="*/ 726389 w 745540"/>
                  <a:gd name="connsiteY89" fmla="*/ 273591 h 400385"/>
                  <a:gd name="connsiteX90" fmla="*/ 739851 w 745540"/>
                  <a:gd name="connsiteY90" fmla="*/ 249355 h 400385"/>
                  <a:gd name="connsiteX91" fmla="*/ 743440 w 745540"/>
                  <a:gd name="connsiteY91" fmla="*/ 235890 h 400385"/>
                  <a:gd name="connsiteX92" fmla="*/ 24586 w 745540"/>
                  <a:gd name="connsiteY92" fmla="*/ 96753 h 400385"/>
                  <a:gd name="connsiteX93" fmla="*/ 22791 w 745540"/>
                  <a:gd name="connsiteY93" fmla="*/ 96753 h 400385"/>
                  <a:gd name="connsiteX94" fmla="*/ 12022 w 745540"/>
                  <a:gd name="connsiteY94" fmla="*/ 91368 h 400385"/>
                  <a:gd name="connsiteX95" fmla="*/ 19201 w 745540"/>
                  <a:gd name="connsiteY95" fmla="*/ 77005 h 400385"/>
                  <a:gd name="connsiteX96" fmla="*/ 22791 w 745540"/>
                  <a:gd name="connsiteY96" fmla="*/ 77903 h 400385"/>
                  <a:gd name="connsiteX97" fmla="*/ 35355 w 745540"/>
                  <a:gd name="connsiteY97" fmla="*/ 89572 h 400385"/>
                  <a:gd name="connsiteX98" fmla="*/ 24586 w 745540"/>
                  <a:gd name="connsiteY98" fmla="*/ 96753 h 40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745540" h="400385">
                    <a:moveTo>
                      <a:pt x="743440" y="235890"/>
                    </a:moveTo>
                    <a:cubicBezTo>
                      <a:pt x="740748" y="233197"/>
                      <a:pt x="736261" y="234992"/>
                      <a:pt x="733569" y="237685"/>
                    </a:cubicBezTo>
                    <a:cubicBezTo>
                      <a:pt x="720107" y="229606"/>
                      <a:pt x="710235" y="221527"/>
                      <a:pt x="700363" y="208063"/>
                    </a:cubicBezTo>
                    <a:cubicBezTo>
                      <a:pt x="691389" y="179338"/>
                      <a:pt x="693183" y="149715"/>
                      <a:pt x="677030" y="120092"/>
                    </a:cubicBezTo>
                    <a:cubicBezTo>
                      <a:pt x="689594" y="106627"/>
                      <a:pt x="693183" y="85084"/>
                      <a:pt x="709338" y="66233"/>
                    </a:cubicBezTo>
                    <a:cubicBezTo>
                      <a:pt x="687799" y="68926"/>
                      <a:pt x="675235" y="79698"/>
                      <a:pt x="663568" y="84186"/>
                    </a:cubicBezTo>
                    <a:cubicBezTo>
                      <a:pt x="668055" y="72517"/>
                      <a:pt x="672542" y="61745"/>
                      <a:pt x="674337" y="52768"/>
                    </a:cubicBezTo>
                    <a:cubicBezTo>
                      <a:pt x="666260" y="61745"/>
                      <a:pt x="653696" y="71619"/>
                      <a:pt x="640234" y="78800"/>
                    </a:cubicBezTo>
                    <a:cubicBezTo>
                      <a:pt x="624080" y="67131"/>
                      <a:pt x="607029" y="58154"/>
                      <a:pt x="587285" y="50075"/>
                    </a:cubicBezTo>
                    <a:cubicBezTo>
                      <a:pt x="521771" y="21350"/>
                      <a:pt x="445488" y="9681"/>
                      <a:pt x="373692" y="4295"/>
                    </a:cubicBezTo>
                    <a:cubicBezTo>
                      <a:pt x="334205" y="704"/>
                      <a:pt x="291127" y="-1091"/>
                      <a:pt x="250742" y="704"/>
                    </a:cubicBezTo>
                    <a:cubicBezTo>
                      <a:pt x="236383" y="704"/>
                      <a:pt x="222921" y="1602"/>
                      <a:pt x="210357" y="2500"/>
                    </a:cubicBezTo>
                    <a:cubicBezTo>
                      <a:pt x="178947" y="5193"/>
                      <a:pt x="153818" y="10579"/>
                      <a:pt x="132279" y="19555"/>
                    </a:cubicBezTo>
                    <a:cubicBezTo>
                      <a:pt x="99074" y="32122"/>
                      <a:pt x="64971" y="58154"/>
                      <a:pt x="47919" y="89572"/>
                    </a:cubicBezTo>
                    <a:cubicBezTo>
                      <a:pt x="47919" y="90470"/>
                      <a:pt x="47022" y="90470"/>
                      <a:pt x="47022" y="91368"/>
                    </a:cubicBezTo>
                    <a:cubicBezTo>
                      <a:pt x="46125" y="89572"/>
                      <a:pt x="45227" y="87777"/>
                      <a:pt x="45227" y="86879"/>
                    </a:cubicBezTo>
                    <a:cubicBezTo>
                      <a:pt x="45227" y="86879"/>
                      <a:pt x="45227" y="86879"/>
                      <a:pt x="45227" y="86879"/>
                    </a:cubicBezTo>
                    <a:cubicBezTo>
                      <a:pt x="46125" y="83289"/>
                      <a:pt x="47022" y="79698"/>
                      <a:pt x="46125" y="76107"/>
                    </a:cubicBezTo>
                    <a:cubicBezTo>
                      <a:pt x="46125" y="72517"/>
                      <a:pt x="45227" y="68926"/>
                      <a:pt x="43432" y="65336"/>
                    </a:cubicBezTo>
                    <a:cubicBezTo>
                      <a:pt x="40740" y="59052"/>
                      <a:pt x="36253" y="54564"/>
                      <a:pt x="29970" y="52768"/>
                    </a:cubicBezTo>
                    <a:cubicBezTo>
                      <a:pt x="23688" y="50973"/>
                      <a:pt x="26381" y="54564"/>
                      <a:pt x="29073" y="56359"/>
                    </a:cubicBezTo>
                    <a:cubicBezTo>
                      <a:pt x="35355" y="60847"/>
                      <a:pt x="39842" y="71619"/>
                      <a:pt x="38945" y="77903"/>
                    </a:cubicBezTo>
                    <a:cubicBezTo>
                      <a:pt x="34458" y="72517"/>
                      <a:pt x="29073" y="68926"/>
                      <a:pt x="21893" y="67131"/>
                    </a:cubicBezTo>
                    <a:cubicBezTo>
                      <a:pt x="20996" y="67131"/>
                      <a:pt x="19201" y="67131"/>
                      <a:pt x="18304" y="67131"/>
                    </a:cubicBezTo>
                    <a:cubicBezTo>
                      <a:pt x="3945" y="67131"/>
                      <a:pt x="-5030" y="83289"/>
                      <a:pt x="3047" y="97651"/>
                    </a:cubicBezTo>
                    <a:cubicBezTo>
                      <a:pt x="6637" y="103935"/>
                      <a:pt x="14714" y="107525"/>
                      <a:pt x="21893" y="106627"/>
                    </a:cubicBezTo>
                    <a:cubicBezTo>
                      <a:pt x="28176" y="105730"/>
                      <a:pt x="34458" y="103037"/>
                      <a:pt x="38945" y="97651"/>
                    </a:cubicBezTo>
                    <a:cubicBezTo>
                      <a:pt x="39842" y="99446"/>
                      <a:pt x="40740" y="102139"/>
                      <a:pt x="41637" y="103935"/>
                    </a:cubicBezTo>
                    <a:cubicBezTo>
                      <a:pt x="32663" y="127274"/>
                      <a:pt x="30868" y="152408"/>
                      <a:pt x="34458" y="177542"/>
                    </a:cubicBezTo>
                    <a:cubicBezTo>
                      <a:pt x="37150" y="193700"/>
                      <a:pt x="42535" y="206267"/>
                      <a:pt x="47022" y="217039"/>
                    </a:cubicBezTo>
                    <a:cubicBezTo>
                      <a:pt x="50612" y="225118"/>
                      <a:pt x="54201" y="234992"/>
                      <a:pt x="55996" y="243969"/>
                    </a:cubicBezTo>
                    <a:cubicBezTo>
                      <a:pt x="55996" y="245764"/>
                      <a:pt x="56894" y="247559"/>
                      <a:pt x="56894" y="248457"/>
                    </a:cubicBezTo>
                    <a:cubicBezTo>
                      <a:pt x="55996" y="250252"/>
                      <a:pt x="55099" y="252048"/>
                      <a:pt x="54201" y="253843"/>
                    </a:cubicBezTo>
                    <a:cubicBezTo>
                      <a:pt x="47919" y="263717"/>
                      <a:pt x="42535" y="270898"/>
                      <a:pt x="38945" y="281670"/>
                    </a:cubicBezTo>
                    <a:cubicBezTo>
                      <a:pt x="35355" y="293340"/>
                      <a:pt x="37150" y="305009"/>
                      <a:pt x="40740" y="317576"/>
                    </a:cubicBezTo>
                    <a:cubicBezTo>
                      <a:pt x="42535" y="322962"/>
                      <a:pt x="44330" y="327451"/>
                      <a:pt x="44330" y="332837"/>
                    </a:cubicBezTo>
                    <a:cubicBezTo>
                      <a:pt x="45227" y="341813"/>
                      <a:pt x="43432" y="352585"/>
                      <a:pt x="43432" y="361562"/>
                    </a:cubicBezTo>
                    <a:cubicBezTo>
                      <a:pt x="43432" y="365152"/>
                      <a:pt x="44330" y="370538"/>
                      <a:pt x="47022" y="375026"/>
                    </a:cubicBezTo>
                    <a:cubicBezTo>
                      <a:pt x="47919" y="377719"/>
                      <a:pt x="49714" y="379515"/>
                      <a:pt x="52407" y="381310"/>
                    </a:cubicBezTo>
                    <a:cubicBezTo>
                      <a:pt x="54201" y="382208"/>
                      <a:pt x="55996" y="382208"/>
                      <a:pt x="56894" y="381310"/>
                    </a:cubicBezTo>
                    <a:cubicBezTo>
                      <a:pt x="56894" y="381310"/>
                      <a:pt x="56894" y="381310"/>
                      <a:pt x="56894" y="381310"/>
                    </a:cubicBezTo>
                    <a:cubicBezTo>
                      <a:pt x="58689" y="386696"/>
                      <a:pt x="61381" y="391184"/>
                      <a:pt x="65868" y="394775"/>
                    </a:cubicBezTo>
                    <a:cubicBezTo>
                      <a:pt x="72150" y="399263"/>
                      <a:pt x="81125" y="401058"/>
                      <a:pt x="90099" y="400161"/>
                    </a:cubicBezTo>
                    <a:cubicBezTo>
                      <a:pt x="93689" y="400161"/>
                      <a:pt x="97279" y="399263"/>
                      <a:pt x="100869" y="399263"/>
                    </a:cubicBezTo>
                    <a:cubicBezTo>
                      <a:pt x="109843" y="397468"/>
                      <a:pt x="110741" y="392979"/>
                      <a:pt x="106253" y="384900"/>
                    </a:cubicBezTo>
                    <a:cubicBezTo>
                      <a:pt x="105356" y="383105"/>
                      <a:pt x="104459" y="382208"/>
                      <a:pt x="103561" y="380412"/>
                    </a:cubicBezTo>
                    <a:cubicBezTo>
                      <a:pt x="99971" y="375924"/>
                      <a:pt x="94587" y="372333"/>
                      <a:pt x="89202" y="370538"/>
                    </a:cubicBezTo>
                    <a:cubicBezTo>
                      <a:pt x="82022" y="348097"/>
                      <a:pt x="79330" y="335529"/>
                      <a:pt x="82022" y="311293"/>
                    </a:cubicBezTo>
                    <a:cubicBezTo>
                      <a:pt x="87407" y="302316"/>
                      <a:pt x="94587" y="295135"/>
                      <a:pt x="103561" y="287056"/>
                    </a:cubicBezTo>
                    <a:cubicBezTo>
                      <a:pt x="109843" y="299623"/>
                      <a:pt x="114330" y="312191"/>
                      <a:pt x="117920" y="325655"/>
                    </a:cubicBezTo>
                    <a:cubicBezTo>
                      <a:pt x="119715" y="333734"/>
                      <a:pt x="119715" y="341813"/>
                      <a:pt x="121510" y="349892"/>
                    </a:cubicBezTo>
                    <a:cubicBezTo>
                      <a:pt x="122407" y="355278"/>
                      <a:pt x="124202" y="358868"/>
                      <a:pt x="126895" y="360664"/>
                    </a:cubicBezTo>
                    <a:cubicBezTo>
                      <a:pt x="130484" y="364254"/>
                      <a:pt x="134972" y="364254"/>
                      <a:pt x="137664" y="367845"/>
                    </a:cubicBezTo>
                    <a:cubicBezTo>
                      <a:pt x="139459" y="369640"/>
                      <a:pt x="141254" y="373231"/>
                      <a:pt x="142151" y="375924"/>
                    </a:cubicBezTo>
                    <a:cubicBezTo>
                      <a:pt x="143946" y="383105"/>
                      <a:pt x="152023" y="386696"/>
                      <a:pt x="161895" y="388491"/>
                    </a:cubicBezTo>
                    <a:cubicBezTo>
                      <a:pt x="167280" y="389389"/>
                      <a:pt x="185229" y="391184"/>
                      <a:pt x="187024" y="384003"/>
                    </a:cubicBezTo>
                    <a:cubicBezTo>
                      <a:pt x="187921" y="380412"/>
                      <a:pt x="184331" y="375924"/>
                      <a:pt x="182536" y="373231"/>
                    </a:cubicBezTo>
                    <a:cubicBezTo>
                      <a:pt x="178947" y="369640"/>
                      <a:pt x="175357" y="366050"/>
                      <a:pt x="170870" y="363357"/>
                    </a:cubicBezTo>
                    <a:cubicBezTo>
                      <a:pt x="160100" y="348097"/>
                      <a:pt x="153818" y="327451"/>
                      <a:pt x="150228" y="308600"/>
                    </a:cubicBezTo>
                    <a:cubicBezTo>
                      <a:pt x="150228" y="295135"/>
                      <a:pt x="152023" y="282568"/>
                      <a:pt x="155613" y="270898"/>
                    </a:cubicBezTo>
                    <a:cubicBezTo>
                      <a:pt x="236383" y="294237"/>
                      <a:pt x="327923" y="292442"/>
                      <a:pt x="408693" y="271796"/>
                    </a:cubicBezTo>
                    <a:cubicBezTo>
                      <a:pt x="414975" y="272694"/>
                      <a:pt x="420360" y="273591"/>
                      <a:pt x="426642" y="273591"/>
                    </a:cubicBezTo>
                    <a:cubicBezTo>
                      <a:pt x="435616" y="300521"/>
                      <a:pt x="444591" y="322962"/>
                      <a:pt x="440104" y="351687"/>
                    </a:cubicBezTo>
                    <a:cubicBezTo>
                      <a:pt x="438309" y="364254"/>
                      <a:pt x="440104" y="372333"/>
                      <a:pt x="446386" y="374129"/>
                    </a:cubicBezTo>
                    <a:cubicBezTo>
                      <a:pt x="450873" y="385798"/>
                      <a:pt x="458950" y="390286"/>
                      <a:pt x="468822" y="392082"/>
                    </a:cubicBezTo>
                    <a:cubicBezTo>
                      <a:pt x="484976" y="393877"/>
                      <a:pt x="488566" y="391184"/>
                      <a:pt x="485873" y="384900"/>
                    </a:cubicBezTo>
                    <a:cubicBezTo>
                      <a:pt x="484078" y="378617"/>
                      <a:pt x="476899" y="367845"/>
                      <a:pt x="472412" y="362459"/>
                    </a:cubicBezTo>
                    <a:cubicBezTo>
                      <a:pt x="471514" y="347199"/>
                      <a:pt x="472412" y="330144"/>
                      <a:pt x="475104" y="316679"/>
                    </a:cubicBezTo>
                    <a:cubicBezTo>
                      <a:pt x="476002" y="319372"/>
                      <a:pt x="477796" y="321167"/>
                      <a:pt x="478694" y="323860"/>
                    </a:cubicBezTo>
                    <a:cubicBezTo>
                      <a:pt x="481386" y="329246"/>
                      <a:pt x="483181" y="332837"/>
                      <a:pt x="484976" y="337325"/>
                    </a:cubicBezTo>
                    <a:cubicBezTo>
                      <a:pt x="486771" y="342711"/>
                      <a:pt x="488566" y="348097"/>
                      <a:pt x="488566" y="354380"/>
                    </a:cubicBezTo>
                    <a:cubicBezTo>
                      <a:pt x="489463" y="360664"/>
                      <a:pt x="488566" y="366947"/>
                      <a:pt x="488566" y="373231"/>
                    </a:cubicBezTo>
                    <a:cubicBezTo>
                      <a:pt x="488566" y="376822"/>
                      <a:pt x="489463" y="380412"/>
                      <a:pt x="492155" y="382208"/>
                    </a:cubicBezTo>
                    <a:cubicBezTo>
                      <a:pt x="493053" y="383105"/>
                      <a:pt x="495745" y="384003"/>
                      <a:pt x="496643" y="383105"/>
                    </a:cubicBezTo>
                    <a:cubicBezTo>
                      <a:pt x="496643" y="384900"/>
                      <a:pt x="497540" y="385798"/>
                      <a:pt x="498438" y="387593"/>
                    </a:cubicBezTo>
                    <a:cubicBezTo>
                      <a:pt x="499335" y="390286"/>
                      <a:pt x="501130" y="392082"/>
                      <a:pt x="502925" y="392979"/>
                    </a:cubicBezTo>
                    <a:cubicBezTo>
                      <a:pt x="509207" y="398365"/>
                      <a:pt x="525361" y="400161"/>
                      <a:pt x="532541" y="396570"/>
                    </a:cubicBezTo>
                    <a:cubicBezTo>
                      <a:pt x="534336" y="395672"/>
                      <a:pt x="536130" y="393877"/>
                      <a:pt x="537028" y="391184"/>
                    </a:cubicBezTo>
                    <a:cubicBezTo>
                      <a:pt x="537925" y="388491"/>
                      <a:pt x="537028" y="386696"/>
                      <a:pt x="537028" y="384900"/>
                    </a:cubicBezTo>
                    <a:cubicBezTo>
                      <a:pt x="535233" y="379515"/>
                      <a:pt x="529848" y="373231"/>
                      <a:pt x="525361" y="369640"/>
                    </a:cubicBezTo>
                    <a:cubicBezTo>
                      <a:pt x="524464" y="368743"/>
                      <a:pt x="524464" y="368743"/>
                      <a:pt x="523566" y="367845"/>
                    </a:cubicBezTo>
                    <a:lnTo>
                      <a:pt x="522669" y="362459"/>
                    </a:lnTo>
                    <a:cubicBezTo>
                      <a:pt x="518181" y="332837"/>
                      <a:pt x="517284" y="302316"/>
                      <a:pt x="526258" y="272694"/>
                    </a:cubicBezTo>
                    <a:cubicBezTo>
                      <a:pt x="566643" y="286158"/>
                      <a:pt x="607926" y="287056"/>
                      <a:pt x="663568" y="273591"/>
                    </a:cubicBezTo>
                    <a:cubicBezTo>
                      <a:pt x="667158" y="275387"/>
                      <a:pt x="671645" y="277182"/>
                      <a:pt x="675235" y="278080"/>
                    </a:cubicBezTo>
                    <a:cubicBezTo>
                      <a:pt x="680619" y="279875"/>
                      <a:pt x="686004" y="279875"/>
                      <a:pt x="691389" y="279875"/>
                    </a:cubicBezTo>
                    <a:cubicBezTo>
                      <a:pt x="694978" y="279875"/>
                      <a:pt x="698568" y="279875"/>
                      <a:pt x="702158" y="278977"/>
                    </a:cubicBezTo>
                    <a:cubicBezTo>
                      <a:pt x="705748" y="278977"/>
                      <a:pt x="709338" y="278080"/>
                      <a:pt x="712030" y="278080"/>
                    </a:cubicBezTo>
                    <a:cubicBezTo>
                      <a:pt x="713825" y="278080"/>
                      <a:pt x="715620" y="278080"/>
                      <a:pt x="717415" y="278080"/>
                    </a:cubicBezTo>
                    <a:cubicBezTo>
                      <a:pt x="721902" y="277182"/>
                      <a:pt x="724594" y="275387"/>
                      <a:pt x="726389" y="273591"/>
                    </a:cubicBezTo>
                    <a:cubicBezTo>
                      <a:pt x="733569" y="267308"/>
                      <a:pt x="737158" y="257434"/>
                      <a:pt x="739851" y="249355"/>
                    </a:cubicBezTo>
                    <a:cubicBezTo>
                      <a:pt x="746133" y="245764"/>
                      <a:pt x="747030" y="239481"/>
                      <a:pt x="743440" y="235890"/>
                    </a:cubicBezTo>
                    <a:close/>
                    <a:moveTo>
                      <a:pt x="24586" y="96753"/>
                    </a:moveTo>
                    <a:cubicBezTo>
                      <a:pt x="23688" y="96753"/>
                      <a:pt x="23688" y="96753"/>
                      <a:pt x="22791" y="96753"/>
                    </a:cubicBezTo>
                    <a:cubicBezTo>
                      <a:pt x="18304" y="96753"/>
                      <a:pt x="14714" y="94958"/>
                      <a:pt x="12022" y="91368"/>
                    </a:cubicBezTo>
                    <a:cubicBezTo>
                      <a:pt x="7534" y="85084"/>
                      <a:pt x="10227" y="77005"/>
                      <a:pt x="19201" y="77005"/>
                    </a:cubicBezTo>
                    <a:cubicBezTo>
                      <a:pt x="20098" y="77005"/>
                      <a:pt x="21893" y="77005"/>
                      <a:pt x="22791" y="77903"/>
                    </a:cubicBezTo>
                    <a:cubicBezTo>
                      <a:pt x="28176" y="79698"/>
                      <a:pt x="33560" y="84186"/>
                      <a:pt x="35355" y="89572"/>
                    </a:cubicBezTo>
                    <a:cubicBezTo>
                      <a:pt x="33560" y="92265"/>
                      <a:pt x="29970" y="95856"/>
                      <a:pt x="24586" y="96753"/>
                    </a:cubicBezTo>
                    <a:close/>
                  </a:path>
                </a:pathLst>
              </a:custGeom>
              <a:solidFill>
                <a:srgbClr val="FFFFFF"/>
              </a:solidFill>
              <a:ln w="8971"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9A1D381-77BC-66B5-6E50-C1E3FC3167FC}"/>
                  </a:ext>
                </a:extLst>
              </p:cNvPr>
              <p:cNvSpPr/>
              <p:nvPr/>
            </p:nvSpPr>
            <p:spPr>
              <a:xfrm>
                <a:off x="0" y="2669828"/>
                <a:ext cx="8974" cy="8976"/>
              </a:xfrm>
              <a:custGeom>
                <a:avLst/>
                <a:gdLst/>
                <a:ahLst/>
                <a:cxnLst/>
                <a:rect l="l" t="t" r="r" b="b"/>
                <a:pathLst>
                  <a:path w="8974" h="8976"/>
                </a:pathLst>
              </a:custGeom>
              <a:noFill/>
              <a:ln w="19536" cap="flat">
                <a:solidFill>
                  <a:srgbClr val="000000"/>
                </a:solid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4238283-B655-77A3-5B17-A14F223E6896}"/>
                  </a:ext>
                </a:extLst>
              </p:cNvPr>
              <p:cNvSpPr/>
              <p:nvPr/>
            </p:nvSpPr>
            <p:spPr>
              <a:xfrm>
                <a:off x="0" y="2669828"/>
                <a:ext cx="8974" cy="8976"/>
              </a:xfrm>
              <a:custGeom>
                <a:avLst/>
                <a:gdLst/>
                <a:ahLst/>
                <a:cxnLst/>
                <a:rect l="l" t="t" r="r" b="b"/>
                <a:pathLst>
                  <a:path w="8974" h="8976"/>
                </a:pathLst>
              </a:custGeom>
              <a:noFill/>
              <a:ln w="19536" cap="flat">
                <a:solidFill>
                  <a:srgbClr val="000000"/>
                </a:solid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2E5CFB87-133C-56C5-CB85-5B052F18CD92}"/>
                  </a:ext>
                </a:extLst>
              </p:cNvPr>
              <p:cNvSpPr/>
              <p:nvPr/>
            </p:nvSpPr>
            <p:spPr>
              <a:xfrm>
                <a:off x="738598" y="4794010"/>
                <a:ext cx="1557967" cy="578654"/>
              </a:xfrm>
              <a:custGeom>
                <a:avLst/>
                <a:gdLst>
                  <a:gd name="connsiteX0" fmla="*/ 1557967 w 1557967"/>
                  <a:gd name="connsiteY0" fmla="*/ 31983 h 578654"/>
                  <a:gd name="connsiteX1" fmla="*/ 158848 w 1557967"/>
                  <a:gd name="connsiteY1" fmla="*/ 578655 h 578654"/>
                  <a:gd name="connsiteX2" fmla="*/ 0 w 1557967"/>
                  <a:gd name="connsiteY2" fmla="*/ 195356 h 578654"/>
                  <a:gd name="connsiteX3" fmla="*/ 1557967 w 1557967"/>
                  <a:gd name="connsiteY3" fmla="*/ 31983 h 578654"/>
                </a:gdLst>
                <a:ahLst/>
                <a:cxnLst>
                  <a:cxn ang="0">
                    <a:pos x="connsiteX0" y="connsiteY0"/>
                  </a:cxn>
                  <a:cxn ang="0">
                    <a:pos x="connsiteX1" y="connsiteY1"/>
                  </a:cxn>
                  <a:cxn ang="0">
                    <a:pos x="connsiteX2" y="connsiteY2"/>
                  </a:cxn>
                  <a:cxn ang="0">
                    <a:pos x="connsiteX3" y="connsiteY3"/>
                  </a:cxn>
                </a:cxnLst>
                <a:rect l="l" t="t" r="r" b="b"/>
                <a:pathLst>
                  <a:path w="1557967" h="578654">
                    <a:moveTo>
                      <a:pt x="1557967" y="31983"/>
                    </a:moveTo>
                    <a:cubicBezTo>
                      <a:pt x="1058987" y="89433"/>
                      <a:pt x="576161" y="275247"/>
                      <a:pt x="158848" y="578655"/>
                    </a:cubicBezTo>
                    <a:cubicBezTo>
                      <a:pt x="87052" y="460164"/>
                      <a:pt x="33205" y="330902"/>
                      <a:pt x="0" y="195356"/>
                    </a:cubicBezTo>
                    <a:cubicBezTo>
                      <a:pt x="897" y="195356"/>
                      <a:pt x="538468" y="-94586"/>
                      <a:pt x="1557967" y="31983"/>
                    </a:cubicBezTo>
                    <a:close/>
                  </a:path>
                </a:pathLst>
              </a:custGeom>
              <a:solidFill>
                <a:srgbClr val="1E5642"/>
              </a:solidFill>
              <a:ln w="8971"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9B7B4C52-3319-5FEC-4889-E85D5260E704}"/>
                  </a:ext>
                </a:extLst>
              </p:cNvPr>
              <p:cNvSpPr/>
              <p:nvPr/>
            </p:nvSpPr>
            <p:spPr>
              <a:xfrm>
                <a:off x="0" y="2669828"/>
                <a:ext cx="8974" cy="8976"/>
              </a:xfrm>
              <a:custGeom>
                <a:avLst/>
                <a:gdLst/>
                <a:ahLst/>
                <a:cxnLst/>
                <a:rect l="l" t="t" r="r" b="b"/>
                <a:pathLst>
                  <a:path w="8974" h="8976"/>
                </a:pathLst>
              </a:custGeom>
              <a:solidFill>
                <a:srgbClr val="000000"/>
              </a:solidFill>
              <a:ln w="8971"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2C2D41B-1870-B43E-A9C6-6C3F5AB49F17}"/>
                  </a:ext>
                </a:extLst>
              </p:cNvPr>
              <p:cNvSpPr/>
              <p:nvPr/>
            </p:nvSpPr>
            <p:spPr>
              <a:xfrm>
                <a:off x="1685404" y="4631463"/>
                <a:ext cx="1392837" cy="161317"/>
              </a:xfrm>
              <a:custGeom>
                <a:avLst/>
                <a:gdLst>
                  <a:gd name="connsiteX0" fmla="*/ 1392837 w 1392837"/>
                  <a:gd name="connsiteY0" fmla="*/ 138876 h 161317"/>
                  <a:gd name="connsiteX1" fmla="*/ 1365914 w 1392837"/>
                  <a:gd name="connsiteY1" fmla="*/ 120923 h 161317"/>
                  <a:gd name="connsiteX2" fmla="*/ 1338990 w 1392837"/>
                  <a:gd name="connsiteY2" fmla="*/ 115537 h 161317"/>
                  <a:gd name="connsiteX3" fmla="*/ 1249246 w 1392837"/>
                  <a:gd name="connsiteY3" fmla="*/ 24874 h 161317"/>
                  <a:gd name="connsiteX4" fmla="*/ 1133475 w 1392837"/>
                  <a:gd name="connsiteY4" fmla="*/ 28465 h 161317"/>
                  <a:gd name="connsiteX5" fmla="*/ 1050012 w 1392837"/>
                  <a:gd name="connsiteY5" fmla="*/ 638 h 161317"/>
                  <a:gd name="connsiteX6" fmla="*/ 957575 w 1392837"/>
                  <a:gd name="connsiteY6" fmla="*/ 41930 h 161317"/>
                  <a:gd name="connsiteX7" fmla="*/ 735009 w 1392837"/>
                  <a:gd name="connsiteY7" fmla="*/ 138876 h 161317"/>
                  <a:gd name="connsiteX8" fmla="*/ 730522 w 1392837"/>
                  <a:gd name="connsiteY8" fmla="*/ 139774 h 161317"/>
                  <a:gd name="connsiteX9" fmla="*/ 683854 w 1392837"/>
                  <a:gd name="connsiteY9" fmla="*/ 99380 h 161317"/>
                  <a:gd name="connsiteX10" fmla="*/ 489108 w 1392837"/>
                  <a:gd name="connsiteY10" fmla="*/ 77836 h 161317"/>
                  <a:gd name="connsiteX11" fmla="*/ 442441 w 1392837"/>
                  <a:gd name="connsiteY11" fmla="*/ 17693 h 161317"/>
                  <a:gd name="connsiteX12" fmla="*/ 296157 w 1392837"/>
                  <a:gd name="connsiteY12" fmla="*/ 42827 h 161317"/>
                  <a:gd name="connsiteX13" fmla="*/ 271926 w 1392837"/>
                  <a:gd name="connsiteY13" fmla="*/ 22181 h 161317"/>
                  <a:gd name="connsiteX14" fmla="*/ 117565 w 1392837"/>
                  <a:gd name="connsiteY14" fmla="*/ 59883 h 161317"/>
                  <a:gd name="connsiteX15" fmla="*/ 107694 w 1392837"/>
                  <a:gd name="connsiteY15" fmla="*/ 80529 h 161317"/>
                  <a:gd name="connsiteX16" fmla="*/ 0 w 1392837"/>
                  <a:gd name="connsiteY16" fmla="*/ 132593 h 161317"/>
                  <a:gd name="connsiteX17" fmla="*/ 647059 w 1392837"/>
                  <a:gd name="connsiteY17" fmla="*/ 161318 h 161317"/>
                  <a:gd name="connsiteX18" fmla="*/ 661418 w 1392837"/>
                  <a:gd name="connsiteY18" fmla="*/ 161318 h 161317"/>
                  <a:gd name="connsiteX19" fmla="*/ 691931 w 1392837"/>
                  <a:gd name="connsiteY19" fmla="*/ 155932 h 161317"/>
                  <a:gd name="connsiteX20" fmla="*/ 1392837 w 1392837"/>
                  <a:gd name="connsiteY20" fmla="*/ 138876 h 161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2837" h="161317">
                    <a:moveTo>
                      <a:pt x="1392837" y="138876"/>
                    </a:moveTo>
                    <a:cubicBezTo>
                      <a:pt x="1385658" y="131695"/>
                      <a:pt x="1375786" y="125411"/>
                      <a:pt x="1365914" y="120923"/>
                    </a:cubicBezTo>
                    <a:cubicBezTo>
                      <a:pt x="1356939" y="117333"/>
                      <a:pt x="1347965" y="115537"/>
                      <a:pt x="1338990" y="115537"/>
                    </a:cubicBezTo>
                    <a:cubicBezTo>
                      <a:pt x="1322836" y="75143"/>
                      <a:pt x="1291426" y="41032"/>
                      <a:pt x="1249246" y="24874"/>
                    </a:cubicBezTo>
                    <a:cubicBezTo>
                      <a:pt x="1209758" y="9614"/>
                      <a:pt x="1168475" y="12307"/>
                      <a:pt x="1133475" y="28465"/>
                    </a:cubicBezTo>
                    <a:cubicBezTo>
                      <a:pt x="1117321" y="11409"/>
                      <a:pt x="1085910" y="638"/>
                      <a:pt x="1050012" y="638"/>
                    </a:cubicBezTo>
                    <a:cubicBezTo>
                      <a:pt x="1005140" y="638"/>
                      <a:pt x="967447" y="18591"/>
                      <a:pt x="957575" y="41930"/>
                    </a:cubicBezTo>
                    <a:cubicBezTo>
                      <a:pt x="874113" y="28465"/>
                      <a:pt x="787061" y="63473"/>
                      <a:pt x="735009" y="138876"/>
                    </a:cubicBezTo>
                    <a:lnTo>
                      <a:pt x="730522" y="139774"/>
                    </a:lnTo>
                    <a:cubicBezTo>
                      <a:pt x="717060" y="124514"/>
                      <a:pt x="701803" y="111049"/>
                      <a:pt x="683854" y="99380"/>
                    </a:cubicBezTo>
                    <a:cubicBezTo>
                      <a:pt x="622828" y="59883"/>
                      <a:pt x="551930" y="54497"/>
                      <a:pt x="489108" y="77836"/>
                    </a:cubicBezTo>
                    <a:cubicBezTo>
                      <a:pt x="481031" y="53599"/>
                      <a:pt x="464877" y="32953"/>
                      <a:pt x="442441" y="17693"/>
                    </a:cubicBezTo>
                    <a:cubicBezTo>
                      <a:pt x="393979" y="-13725"/>
                      <a:pt x="332055" y="-2055"/>
                      <a:pt x="296157" y="42827"/>
                    </a:cubicBezTo>
                    <a:cubicBezTo>
                      <a:pt x="288978" y="34748"/>
                      <a:pt x="280901" y="27567"/>
                      <a:pt x="271926" y="22181"/>
                    </a:cubicBezTo>
                    <a:cubicBezTo>
                      <a:pt x="218977" y="-11930"/>
                      <a:pt x="149874" y="5126"/>
                      <a:pt x="117565" y="59883"/>
                    </a:cubicBezTo>
                    <a:cubicBezTo>
                      <a:pt x="113976" y="66166"/>
                      <a:pt x="110386" y="73347"/>
                      <a:pt x="107694" y="80529"/>
                    </a:cubicBezTo>
                    <a:cubicBezTo>
                      <a:pt x="79873" y="74245"/>
                      <a:pt x="20641" y="80529"/>
                      <a:pt x="0" y="132593"/>
                    </a:cubicBezTo>
                    <a:cubicBezTo>
                      <a:pt x="0" y="132593"/>
                      <a:pt x="428979" y="126309"/>
                      <a:pt x="647059" y="161318"/>
                    </a:cubicBezTo>
                    <a:lnTo>
                      <a:pt x="661418" y="161318"/>
                    </a:lnTo>
                    <a:cubicBezTo>
                      <a:pt x="661418" y="161318"/>
                      <a:pt x="673085" y="158625"/>
                      <a:pt x="691931" y="155932"/>
                    </a:cubicBezTo>
                    <a:cubicBezTo>
                      <a:pt x="923473" y="120923"/>
                      <a:pt x="1157706" y="114640"/>
                      <a:pt x="1392837" y="138876"/>
                    </a:cubicBezTo>
                    <a:close/>
                  </a:path>
                </a:pathLst>
              </a:custGeom>
              <a:solidFill>
                <a:srgbClr val="1E5642"/>
              </a:solidFill>
              <a:ln w="897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FDB1FA16-A9C9-BDF4-34D1-9E71CF787FB3}"/>
                  </a:ext>
                </a:extLst>
              </p:cNvPr>
              <p:cNvSpPr/>
              <p:nvPr/>
            </p:nvSpPr>
            <p:spPr>
              <a:xfrm>
                <a:off x="1543339" y="4812959"/>
                <a:ext cx="645288" cy="485177"/>
              </a:xfrm>
              <a:custGeom>
                <a:avLst/>
                <a:gdLst>
                  <a:gd name="connsiteX0" fmla="*/ 386170 w 645288"/>
                  <a:gd name="connsiteY0" fmla="*/ 373891 h 485177"/>
                  <a:gd name="connsiteX1" fmla="*/ 389760 w 645288"/>
                  <a:gd name="connsiteY1" fmla="*/ 428648 h 485177"/>
                  <a:gd name="connsiteX2" fmla="*/ 387068 w 645288"/>
                  <a:gd name="connsiteY2" fmla="*/ 444806 h 485177"/>
                  <a:gd name="connsiteX3" fmla="*/ 386170 w 645288"/>
                  <a:gd name="connsiteY3" fmla="*/ 448397 h 485177"/>
                  <a:gd name="connsiteX4" fmla="*/ 388863 w 645288"/>
                  <a:gd name="connsiteY4" fmla="*/ 460066 h 485177"/>
                  <a:gd name="connsiteX5" fmla="*/ 394247 w 645288"/>
                  <a:gd name="connsiteY5" fmla="*/ 460066 h 485177"/>
                  <a:gd name="connsiteX6" fmla="*/ 396940 w 645288"/>
                  <a:gd name="connsiteY6" fmla="*/ 467247 h 485177"/>
                  <a:gd name="connsiteX7" fmla="*/ 401427 w 645288"/>
                  <a:gd name="connsiteY7" fmla="*/ 474429 h 485177"/>
                  <a:gd name="connsiteX8" fmla="*/ 435530 w 645288"/>
                  <a:gd name="connsiteY8" fmla="*/ 484303 h 485177"/>
                  <a:gd name="connsiteX9" fmla="*/ 441812 w 645288"/>
                  <a:gd name="connsiteY9" fmla="*/ 481610 h 485177"/>
                  <a:gd name="connsiteX10" fmla="*/ 431043 w 645288"/>
                  <a:gd name="connsiteY10" fmla="*/ 454680 h 485177"/>
                  <a:gd name="connsiteX11" fmla="*/ 427453 w 645288"/>
                  <a:gd name="connsiteY11" fmla="*/ 451987 h 485177"/>
                  <a:gd name="connsiteX12" fmla="*/ 421171 w 645288"/>
                  <a:gd name="connsiteY12" fmla="*/ 365812 h 485177"/>
                  <a:gd name="connsiteX13" fmla="*/ 426556 w 645288"/>
                  <a:gd name="connsiteY13" fmla="*/ 356836 h 485177"/>
                  <a:gd name="connsiteX14" fmla="*/ 437325 w 645288"/>
                  <a:gd name="connsiteY14" fmla="*/ 436727 h 485177"/>
                  <a:gd name="connsiteX15" fmla="*/ 445402 w 645288"/>
                  <a:gd name="connsiteY15" fmla="*/ 448397 h 485177"/>
                  <a:gd name="connsiteX16" fmla="*/ 454376 w 645288"/>
                  <a:gd name="connsiteY16" fmla="*/ 465452 h 485177"/>
                  <a:gd name="connsiteX17" fmla="*/ 494762 w 645288"/>
                  <a:gd name="connsiteY17" fmla="*/ 469043 h 485177"/>
                  <a:gd name="connsiteX18" fmla="*/ 479505 w 645288"/>
                  <a:gd name="connsiteY18" fmla="*/ 448397 h 485177"/>
                  <a:gd name="connsiteX19" fmla="*/ 462453 w 645288"/>
                  <a:gd name="connsiteY19" fmla="*/ 410695 h 485177"/>
                  <a:gd name="connsiteX20" fmla="*/ 470530 w 645288"/>
                  <a:gd name="connsiteY20" fmla="*/ 310158 h 485177"/>
                  <a:gd name="connsiteX21" fmla="*/ 532454 w 645288"/>
                  <a:gd name="connsiteY21" fmla="*/ 197053 h 485177"/>
                  <a:gd name="connsiteX22" fmla="*/ 590788 w 645288"/>
                  <a:gd name="connsiteY22" fmla="*/ 129729 h 485177"/>
                  <a:gd name="connsiteX23" fmla="*/ 620404 w 645288"/>
                  <a:gd name="connsiteY23" fmla="*/ 130627 h 485177"/>
                  <a:gd name="connsiteX24" fmla="*/ 635661 w 645288"/>
                  <a:gd name="connsiteY24" fmla="*/ 120753 h 485177"/>
                  <a:gd name="connsiteX25" fmla="*/ 643738 w 645288"/>
                  <a:gd name="connsiteY25" fmla="*/ 102800 h 485177"/>
                  <a:gd name="connsiteX26" fmla="*/ 632968 w 645288"/>
                  <a:gd name="connsiteY26" fmla="*/ 72279 h 485177"/>
                  <a:gd name="connsiteX27" fmla="*/ 611430 w 645288"/>
                  <a:gd name="connsiteY27" fmla="*/ 48043 h 485177"/>
                  <a:gd name="connsiteX28" fmla="*/ 503736 w 645288"/>
                  <a:gd name="connsiteY28" fmla="*/ 13932 h 485177"/>
                  <a:gd name="connsiteX29" fmla="*/ 457069 w 645288"/>
                  <a:gd name="connsiteY29" fmla="*/ 40861 h 485177"/>
                  <a:gd name="connsiteX30" fmla="*/ 356555 w 645288"/>
                  <a:gd name="connsiteY30" fmla="*/ 83051 h 485177"/>
                  <a:gd name="connsiteX31" fmla="*/ 251553 w 645288"/>
                  <a:gd name="connsiteY31" fmla="*/ 76768 h 485177"/>
                  <a:gd name="connsiteX32" fmla="*/ 97193 w 645288"/>
                  <a:gd name="connsiteY32" fmla="*/ 76768 h 485177"/>
                  <a:gd name="connsiteX33" fmla="*/ 29884 w 645288"/>
                  <a:gd name="connsiteY33" fmla="*/ 126139 h 485177"/>
                  <a:gd name="connsiteX34" fmla="*/ 268 w 645288"/>
                  <a:gd name="connsiteY34" fmla="*/ 172817 h 485177"/>
                  <a:gd name="connsiteX35" fmla="*/ 10140 w 645288"/>
                  <a:gd name="connsiteY35" fmla="*/ 195258 h 485177"/>
                  <a:gd name="connsiteX36" fmla="*/ 18217 w 645288"/>
                  <a:gd name="connsiteY36" fmla="*/ 190770 h 485177"/>
                  <a:gd name="connsiteX37" fmla="*/ 32577 w 645288"/>
                  <a:gd name="connsiteY37" fmla="*/ 262582 h 485177"/>
                  <a:gd name="connsiteX38" fmla="*/ 41551 w 645288"/>
                  <a:gd name="connsiteY38" fmla="*/ 307465 h 485177"/>
                  <a:gd name="connsiteX39" fmla="*/ 26294 w 645288"/>
                  <a:gd name="connsiteY39" fmla="*/ 339780 h 485177"/>
                  <a:gd name="connsiteX40" fmla="*/ 31679 w 645288"/>
                  <a:gd name="connsiteY40" fmla="*/ 364915 h 485177"/>
                  <a:gd name="connsiteX41" fmla="*/ 29884 w 645288"/>
                  <a:gd name="connsiteY41" fmla="*/ 421467 h 485177"/>
                  <a:gd name="connsiteX42" fmla="*/ 26294 w 645288"/>
                  <a:gd name="connsiteY42" fmla="*/ 438522 h 485177"/>
                  <a:gd name="connsiteX43" fmla="*/ 27192 w 645288"/>
                  <a:gd name="connsiteY43" fmla="*/ 452885 h 485177"/>
                  <a:gd name="connsiteX44" fmla="*/ 32577 w 645288"/>
                  <a:gd name="connsiteY44" fmla="*/ 453782 h 485177"/>
                  <a:gd name="connsiteX45" fmla="*/ 49628 w 645288"/>
                  <a:gd name="connsiteY45" fmla="*/ 475326 h 485177"/>
                  <a:gd name="connsiteX46" fmla="*/ 80141 w 645288"/>
                  <a:gd name="connsiteY46" fmla="*/ 472633 h 485177"/>
                  <a:gd name="connsiteX47" fmla="*/ 67577 w 645288"/>
                  <a:gd name="connsiteY47" fmla="*/ 444806 h 485177"/>
                  <a:gd name="connsiteX48" fmla="*/ 63987 w 645288"/>
                  <a:gd name="connsiteY48" fmla="*/ 355938 h 485177"/>
                  <a:gd name="connsiteX49" fmla="*/ 78346 w 645288"/>
                  <a:gd name="connsiteY49" fmla="*/ 343371 h 485177"/>
                  <a:gd name="connsiteX50" fmla="*/ 96295 w 645288"/>
                  <a:gd name="connsiteY50" fmla="*/ 421467 h 485177"/>
                  <a:gd name="connsiteX51" fmla="*/ 98090 w 645288"/>
                  <a:gd name="connsiteY51" fmla="*/ 444806 h 485177"/>
                  <a:gd name="connsiteX52" fmla="*/ 106167 w 645288"/>
                  <a:gd name="connsiteY52" fmla="*/ 450192 h 485177"/>
                  <a:gd name="connsiteX53" fmla="*/ 125911 w 645288"/>
                  <a:gd name="connsiteY53" fmla="*/ 470838 h 485177"/>
                  <a:gd name="connsiteX54" fmla="*/ 145655 w 645288"/>
                  <a:gd name="connsiteY54" fmla="*/ 469940 h 485177"/>
                  <a:gd name="connsiteX55" fmla="*/ 126808 w 645288"/>
                  <a:gd name="connsiteY55" fmla="*/ 431341 h 485177"/>
                  <a:gd name="connsiteX56" fmla="*/ 125013 w 645288"/>
                  <a:gd name="connsiteY56" fmla="*/ 358631 h 485177"/>
                  <a:gd name="connsiteX57" fmla="*/ 158219 w 645288"/>
                  <a:gd name="connsiteY57" fmla="*/ 303874 h 485177"/>
                  <a:gd name="connsiteX58" fmla="*/ 349375 w 645288"/>
                  <a:gd name="connsiteY58" fmla="*/ 318237 h 485177"/>
                  <a:gd name="connsiteX59" fmla="*/ 371811 w 645288"/>
                  <a:gd name="connsiteY59" fmla="*/ 329906 h 485177"/>
                  <a:gd name="connsiteX60" fmla="*/ 386170 w 645288"/>
                  <a:gd name="connsiteY60" fmla="*/ 373891 h 48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45288" h="485177">
                    <a:moveTo>
                      <a:pt x="386170" y="373891"/>
                    </a:moveTo>
                    <a:cubicBezTo>
                      <a:pt x="388863" y="390947"/>
                      <a:pt x="392453" y="412490"/>
                      <a:pt x="389760" y="428648"/>
                    </a:cubicBezTo>
                    <a:cubicBezTo>
                      <a:pt x="388863" y="434034"/>
                      <a:pt x="387965" y="439420"/>
                      <a:pt x="387068" y="444806"/>
                    </a:cubicBezTo>
                    <a:lnTo>
                      <a:pt x="386170" y="448397"/>
                    </a:lnTo>
                    <a:cubicBezTo>
                      <a:pt x="386170" y="451987"/>
                      <a:pt x="385273" y="457373"/>
                      <a:pt x="388863" y="460066"/>
                    </a:cubicBezTo>
                    <a:cubicBezTo>
                      <a:pt x="390658" y="461861"/>
                      <a:pt x="392453" y="461861"/>
                      <a:pt x="394247" y="460066"/>
                    </a:cubicBezTo>
                    <a:cubicBezTo>
                      <a:pt x="394247" y="461861"/>
                      <a:pt x="395145" y="464554"/>
                      <a:pt x="396940" y="467247"/>
                    </a:cubicBezTo>
                    <a:cubicBezTo>
                      <a:pt x="397837" y="469940"/>
                      <a:pt x="399632" y="472633"/>
                      <a:pt x="401427" y="474429"/>
                    </a:cubicBezTo>
                    <a:cubicBezTo>
                      <a:pt x="409504" y="483405"/>
                      <a:pt x="423863" y="486996"/>
                      <a:pt x="435530" y="484303"/>
                    </a:cubicBezTo>
                    <a:cubicBezTo>
                      <a:pt x="437325" y="484303"/>
                      <a:pt x="439120" y="483405"/>
                      <a:pt x="441812" y="481610"/>
                    </a:cubicBezTo>
                    <a:cubicBezTo>
                      <a:pt x="449889" y="475326"/>
                      <a:pt x="436427" y="459168"/>
                      <a:pt x="431043" y="454680"/>
                    </a:cubicBezTo>
                    <a:cubicBezTo>
                      <a:pt x="430145" y="453782"/>
                      <a:pt x="428350" y="452885"/>
                      <a:pt x="427453" y="451987"/>
                    </a:cubicBezTo>
                    <a:cubicBezTo>
                      <a:pt x="420273" y="425058"/>
                      <a:pt x="420273" y="392742"/>
                      <a:pt x="421171" y="365812"/>
                    </a:cubicBezTo>
                    <a:cubicBezTo>
                      <a:pt x="422966" y="363119"/>
                      <a:pt x="424761" y="359529"/>
                      <a:pt x="426556" y="356836"/>
                    </a:cubicBezTo>
                    <a:cubicBezTo>
                      <a:pt x="435530" y="382868"/>
                      <a:pt x="439120" y="409797"/>
                      <a:pt x="437325" y="436727"/>
                    </a:cubicBezTo>
                    <a:cubicBezTo>
                      <a:pt x="437325" y="445704"/>
                      <a:pt x="440017" y="449294"/>
                      <a:pt x="445402" y="448397"/>
                    </a:cubicBezTo>
                    <a:cubicBezTo>
                      <a:pt x="448094" y="454680"/>
                      <a:pt x="450787" y="460964"/>
                      <a:pt x="454376" y="465452"/>
                    </a:cubicBezTo>
                    <a:cubicBezTo>
                      <a:pt x="464248" y="477121"/>
                      <a:pt x="493864" y="476224"/>
                      <a:pt x="494762" y="469043"/>
                    </a:cubicBezTo>
                    <a:cubicBezTo>
                      <a:pt x="495659" y="463657"/>
                      <a:pt x="483095" y="453782"/>
                      <a:pt x="479505" y="448397"/>
                    </a:cubicBezTo>
                    <a:cubicBezTo>
                      <a:pt x="469633" y="435829"/>
                      <a:pt x="465146" y="423262"/>
                      <a:pt x="462453" y="410695"/>
                    </a:cubicBezTo>
                    <a:cubicBezTo>
                      <a:pt x="457966" y="369403"/>
                      <a:pt x="466941" y="342473"/>
                      <a:pt x="470530" y="310158"/>
                    </a:cubicBezTo>
                    <a:cubicBezTo>
                      <a:pt x="507326" y="285921"/>
                      <a:pt x="530659" y="238345"/>
                      <a:pt x="532454" y="197053"/>
                    </a:cubicBezTo>
                    <a:cubicBezTo>
                      <a:pt x="544121" y="182691"/>
                      <a:pt x="584506" y="153966"/>
                      <a:pt x="590788" y="129729"/>
                    </a:cubicBezTo>
                    <a:cubicBezTo>
                      <a:pt x="601558" y="128832"/>
                      <a:pt x="610532" y="130627"/>
                      <a:pt x="620404" y="130627"/>
                    </a:cubicBezTo>
                    <a:cubicBezTo>
                      <a:pt x="627584" y="130627"/>
                      <a:pt x="632968" y="127934"/>
                      <a:pt x="635661" y="120753"/>
                    </a:cubicBezTo>
                    <a:cubicBezTo>
                      <a:pt x="643738" y="118060"/>
                      <a:pt x="646430" y="109981"/>
                      <a:pt x="643738" y="102800"/>
                    </a:cubicBezTo>
                    <a:cubicBezTo>
                      <a:pt x="649122" y="91130"/>
                      <a:pt x="639250" y="79461"/>
                      <a:pt x="632968" y="72279"/>
                    </a:cubicBezTo>
                    <a:cubicBezTo>
                      <a:pt x="625789" y="64200"/>
                      <a:pt x="617712" y="56122"/>
                      <a:pt x="611430" y="48043"/>
                    </a:cubicBezTo>
                    <a:cubicBezTo>
                      <a:pt x="597968" y="6751"/>
                      <a:pt x="539634" y="-16589"/>
                      <a:pt x="503736" y="13932"/>
                    </a:cubicBezTo>
                    <a:cubicBezTo>
                      <a:pt x="486684" y="12137"/>
                      <a:pt x="468735" y="30987"/>
                      <a:pt x="457069" y="40861"/>
                    </a:cubicBezTo>
                    <a:cubicBezTo>
                      <a:pt x="419376" y="75870"/>
                      <a:pt x="407709" y="79461"/>
                      <a:pt x="356555" y="83051"/>
                    </a:cubicBezTo>
                    <a:cubicBezTo>
                      <a:pt x="321554" y="83949"/>
                      <a:pt x="287451" y="80358"/>
                      <a:pt x="251553" y="76768"/>
                    </a:cubicBezTo>
                    <a:cubicBezTo>
                      <a:pt x="206681" y="71382"/>
                      <a:pt x="145655" y="63303"/>
                      <a:pt x="97193" y="76768"/>
                    </a:cubicBezTo>
                    <a:cubicBezTo>
                      <a:pt x="64885" y="85744"/>
                      <a:pt x="46936" y="100107"/>
                      <a:pt x="29884" y="126139"/>
                    </a:cubicBezTo>
                    <a:cubicBezTo>
                      <a:pt x="13730" y="135115"/>
                      <a:pt x="2063" y="154864"/>
                      <a:pt x="268" y="172817"/>
                    </a:cubicBezTo>
                    <a:cubicBezTo>
                      <a:pt x="-629" y="182691"/>
                      <a:pt x="268" y="195258"/>
                      <a:pt x="10140" y="195258"/>
                    </a:cubicBezTo>
                    <a:cubicBezTo>
                      <a:pt x="13730" y="195258"/>
                      <a:pt x="16422" y="193463"/>
                      <a:pt x="18217" y="190770"/>
                    </a:cubicBezTo>
                    <a:cubicBezTo>
                      <a:pt x="13730" y="217699"/>
                      <a:pt x="20910" y="236550"/>
                      <a:pt x="32577" y="262582"/>
                    </a:cubicBezTo>
                    <a:cubicBezTo>
                      <a:pt x="39756" y="277842"/>
                      <a:pt x="42448" y="289512"/>
                      <a:pt x="41551" y="307465"/>
                    </a:cubicBezTo>
                    <a:cubicBezTo>
                      <a:pt x="37064" y="318237"/>
                      <a:pt x="28987" y="329008"/>
                      <a:pt x="26294" y="339780"/>
                    </a:cubicBezTo>
                    <a:cubicBezTo>
                      <a:pt x="22705" y="349655"/>
                      <a:pt x="25397" y="357734"/>
                      <a:pt x="31679" y="364915"/>
                    </a:cubicBezTo>
                    <a:cubicBezTo>
                      <a:pt x="33474" y="377482"/>
                      <a:pt x="31679" y="408900"/>
                      <a:pt x="29884" y="421467"/>
                    </a:cubicBezTo>
                    <a:cubicBezTo>
                      <a:pt x="28987" y="427750"/>
                      <a:pt x="27192" y="432239"/>
                      <a:pt x="26294" y="438522"/>
                    </a:cubicBezTo>
                    <a:cubicBezTo>
                      <a:pt x="24499" y="443908"/>
                      <a:pt x="24499" y="450192"/>
                      <a:pt x="27192" y="452885"/>
                    </a:cubicBezTo>
                    <a:cubicBezTo>
                      <a:pt x="28987" y="454680"/>
                      <a:pt x="30782" y="454680"/>
                      <a:pt x="32577" y="453782"/>
                    </a:cubicBezTo>
                    <a:cubicBezTo>
                      <a:pt x="32577" y="465452"/>
                      <a:pt x="38859" y="472633"/>
                      <a:pt x="49628" y="475326"/>
                    </a:cubicBezTo>
                    <a:cubicBezTo>
                      <a:pt x="55910" y="477121"/>
                      <a:pt x="75654" y="479815"/>
                      <a:pt x="80141" y="472633"/>
                    </a:cubicBezTo>
                    <a:cubicBezTo>
                      <a:pt x="84628" y="466350"/>
                      <a:pt x="76551" y="454680"/>
                      <a:pt x="67577" y="444806"/>
                    </a:cubicBezTo>
                    <a:cubicBezTo>
                      <a:pt x="57705" y="416081"/>
                      <a:pt x="59500" y="383765"/>
                      <a:pt x="63987" y="355938"/>
                    </a:cubicBezTo>
                    <a:cubicBezTo>
                      <a:pt x="68474" y="352348"/>
                      <a:pt x="73859" y="347859"/>
                      <a:pt x="78346" y="343371"/>
                    </a:cubicBezTo>
                    <a:cubicBezTo>
                      <a:pt x="82833" y="369403"/>
                      <a:pt x="94500" y="394537"/>
                      <a:pt x="96295" y="421467"/>
                    </a:cubicBezTo>
                    <a:cubicBezTo>
                      <a:pt x="97193" y="428648"/>
                      <a:pt x="95398" y="439420"/>
                      <a:pt x="98090" y="444806"/>
                    </a:cubicBezTo>
                    <a:cubicBezTo>
                      <a:pt x="99885" y="449294"/>
                      <a:pt x="103475" y="451090"/>
                      <a:pt x="106167" y="450192"/>
                    </a:cubicBezTo>
                    <a:cubicBezTo>
                      <a:pt x="110654" y="460964"/>
                      <a:pt x="115142" y="469043"/>
                      <a:pt x="125911" y="470838"/>
                    </a:cubicBezTo>
                    <a:cubicBezTo>
                      <a:pt x="130398" y="471735"/>
                      <a:pt x="141167" y="471735"/>
                      <a:pt x="145655" y="469940"/>
                    </a:cubicBezTo>
                    <a:cubicBezTo>
                      <a:pt x="158219" y="464554"/>
                      <a:pt x="133988" y="436727"/>
                      <a:pt x="126808" y="431341"/>
                    </a:cubicBezTo>
                    <a:cubicBezTo>
                      <a:pt x="118731" y="408002"/>
                      <a:pt x="113347" y="381073"/>
                      <a:pt x="125013" y="358631"/>
                    </a:cubicBezTo>
                    <a:cubicBezTo>
                      <a:pt x="133988" y="340678"/>
                      <a:pt x="150142" y="326316"/>
                      <a:pt x="158219" y="303874"/>
                    </a:cubicBezTo>
                    <a:cubicBezTo>
                      <a:pt x="211168" y="316441"/>
                      <a:pt x="262323" y="331702"/>
                      <a:pt x="349375" y="318237"/>
                    </a:cubicBezTo>
                    <a:cubicBezTo>
                      <a:pt x="356555" y="323622"/>
                      <a:pt x="363734" y="328111"/>
                      <a:pt x="371811" y="329906"/>
                    </a:cubicBezTo>
                    <a:cubicBezTo>
                      <a:pt x="374504" y="348757"/>
                      <a:pt x="378093" y="361324"/>
                      <a:pt x="386170" y="373891"/>
                    </a:cubicBezTo>
                    <a:close/>
                  </a:path>
                </a:pathLst>
              </a:custGeom>
              <a:solidFill>
                <a:srgbClr val="FFFFFF"/>
              </a:solidFill>
              <a:ln w="8971"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4D72BA28-763D-C638-EC5A-2F600B56B05A}"/>
                  </a:ext>
                </a:extLst>
              </p:cNvPr>
              <p:cNvSpPr/>
              <p:nvPr/>
            </p:nvSpPr>
            <p:spPr>
              <a:xfrm>
                <a:off x="822958" y="4332055"/>
                <a:ext cx="938224" cy="640929"/>
              </a:xfrm>
              <a:custGeom>
                <a:avLst/>
                <a:gdLst>
                  <a:gd name="connsiteX0" fmla="*/ 918088 w 938224"/>
                  <a:gd name="connsiteY0" fmla="*/ 156421 h 640929"/>
                  <a:gd name="connsiteX1" fmla="*/ 880395 w 938224"/>
                  <a:gd name="connsiteY1" fmla="*/ 106152 h 640929"/>
                  <a:gd name="connsiteX2" fmla="*/ 841805 w 938224"/>
                  <a:gd name="connsiteY2" fmla="*/ 43316 h 640929"/>
                  <a:gd name="connsiteX3" fmla="*/ 837318 w 938224"/>
                  <a:gd name="connsiteY3" fmla="*/ 32544 h 640929"/>
                  <a:gd name="connsiteX4" fmla="*/ 837318 w 938224"/>
                  <a:gd name="connsiteY4" fmla="*/ 30749 h 640929"/>
                  <a:gd name="connsiteX5" fmla="*/ 838215 w 938224"/>
                  <a:gd name="connsiteY5" fmla="*/ 20875 h 640929"/>
                  <a:gd name="connsiteX6" fmla="*/ 829241 w 938224"/>
                  <a:gd name="connsiteY6" fmla="*/ 15489 h 640929"/>
                  <a:gd name="connsiteX7" fmla="*/ 824753 w 938224"/>
                  <a:gd name="connsiteY7" fmla="*/ 19080 h 640929"/>
                  <a:gd name="connsiteX8" fmla="*/ 819369 w 938224"/>
                  <a:gd name="connsiteY8" fmla="*/ 9205 h 640929"/>
                  <a:gd name="connsiteX9" fmla="*/ 808599 w 938224"/>
                  <a:gd name="connsiteY9" fmla="*/ 229 h 640929"/>
                  <a:gd name="connsiteX10" fmla="*/ 796933 w 938224"/>
                  <a:gd name="connsiteY10" fmla="*/ 4717 h 640929"/>
                  <a:gd name="connsiteX11" fmla="*/ 796933 w 938224"/>
                  <a:gd name="connsiteY11" fmla="*/ 10103 h 640929"/>
                  <a:gd name="connsiteX12" fmla="*/ 764624 w 938224"/>
                  <a:gd name="connsiteY12" fmla="*/ 15489 h 640929"/>
                  <a:gd name="connsiteX13" fmla="*/ 743983 w 938224"/>
                  <a:gd name="connsiteY13" fmla="*/ 32544 h 640929"/>
                  <a:gd name="connsiteX14" fmla="*/ 743983 w 938224"/>
                  <a:gd name="connsiteY14" fmla="*/ 41521 h 640929"/>
                  <a:gd name="connsiteX15" fmla="*/ 743086 w 938224"/>
                  <a:gd name="connsiteY15" fmla="*/ 41521 h 640929"/>
                  <a:gd name="connsiteX16" fmla="*/ 656931 w 938224"/>
                  <a:gd name="connsiteY16" fmla="*/ 61269 h 640929"/>
                  <a:gd name="connsiteX17" fmla="*/ 499878 w 938224"/>
                  <a:gd name="connsiteY17" fmla="*/ 75632 h 640929"/>
                  <a:gd name="connsiteX18" fmla="*/ 343722 w 938224"/>
                  <a:gd name="connsiteY18" fmla="*/ 86404 h 640929"/>
                  <a:gd name="connsiteX19" fmla="*/ 241413 w 938224"/>
                  <a:gd name="connsiteY19" fmla="*/ 71144 h 640929"/>
                  <a:gd name="connsiteX20" fmla="*/ 86155 w 938224"/>
                  <a:gd name="connsiteY20" fmla="*/ 95380 h 640929"/>
                  <a:gd name="connsiteX21" fmla="*/ 85257 w 938224"/>
                  <a:gd name="connsiteY21" fmla="*/ 96278 h 640929"/>
                  <a:gd name="connsiteX22" fmla="*/ 65514 w 938224"/>
                  <a:gd name="connsiteY22" fmla="*/ 109743 h 640929"/>
                  <a:gd name="connsiteX23" fmla="*/ 51154 w 938224"/>
                  <a:gd name="connsiteY23" fmla="*/ 127696 h 640929"/>
                  <a:gd name="connsiteX24" fmla="*/ 48462 w 938224"/>
                  <a:gd name="connsiteY24" fmla="*/ 227335 h 640929"/>
                  <a:gd name="connsiteX25" fmla="*/ 53847 w 938224"/>
                  <a:gd name="connsiteY25" fmla="*/ 317998 h 640929"/>
                  <a:gd name="connsiteX26" fmla="*/ 32308 w 938224"/>
                  <a:gd name="connsiteY26" fmla="*/ 350314 h 640929"/>
                  <a:gd name="connsiteX27" fmla="*/ 7180 w 938224"/>
                  <a:gd name="connsiteY27" fmla="*/ 416740 h 640929"/>
                  <a:gd name="connsiteX28" fmla="*/ 13462 w 938224"/>
                  <a:gd name="connsiteY28" fmla="*/ 416740 h 640929"/>
                  <a:gd name="connsiteX29" fmla="*/ 0 w 938224"/>
                  <a:gd name="connsiteY29" fmla="*/ 424819 h 640929"/>
                  <a:gd name="connsiteX30" fmla="*/ 23334 w 938224"/>
                  <a:gd name="connsiteY30" fmla="*/ 416740 h 640929"/>
                  <a:gd name="connsiteX31" fmla="*/ 20641 w 938224"/>
                  <a:gd name="connsiteY31" fmla="*/ 422126 h 640929"/>
                  <a:gd name="connsiteX32" fmla="*/ 23334 w 938224"/>
                  <a:gd name="connsiteY32" fmla="*/ 420331 h 640929"/>
                  <a:gd name="connsiteX33" fmla="*/ 23334 w 938224"/>
                  <a:gd name="connsiteY33" fmla="*/ 432001 h 640929"/>
                  <a:gd name="connsiteX34" fmla="*/ 36795 w 938224"/>
                  <a:gd name="connsiteY34" fmla="*/ 581909 h 640929"/>
                  <a:gd name="connsiteX35" fmla="*/ 37693 w 938224"/>
                  <a:gd name="connsiteY35" fmla="*/ 591783 h 640929"/>
                  <a:gd name="connsiteX36" fmla="*/ 40385 w 938224"/>
                  <a:gd name="connsiteY36" fmla="*/ 596271 h 640929"/>
                  <a:gd name="connsiteX37" fmla="*/ 48462 w 938224"/>
                  <a:gd name="connsiteY37" fmla="*/ 597169 h 640929"/>
                  <a:gd name="connsiteX38" fmla="*/ 53847 w 938224"/>
                  <a:gd name="connsiteY38" fmla="*/ 627689 h 640929"/>
                  <a:gd name="connsiteX39" fmla="*/ 59232 w 938224"/>
                  <a:gd name="connsiteY39" fmla="*/ 633973 h 640929"/>
                  <a:gd name="connsiteX40" fmla="*/ 64616 w 938224"/>
                  <a:gd name="connsiteY40" fmla="*/ 636666 h 640929"/>
                  <a:gd name="connsiteX41" fmla="*/ 65514 w 938224"/>
                  <a:gd name="connsiteY41" fmla="*/ 637564 h 640929"/>
                  <a:gd name="connsiteX42" fmla="*/ 80770 w 938224"/>
                  <a:gd name="connsiteY42" fmla="*/ 640256 h 640929"/>
                  <a:gd name="connsiteX43" fmla="*/ 104104 w 938224"/>
                  <a:gd name="connsiteY43" fmla="*/ 640256 h 640929"/>
                  <a:gd name="connsiteX44" fmla="*/ 116668 w 938224"/>
                  <a:gd name="connsiteY44" fmla="*/ 620508 h 640929"/>
                  <a:gd name="connsiteX45" fmla="*/ 94232 w 938224"/>
                  <a:gd name="connsiteY45" fmla="*/ 589090 h 640929"/>
                  <a:gd name="connsiteX46" fmla="*/ 89745 w 938224"/>
                  <a:gd name="connsiteY46" fmla="*/ 551389 h 640929"/>
                  <a:gd name="connsiteX47" fmla="*/ 108591 w 938224"/>
                  <a:gd name="connsiteY47" fmla="*/ 445465 h 640929"/>
                  <a:gd name="connsiteX48" fmla="*/ 140002 w 938224"/>
                  <a:gd name="connsiteY48" fmla="*/ 537026 h 640929"/>
                  <a:gd name="connsiteX49" fmla="*/ 152566 w 938224"/>
                  <a:gd name="connsiteY49" fmla="*/ 575625 h 640929"/>
                  <a:gd name="connsiteX50" fmla="*/ 167823 w 938224"/>
                  <a:gd name="connsiteY50" fmla="*/ 586397 h 640929"/>
                  <a:gd name="connsiteX51" fmla="*/ 205515 w 938224"/>
                  <a:gd name="connsiteY51" fmla="*/ 626792 h 640929"/>
                  <a:gd name="connsiteX52" fmla="*/ 238721 w 938224"/>
                  <a:gd name="connsiteY52" fmla="*/ 619610 h 640929"/>
                  <a:gd name="connsiteX53" fmla="*/ 197438 w 938224"/>
                  <a:gd name="connsiteY53" fmla="*/ 562160 h 640929"/>
                  <a:gd name="connsiteX54" fmla="*/ 173207 w 938224"/>
                  <a:gd name="connsiteY54" fmla="*/ 468804 h 640929"/>
                  <a:gd name="connsiteX55" fmla="*/ 201925 w 938224"/>
                  <a:gd name="connsiteY55" fmla="*/ 416740 h 640929"/>
                  <a:gd name="connsiteX56" fmla="*/ 210003 w 938224"/>
                  <a:gd name="connsiteY56" fmla="*/ 416740 h 640929"/>
                  <a:gd name="connsiteX57" fmla="*/ 211797 w 938224"/>
                  <a:gd name="connsiteY57" fmla="*/ 421229 h 640929"/>
                  <a:gd name="connsiteX58" fmla="*/ 214490 w 938224"/>
                  <a:gd name="connsiteY58" fmla="*/ 427512 h 640929"/>
                  <a:gd name="connsiteX59" fmla="*/ 220772 w 938224"/>
                  <a:gd name="connsiteY59" fmla="*/ 430205 h 640929"/>
                  <a:gd name="connsiteX60" fmla="*/ 224362 w 938224"/>
                  <a:gd name="connsiteY60" fmla="*/ 415843 h 640929"/>
                  <a:gd name="connsiteX61" fmla="*/ 231541 w 938224"/>
                  <a:gd name="connsiteY61" fmla="*/ 414047 h 640929"/>
                  <a:gd name="connsiteX62" fmla="*/ 236028 w 938224"/>
                  <a:gd name="connsiteY62" fmla="*/ 423024 h 640929"/>
                  <a:gd name="connsiteX63" fmla="*/ 237823 w 938224"/>
                  <a:gd name="connsiteY63" fmla="*/ 425717 h 640929"/>
                  <a:gd name="connsiteX64" fmla="*/ 241413 w 938224"/>
                  <a:gd name="connsiteY64" fmla="*/ 425717 h 640929"/>
                  <a:gd name="connsiteX65" fmla="*/ 244106 w 938224"/>
                  <a:gd name="connsiteY65" fmla="*/ 407764 h 640929"/>
                  <a:gd name="connsiteX66" fmla="*/ 255772 w 938224"/>
                  <a:gd name="connsiteY66" fmla="*/ 396992 h 640929"/>
                  <a:gd name="connsiteX67" fmla="*/ 255772 w 938224"/>
                  <a:gd name="connsiteY67" fmla="*/ 396992 h 640929"/>
                  <a:gd name="connsiteX68" fmla="*/ 259362 w 938224"/>
                  <a:gd name="connsiteY68" fmla="*/ 397890 h 640929"/>
                  <a:gd name="connsiteX69" fmla="*/ 325773 w 938224"/>
                  <a:gd name="connsiteY69" fmla="*/ 411355 h 640929"/>
                  <a:gd name="connsiteX70" fmla="*/ 452313 w 938224"/>
                  <a:gd name="connsiteY70" fmla="*/ 421229 h 640929"/>
                  <a:gd name="connsiteX71" fmla="*/ 532186 w 938224"/>
                  <a:gd name="connsiteY71" fmla="*/ 420331 h 640929"/>
                  <a:gd name="connsiteX72" fmla="*/ 542955 w 938224"/>
                  <a:gd name="connsiteY72" fmla="*/ 498427 h 640929"/>
                  <a:gd name="connsiteX73" fmla="*/ 542058 w 938224"/>
                  <a:gd name="connsiteY73" fmla="*/ 578318 h 640929"/>
                  <a:gd name="connsiteX74" fmla="*/ 541160 w 938224"/>
                  <a:gd name="connsiteY74" fmla="*/ 583704 h 640929"/>
                  <a:gd name="connsiteX75" fmla="*/ 542058 w 938224"/>
                  <a:gd name="connsiteY75" fmla="*/ 589090 h 640929"/>
                  <a:gd name="connsiteX76" fmla="*/ 545648 w 938224"/>
                  <a:gd name="connsiteY76" fmla="*/ 594476 h 640929"/>
                  <a:gd name="connsiteX77" fmla="*/ 551930 w 938224"/>
                  <a:gd name="connsiteY77" fmla="*/ 596271 h 640929"/>
                  <a:gd name="connsiteX78" fmla="*/ 551930 w 938224"/>
                  <a:gd name="connsiteY78" fmla="*/ 597169 h 640929"/>
                  <a:gd name="connsiteX79" fmla="*/ 551930 w 938224"/>
                  <a:gd name="connsiteY79" fmla="*/ 616020 h 640929"/>
                  <a:gd name="connsiteX80" fmla="*/ 559109 w 938224"/>
                  <a:gd name="connsiteY80" fmla="*/ 627689 h 640929"/>
                  <a:gd name="connsiteX81" fmla="*/ 571673 w 938224"/>
                  <a:gd name="connsiteY81" fmla="*/ 635768 h 640929"/>
                  <a:gd name="connsiteX82" fmla="*/ 575263 w 938224"/>
                  <a:gd name="connsiteY82" fmla="*/ 637564 h 640929"/>
                  <a:gd name="connsiteX83" fmla="*/ 578853 w 938224"/>
                  <a:gd name="connsiteY83" fmla="*/ 638461 h 640929"/>
                  <a:gd name="connsiteX84" fmla="*/ 616546 w 938224"/>
                  <a:gd name="connsiteY84" fmla="*/ 638461 h 640929"/>
                  <a:gd name="connsiteX85" fmla="*/ 619238 w 938224"/>
                  <a:gd name="connsiteY85" fmla="*/ 636666 h 640929"/>
                  <a:gd name="connsiteX86" fmla="*/ 621931 w 938224"/>
                  <a:gd name="connsiteY86" fmla="*/ 631280 h 640929"/>
                  <a:gd name="connsiteX87" fmla="*/ 619238 w 938224"/>
                  <a:gd name="connsiteY87" fmla="*/ 618713 h 640929"/>
                  <a:gd name="connsiteX88" fmla="*/ 612059 w 938224"/>
                  <a:gd name="connsiteY88" fmla="*/ 607043 h 640929"/>
                  <a:gd name="connsiteX89" fmla="*/ 604879 w 938224"/>
                  <a:gd name="connsiteY89" fmla="*/ 597169 h 640929"/>
                  <a:gd name="connsiteX90" fmla="*/ 595905 w 938224"/>
                  <a:gd name="connsiteY90" fmla="*/ 585499 h 640929"/>
                  <a:gd name="connsiteX91" fmla="*/ 595905 w 938224"/>
                  <a:gd name="connsiteY91" fmla="*/ 582807 h 640929"/>
                  <a:gd name="connsiteX92" fmla="*/ 595905 w 938224"/>
                  <a:gd name="connsiteY92" fmla="*/ 515482 h 640929"/>
                  <a:gd name="connsiteX93" fmla="*/ 602187 w 938224"/>
                  <a:gd name="connsiteY93" fmla="*/ 493939 h 640929"/>
                  <a:gd name="connsiteX94" fmla="*/ 612059 w 938224"/>
                  <a:gd name="connsiteY94" fmla="*/ 582807 h 640929"/>
                  <a:gd name="connsiteX95" fmla="*/ 621931 w 938224"/>
                  <a:gd name="connsiteY95" fmla="*/ 595374 h 640929"/>
                  <a:gd name="connsiteX96" fmla="*/ 648854 w 938224"/>
                  <a:gd name="connsiteY96" fmla="*/ 624996 h 640929"/>
                  <a:gd name="connsiteX97" fmla="*/ 681162 w 938224"/>
                  <a:gd name="connsiteY97" fmla="*/ 625894 h 640929"/>
                  <a:gd name="connsiteX98" fmla="*/ 654239 w 938224"/>
                  <a:gd name="connsiteY98" fmla="*/ 571137 h 640929"/>
                  <a:gd name="connsiteX99" fmla="*/ 642572 w 938224"/>
                  <a:gd name="connsiteY99" fmla="*/ 495734 h 640929"/>
                  <a:gd name="connsiteX100" fmla="*/ 656034 w 938224"/>
                  <a:gd name="connsiteY100" fmla="*/ 398787 h 640929"/>
                  <a:gd name="connsiteX101" fmla="*/ 703598 w 938224"/>
                  <a:gd name="connsiteY101" fmla="*/ 351212 h 640929"/>
                  <a:gd name="connsiteX102" fmla="*/ 707188 w 938224"/>
                  <a:gd name="connsiteY102" fmla="*/ 348519 h 640929"/>
                  <a:gd name="connsiteX103" fmla="*/ 766419 w 938224"/>
                  <a:gd name="connsiteY103" fmla="*/ 269525 h 640929"/>
                  <a:gd name="connsiteX104" fmla="*/ 801420 w 938224"/>
                  <a:gd name="connsiteY104" fmla="*/ 237210 h 640929"/>
                  <a:gd name="connsiteX105" fmla="*/ 840010 w 938224"/>
                  <a:gd name="connsiteY105" fmla="*/ 234517 h 640929"/>
                  <a:gd name="connsiteX106" fmla="*/ 898344 w 938224"/>
                  <a:gd name="connsiteY106" fmla="*/ 224642 h 640929"/>
                  <a:gd name="connsiteX107" fmla="*/ 924370 w 938224"/>
                  <a:gd name="connsiteY107" fmla="*/ 213871 h 640929"/>
                  <a:gd name="connsiteX108" fmla="*/ 918088 w 938224"/>
                  <a:gd name="connsiteY108" fmla="*/ 156421 h 640929"/>
                  <a:gd name="connsiteX109" fmla="*/ 68206 w 938224"/>
                  <a:gd name="connsiteY109" fmla="*/ 335054 h 640929"/>
                  <a:gd name="connsiteX110" fmla="*/ 62821 w 938224"/>
                  <a:gd name="connsiteY110" fmla="*/ 323384 h 640929"/>
                  <a:gd name="connsiteX111" fmla="*/ 60129 w 938224"/>
                  <a:gd name="connsiteY111" fmla="*/ 320691 h 640929"/>
                  <a:gd name="connsiteX112" fmla="*/ 55642 w 938224"/>
                  <a:gd name="connsiteY112" fmla="*/ 231824 h 640929"/>
                  <a:gd name="connsiteX113" fmla="*/ 62821 w 938224"/>
                  <a:gd name="connsiteY113" fmla="*/ 259651 h 640929"/>
                  <a:gd name="connsiteX114" fmla="*/ 68206 w 938224"/>
                  <a:gd name="connsiteY114" fmla="*/ 335054 h 640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938224" h="640929">
                    <a:moveTo>
                      <a:pt x="918088" y="156421"/>
                    </a:moveTo>
                    <a:cubicBezTo>
                      <a:pt x="903729" y="139365"/>
                      <a:pt x="892959" y="122310"/>
                      <a:pt x="880395" y="106152"/>
                    </a:cubicBezTo>
                    <a:cubicBezTo>
                      <a:pt x="879498" y="80120"/>
                      <a:pt x="864241" y="55883"/>
                      <a:pt x="841805" y="43316"/>
                    </a:cubicBezTo>
                    <a:cubicBezTo>
                      <a:pt x="840907" y="39726"/>
                      <a:pt x="839113" y="36135"/>
                      <a:pt x="837318" y="32544"/>
                    </a:cubicBezTo>
                    <a:cubicBezTo>
                      <a:pt x="837318" y="31647"/>
                      <a:pt x="837318" y="31647"/>
                      <a:pt x="837318" y="30749"/>
                    </a:cubicBezTo>
                    <a:cubicBezTo>
                      <a:pt x="838215" y="27158"/>
                      <a:pt x="839113" y="23568"/>
                      <a:pt x="838215" y="20875"/>
                    </a:cubicBezTo>
                    <a:cubicBezTo>
                      <a:pt x="837318" y="17284"/>
                      <a:pt x="832830" y="14591"/>
                      <a:pt x="829241" y="15489"/>
                    </a:cubicBezTo>
                    <a:cubicBezTo>
                      <a:pt x="827446" y="16387"/>
                      <a:pt x="825651" y="17284"/>
                      <a:pt x="824753" y="19080"/>
                    </a:cubicBezTo>
                    <a:cubicBezTo>
                      <a:pt x="822958" y="15489"/>
                      <a:pt x="822061" y="11898"/>
                      <a:pt x="819369" y="9205"/>
                    </a:cubicBezTo>
                    <a:cubicBezTo>
                      <a:pt x="816676" y="5615"/>
                      <a:pt x="813087" y="2024"/>
                      <a:pt x="808599" y="229"/>
                    </a:cubicBezTo>
                    <a:cubicBezTo>
                      <a:pt x="804112" y="-669"/>
                      <a:pt x="798727" y="1126"/>
                      <a:pt x="796933" y="4717"/>
                    </a:cubicBezTo>
                    <a:cubicBezTo>
                      <a:pt x="796035" y="6512"/>
                      <a:pt x="796035" y="8308"/>
                      <a:pt x="796933" y="10103"/>
                    </a:cubicBezTo>
                    <a:cubicBezTo>
                      <a:pt x="787061" y="12796"/>
                      <a:pt x="773599" y="11898"/>
                      <a:pt x="764624" y="15489"/>
                    </a:cubicBezTo>
                    <a:cubicBezTo>
                      <a:pt x="756548" y="19080"/>
                      <a:pt x="746676" y="23568"/>
                      <a:pt x="743983" y="32544"/>
                    </a:cubicBezTo>
                    <a:cubicBezTo>
                      <a:pt x="743086" y="35237"/>
                      <a:pt x="743086" y="38828"/>
                      <a:pt x="743983" y="41521"/>
                    </a:cubicBezTo>
                    <a:cubicBezTo>
                      <a:pt x="743983" y="41521"/>
                      <a:pt x="743983" y="41521"/>
                      <a:pt x="743086" y="41521"/>
                    </a:cubicBezTo>
                    <a:cubicBezTo>
                      <a:pt x="719752" y="42418"/>
                      <a:pt x="666803" y="55883"/>
                      <a:pt x="656931" y="61269"/>
                    </a:cubicBezTo>
                    <a:cubicBezTo>
                      <a:pt x="602187" y="60372"/>
                      <a:pt x="556417" y="67553"/>
                      <a:pt x="499878" y="75632"/>
                    </a:cubicBezTo>
                    <a:cubicBezTo>
                      <a:pt x="446928" y="84608"/>
                      <a:pt x="396671" y="88199"/>
                      <a:pt x="343722" y="86404"/>
                    </a:cubicBezTo>
                    <a:cubicBezTo>
                      <a:pt x="314106" y="78325"/>
                      <a:pt x="272824" y="73836"/>
                      <a:pt x="241413" y="71144"/>
                    </a:cubicBezTo>
                    <a:cubicBezTo>
                      <a:pt x="180387" y="65758"/>
                      <a:pt x="113078" y="66655"/>
                      <a:pt x="86155" y="95380"/>
                    </a:cubicBezTo>
                    <a:cubicBezTo>
                      <a:pt x="86155" y="95380"/>
                      <a:pt x="86155" y="95380"/>
                      <a:pt x="85257" y="96278"/>
                    </a:cubicBezTo>
                    <a:cubicBezTo>
                      <a:pt x="78078" y="98971"/>
                      <a:pt x="70898" y="104357"/>
                      <a:pt x="65514" y="109743"/>
                    </a:cubicBezTo>
                    <a:cubicBezTo>
                      <a:pt x="59232" y="115129"/>
                      <a:pt x="54744" y="121412"/>
                      <a:pt x="51154" y="127696"/>
                    </a:cubicBezTo>
                    <a:cubicBezTo>
                      <a:pt x="37693" y="153728"/>
                      <a:pt x="43077" y="187839"/>
                      <a:pt x="48462" y="227335"/>
                    </a:cubicBezTo>
                    <a:cubicBezTo>
                      <a:pt x="52052" y="256958"/>
                      <a:pt x="56539" y="289273"/>
                      <a:pt x="53847" y="317998"/>
                    </a:cubicBezTo>
                    <a:cubicBezTo>
                      <a:pt x="40385" y="319794"/>
                      <a:pt x="35898" y="334156"/>
                      <a:pt x="32308" y="350314"/>
                    </a:cubicBezTo>
                    <a:cubicBezTo>
                      <a:pt x="27821" y="372755"/>
                      <a:pt x="32308" y="404173"/>
                      <a:pt x="7180" y="416740"/>
                    </a:cubicBezTo>
                    <a:cubicBezTo>
                      <a:pt x="8974" y="417638"/>
                      <a:pt x="11667" y="416740"/>
                      <a:pt x="13462" y="416740"/>
                    </a:cubicBezTo>
                    <a:cubicBezTo>
                      <a:pt x="10769" y="420331"/>
                      <a:pt x="3590" y="423922"/>
                      <a:pt x="0" y="424819"/>
                    </a:cubicBezTo>
                    <a:cubicBezTo>
                      <a:pt x="9872" y="425717"/>
                      <a:pt x="17949" y="422126"/>
                      <a:pt x="23334" y="416740"/>
                    </a:cubicBezTo>
                    <a:cubicBezTo>
                      <a:pt x="22436" y="418536"/>
                      <a:pt x="21539" y="420331"/>
                      <a:pt x="20641" y="422126"/>
                    </a:cubicBezTo>
                    <a:cubicBezTo>
                      <a:pt x="21539" y="422126"/>
                      <a:pt x="22436" y="421229"/>
                      <a:pt x="23334" y="420331"/>
                    </a:cubicBezTo>
                    <a:cubicBezTo>
                      <a:pt x="22436" y="423922"/>
                      <a:pt x="23334" y="428410"/>
                      <a:pt x="23334" y="432001"/>
                    </a:cubicBezTo>
                    <a:cubicBezTo>
                      <a:pt x="29616" y="488553"/>
                      <a:pt x="39488" y="521766"/>
                      <a:pt x="36795" y="581909"/>
                    </a:cubicBezTo>
                    <a:cubicBezTo>
                      <a:pt x="36795" y="585499"/>
                      <a:pt x="36795" y="588192"/>
                      <a:pt x="37693" y="591783"/>
                    </a:cubicBezTo>
                    <a:cubicBezTo>
                      <a:pt x="38590" y="593578"/>
                      <a:pt x="38590" y="594476"/>
                      <a:pt x="40385" y="596271"/>
                    </a:cubicBezTo>
                    <a:cubicBezTo>
                      <a:pt x="43077" y="598964"/>
                      <a:pt x="45770" y="598964"/>
                      <a:pt x="48462" y="597169"/>
                    </a:cubicBezTo>
                    <a:cubicBezTo>
                      <a:pt x="48462" y="602555"/>
                      <a:pt x="50257" y="622303"/>
                      <a:pt x="53847" y="627689"/>
                    </a:cubicBezTo>
                    <a:cubicBezTo>
                      <a:pt x="54744" y="630382"/>
                      <a:pt x="57437" y="632178"/>
                      <a:pt x="59232" y="633973"/>
                    </a:cubicBezTo>
                    <a:cubicBezTo>
                      <a:pt x="61026" y="634870"/>
                      <a:pt x="62821" y="635768"/>
                      <a:pt x="64616" y="636666"/>
                    </a:cubicBezTo>
                    <a:lnTo>
                      <a:pt x="65514" y="637564"/>
                    </a:lnTo>
                    <a:cubicBezTo>
                      <a:pt x="70001" y="639359"/>
                      <a:pt x="75386" y="640256"/>
                      <a:pt x="80770" y="640256"/>
                    </a:cubicBezTo>
                    <a:cubicBezTo>
                      <a:pt x="87950" y="641154"/>
                      <a:pt x="96924" y="641154"/>
                      <a:pt x="104104" y="640256"/>
                    </a:cubicBezTo>
                    <a:cubicBezTo>
                      <a:pt x="115771" y="637564"/>
                      <a:pt x="120258" y="631280"/>
                      <a:pt x="116668" y="620508"/>
                    </a:cubicBezTo>
                    <a:cubicBezTo>
                      <a:pt x="113078" y="609736"/>
                      <a:pt x="101411" y="597169"/>
                      <a:pt x="94232" y="589090"/>
                    </a:cubicBezTo>
                    <a:cubicBezTo>
                      <a:pt x="92437" y="577421"/>
                      <a:pt x="90642" y="563058"/>
                      <a:pt x="89745" y="551389"/>
                    </a:cubicBezTo>
                    <a:cubicBezTo>
                      <a:pt x="86155" y="512789"/>
                      <a:pt x="84360" y="478679"/>
                      <a:pt x="108591" y="445465"/>
                    </a:cubicBezTo>
                    <a:cubicBezTo>
                      <a:pt x="115771" y="483167"/>
                      <a:pt x="127437" y="502018"/>
                      <a:pt x="140002" y="537026"/>
                    </a:cubicBezTo>
                    <a:cubicBezTo>
                      <a:pt x="146284" y="554082"/>
                      <a:pt x="147181" y="560365"/>
                      <a:pt x="152566" y="575625"/>
                    </a:cubicBezTo>
                    <a:cubicBezTo>
                      <a:pt x="156156" y="585499"/>
                      <a:pt x="160643" y="589090"/>
                      <a:pt x="167823" y="586397"/>
                    </a:cubicBezTo>
                    <a:cubicBezTo>
                      <a:pt x="168720" y="619610"/>
                      <a:pt x="183079" y="626792"/>
                      <a:pt x="205515" y="626792"/>
                    </a:cubicBezTo>
                    <a:cubicBezTo>
                      <a:pt x="212695" y="626792"/>
                      <a:pt x="236926" y="627689"/>
                      <a:pt x="238721" y="619610"/>
                    </a:cubicBezTo>
                    <a:cubicBezTo>
                      <a:pt x="241413" y="606146"/>
                      <a:pt x="205515" y="571137"/>
                      <a:pt x="197438" y="562160"/>
                    </a:cubicBezTo>
                    <a:cubicBezTo>
                      <a:pt x="182182" y="535231"/>
                      <a:pt x="166925" y="500222"/>
                      <a:pt x="173207" y="468804"/>
                    </a:cubicBezTo>
                    <a:cubicBezTo>
                      <a:pt x="177694" y="446363"/>
                      <a:pt x="189361" y="436489"/>
                      <a:pt x="201925" y="416740"/>
                    </a:cubicBezTo>
                    <a:cubicBezTo>
                      <a:pt x="204618" y="416740"/>
                      <a:pt x="207310" y="416740"/>
                      <a:pt x="210003" y="416740"/>
                    </a:cubicBezTo>
                    <a:cubicBezTo>
                      <a:pt x="210900" y="418536"/>
                      <a:pt x="210900" y="419433"/>
                      <a:pt x="211797" y="421229"/>
                    </a:cubicBezTo>
                    <a:cubicBezTo>
                      <a:pt x="212695" y="423024"/>
                      <a:pt x="213592" y="425717"/>
                      <a:pt x="214490" y="427512"/>
                    </a:cubicBezTo>
                    <a:cubicBezTo>
                      <a:pt x="216285" y="429308"/>
                      <a:pt x="218080" y="431103"/>
                      <a:pt x="220772" y="430205"/>
                    </a:cubicBezTo>
                    <a:cubicBezTo>
                      <a:pt x="222567" y="425717"/>
                      <a:pt x="223464" y="420331"/>
                      <a:pt x="224362" y="415843"/>
                    </a:cubicBezTo>
                    <a:cubicBezTo>
                      <a:pt x="227054" y="415843"/>
                      <a:pt x="228849" y="414945"/>
                      <a:pt x="231541" y="414047"/>
                    </a:cubicBezTo>
                    <a:cubicBezTo>
                      <a:pt x="233336" y="416740"/>
                      <a:pt x="234234" y="420331"/>
                      <a:pt x="236028" y="423024"/>
                    </a:cubicBezTo>
                    <a:cubicBezTo>
                      <a:pt x="236926" y="423922"/>
                      <a:pt x="236926" y="424819"/>
                      <a:pt x="237823" y="425717"/>
                    </a:cubicBezTo>
                    <a:cubicBezTo>
                      <a:pt x="238721" y="426615"/>
                      <a:pt x="240516" y="426615"/>
                      <a:pt x="241413" y="425717"/>
                    </a:cubicBezTo>
                    <a:cubicBezTo>
                      <a:pt x="242311" y="420331"/>
                      <a:pt x="243208" y="414047"/>
                      <a:pt x="244106" y="407764"/>
                    </a:cubicBezTo>
                    <a:cubicBezTo>
                      <a:pt x="248593" y="405071"/>
                      <a:pt x="252183" y="401480"/>
                      <a:pt x="255772" y="396992"/>
                    </a:cubicBezTo>
                    <a:cubicBezTo>
                      <a:pt x="255772" y="396992"/>
                      <a:pt x="255772" y="396992"/>
                      <a:pt x="255772" y="396992"/>
                    </a:cubicBezTo>
                    <a:cubicBezTo>
                      <a:pt x="256670" y="396992"/>
                      <a:pt x="257567" y="396992"/>
                      <a:pt x="259362" y="397890"/>
                    </a:cubicBezTo>
                    <a:cubicBezTo>
                      <a:pt x="281798" y="401480"/>
                      <a:pt x="305132" y="402378"/>
                      <a:pt x="325773" y="411355"/>
                    </a:cubicBezTo>
                    <a:cubicBezTo>
                      <a:pt x="366158" y="427512"/>
                      <a:pt x="410133" y="426615"/>
                      <a:pt x="452313" y="421229"/>
                    </a:cubicBezTo>
                    <a:cubicBezTo>
                      <a:pt x="479237" y="417638"/>
                      <a:pt x="506160" y="423024"/>
                      <a:pt x="532186" y="420331"/>
                    </a:cubicBezTo>
                    <a:cubicBezTo>
                      <a:pt x="533981" y="449954"/>
                      <a:pt x="536673" y="472395"/>
                      <a:pt x="542955" y="498427"/>
                    </a:cubicBezTo>
                    <a:cubicBezTo>
                      <a:pt x="546545" y="527152"/>
                      <a:pt x="546545" y="549593"/>
                      <a:pt x="542058" y="578318"/>
                    </a:cubicBezTo>
                    <a:cubicBezTo>
                      <a:pt x="542058" y="580114"/>
                      <a:pt x="541160" y="581909"/>
                      <a:pt x="541160" y="583704"/>
                    </a:cubicBezTo>
                    <a:cubicBezTo>
                      <a:pt x="541160" y="585499"/>
                      <a:pt x="541160" y="587295"/>
                      <a:pt x="542058" y="589090"/>
                    </a:cubicBezTo>
                    <a:cubicBezTo>
                      <a:pt x="542058" y="590885"/>
                      <a:pt x="543853" y="593578"/>
                      <a:pt x="545648" y="594476"/>
                    </a:cubicBezTo>
                    <a:cubicBezTo>
                      <a:pt x="547442" y="596271"/>
                      <a:pt x="549237" y="596271"/>
                      <a:pt x="551930" y="596271"/>
                    </a:cubicBezTo>
                    <a:cubicBezTo>
                      <a:pt x="551930" y="596271"/>
                      <a:pt x="551930" y="597169"/>
                      <a:pt x="551930" y="597169"/>
                    </a:cubicBezTo>
                    <a:cubicBezTo>
                      <a:pt x="550135" y="602555"/>
                      <a:pt x="550135" y="610634"/>
                      <a:pt x="551930" y="616020"/>
                    </a:cubicBezTo>
                    <a:cubicBezTo>
                      <a:pt x="552827" y="619610"/>
                      <a:pt x="555520" y="624099"/>
                      <a:pt x="559109" y="627689"/>
                    </a:cubicBezTo>
                    <a:cubicBezTo>
                      <a:pt x="562699" y="631280"/>
                      <a:pt x="566289" y="633973"/>
                      <a:pt x="571673" y="635768"/>
                    </a:cubicBezTo>
                    <a:cubicBezTo>
                      <a:pt x="572571" y="636666"/>
                      <a:pt x="574366" y="636666"/>
                      <a:pt x="575263" y="637564"/>
                    </a:cubicBezTo>
                    <a:cubicBezTo>
                      <a:pt x="576161" y="637564"/>
                      <a:pt x="577956" y="638461"/>
                      <a:pt x="578853" y="638461"/>
                    </a:cubicBezTo>
                    <a:cubicBezTo>
                      <a:pt x="586930" y="641154"/>
                      <a:pt x="607571" y="642052"/>
                      <a:pt x="616546" y="638461"/>
                    </a:cubicBezTo>
                    <a:cubicBezTo>
                      <a:pt x="617443" y="637564"/>
                      <a:pt x="618341" y="637564"/>
                      <a:pt x="619238" y="636666"/>
                    </a:cubicBezTo>
                    <a:cubicBezTo>
                      <a:pt x="621033" y="634870"/>
                      <a:pt x="621033" y="633075"/>
                      <a:pt x="621931" y="631280"/>
                    </a:cubicBezTo>
                    <a:cubicBezTo>
                      <a:pt x="622828" y="627689"/>
                      <a:pt x="621033" y="622303"/>
                      <a:pt x="619238" y="618713"/>
                    </a:cubicBezTo>
                    <a:cubicBezTo>
                      <a:pt x="617443" y="614224"/>
                      <a:pt x="614751" y="610634"/>
                      <a:pt x="612059" y="607043"/>
                    </a:cubicBezTo>
                    <a:cubicBezTo>
                      <a:pt x="609366" y="603453"/>
                      <a:pt x="607571" y="599862"/>
                      <a:pt x="604879" y="597169"/>
                    </a:cubicBezTo>
                    <a:cubicBezTo>
                      <a:pt x="601289" y="592681"/>
                      <a:pt x="598597" y="589090"/>
                      <a:pt x="595905" y="585499"/>
                    </a:cubicBezTo>
                    <a:cubicBezTo>
                      <a:pt x="595905" y="584602"/>
                      <a:pt x="595905" y="583704"/>
                      <a:pt x="595905" y="582807"/>
                    </a:cubicBezTo>
                    <a:cubicBezTo>
                      <a:pt x="595007" y="559468"/>
                      <a:pt x="594110" y="538821"/>
                      <a:pt x="595905" y="515482"/>
                    </a:cubicBezTo>
                    <a:cubicBezTo>
                      <a:pt x="598597" y="508301"/>
                      <a:pt x="600392" y="501120"/>
                      <a:pt x="602187" y="493939"/>
                    </a:cubicBezTo>
                    <a:cubicBezTo>
                      <a:pt x="607571" y="515482"/>
                      <a:pt x="610264" y="537026"/>
                      <a:pt x="612059" y="582807"/>
                    </a:cubicBezTo>
                    <a:cubicBezTo>
                      <a:pt x="612059" y="590885"/>
                      <a:pt x="616546" y="595374"/>
                      <a:pt x="621931" y="595374"/>
                    </a:cubicBezTo>
                    <a:cubicBezTo>
                      <a:pt x="625520" y="610634"/>
                      <a:pt x="630007" y="620508"/>
                      <a:pt x="648854" y="624996"/>
                    </a:cubicBezTo>
                    <a:cubicBezTo>
                      <a:pt x="656034" y="626792"/>
                      <a:pt x="673085" y="626792"/>
                      <a:pt x="681162" y="625894"/>
                    </a:cubicBezTo>
                    <a:cubicBezTo>
                      <a:pt x="704496" y="623201"/>
                      <a:pt x="659623" y="579216"/>
                      <a:pt x="654239" y="571137"/>
                    </a:cubicBezTo>
                    <a:cubicBezTo>
                      <a:pt x="647059" y="546003"/>
                      <a:pt x="642572" y="519971"/>
                      <a:pt x="642572" y="495734"/>
                    </a:cubicBezTo>
                    <a:cubicBezTo>
                      <a:pt x="651546" y="461623"/>
                      <a:pt x="655136" y="432898"/>
                      <a:pt x="656034" y="398787"/>
                    </a:cubicBezTo>
                    <a:cubicBezTo>
                      <a:pt x="676675" y="388015"/>
                      <a:pt x="691931" y="373653"/>
                      <a:pt x="703598" y="351212"/>
                    </a:cubicBezTo>
                    <a:cubicBezTo>
                      <a:pt x="703598" y="351212"/>
                      <a:pt x="705393" y="350314"/>
                      <a:pt x="707188" y="348519"/>
                    </a:cubicBezTo>
                    <a:cubicBezTo>
                      <a:pt x="732316" y="333259"/>
                      <a:pt x="759240" y="299148"/>
                      <a:pt x="766419" y="269525"/>
                    </a:cubicBezTo>
                    <a:cubicBezTo>
                      <a:pt x="783471" y="262344"/>
                      <a:pt x="793343" y="254265"/>
                      <a:pt x="801420" y="237210"/>
                    </a:cubicBezTo>
                    <a:cubicBezTo>
                      <a:pt x="814882" y="239005"/>
                      <a:pt x="826548" y="237210"/>
                      <a:pt x="840010" y="234517"/>
                    </a:cubicBezTo>
                    <a:cubicBezTo>
                      <a:pt x="867831" y="226438"/>
                      <a:pt x="868728" y="221052"/>
                      <a:pt x="898344" y="224642"/>
                    </a:cubicBezTo>
                    <a:cubicBezTo>
                      <a:pt x="910011" y="225540"/>
                      <a:pt x="918088" y="222847"/>
                      <a:pt x="924370" y="213871"/>
                    </a:cubicBezTo>
                    <a:cubicBezTo>
                      <a:pt x="945011" y="209382"/>
                      <a:pt x="942319" y="169886"/>
                      <a:pt x="918088" y="156421"/>
                    </a:cubicBezTo>
                    <a:close/>
                    <a:moveTo>
                      <a:pt x="68206" y="335054"/>
                    </a:moveTo>
                    <a:cubicBezTo>
                      <a:pt x="67308" y="330566"/>
                      <a:pt x="65514" y="326975"/>
                      <a:pt x="62821" y="323384"/>
                    </a:cubicBezTo>
                    <a:cubicBezTo>
                      <a:pt x="61924" y="322487"/>
                      <a:pt x="61026" y="321589"/>
                      <a:pt x="60129" y="320691"/>
                    </a:cubicBezTo>
                    <a:cubicBezTo>
                      <a:pt x="63719" y="291966"/>
                      <a:pt x="60129" y="261446"/>
                      <a:pt x="55642" y="231824"/>
                    </a:cubicBezTo>
                    <a:cubicBezTo>
                      <a:pt x="58334" y="240800"/>
                      <a:pt x="60129" y="250674"/>
                      <a:pt x="62821" y="259651"/>
                    </a:cubicBezTo>
                    <a:cubicBezTo>
                      <a:pt x="68206" y="282092"/>
                      <a:pt x="71796" y="306329"/>
                      <a:pt x="68206" y="335054"/>
                    </a:cubicBezTo>
                    <a:close/>
                  </a:path>
                </a:pathLst>
              </a:custGeom>
              <a:solidFill>
                <a:srgbClr val="FFFFFF"/>
              </a:solidFill>
              <a:ln w="8971" cap="flat">
                <a:noFill/>
                <a:prstDash val="solid"/>
                <a:miter/>
              </a:ln>
            </p:spPr>
            <p:txBody>
              <a:bodyPr rtlCol="0" anchor="ctr"/>
              <a:lstStyle/>
              <a:p>
                <a:endParaRPr lang="en-US"/>
              </a:p>
            </p:txBody>
          </p:sp>
          <p:grpSp>
            <p:nvGrpSpPr>
              <p:cNvPr id="86" name="Graphic 5">
                <a:extLst>
                  <a:ext uri="{FF2B5EF4-FFF2-40B4-BE49-F238E27FC236}">
                    <a16:creationId xmlns:a16="http://schemas.microsoft.com/office/drawing/2014/main" id="{4F059AFB-7EC5-12F9-B3D4-226DBAE6CAF7}"/>
                  </a:ext>
                </a:extLst>
              </p:cNvPr>
              <p:cNvGrpSpPr/>
              <p:nvPr/>
            </p:nvGrpSpPr>
            <p:grpSpPr>
              <a:xfrm>
                <a:off x="0" y="2669828"/>
                <a:ext cx="2830546" cy="1200358"/>
                <a:chOff x="0" y="2669828"/>
                <a:chExt cx="2830546" cy="1200358"/>
              </a:xfrm>
            </p:grpSpPr>
            <p:sp>
              <p:nvSpPr>
                <p:cNvPr id="89" name="Freeform 88">
                  <a:extLst>
                    <a:ext uri="{FF2B5EF4-FFF2-40B4-BE49-F238E27FC236}">
                      <a16:creationId xmlns:a16="http://schemas.microsoft.com/office/drawing/2014/main" id="{571DFBA5-C787-BB38-8774-17BC25255417}"/>
                    </a:ext>
                  </a:extLst>
                </p:cNvPr>
                <p:cNvSpPr/>
                <p:nvPr/>
              </p:nvSpPr>
              <p:spPr>
                <a:xfrm>
                  <a:off x="2645672" y="3802813"/>
                  <a:ext cx="184874" cy="67372"/>
                </a:xfrm>
                <a:custGeom>
                  <a:avLst/>
                  <a:gdLst>
                    <a:gd name="connsiteX0" fmla="*/ 154361 w 184874"/>
                    <a:gd name="connsiteY0" fmla="*/ 12422 h 67372"/>
                    <a:gd name="connsiteX1" fmla="*/ 55642 w 184874"/>
                    <a:gd name="connsiteY1" fmla="*/ 13319 h 67372"/>
                    <a:gd name="connsiteX2" fmla="*/ 0 w 184874"/>
                    <a:gd name="connsiteY2" fmla="*/ 34863 h 67372"/>
                    <a:gd name="connsiteX3" fmla="*/ 10769 w 184874"/>
                    <a:gd name="connsiteY3" fmla="*/ 41147 h 67372"/>
                    <a:gd name="connsiteX4" fmla="*/ 28718 w 184874"/>
                    <a:gd name="connsiteY4" fmla="*/ 52816 h 67372"/>
                    <a:gd name="connsiteX5" fmla="*/ 129233 w 184874"/>
                    <a:gd name="connsiteY5" fmla="*/ 51021 h 67372"/>
                    <a:gd name="connsiteX6" fmla="*/ 168720 w 184874"/>
                    <a:gd name="connsiteY6" fmla="*/ 35761 h 67372"/>
                    <a:gd name="connsiteX7" fmla="*/ 184874 w 184874"/>
                    <a:gd name="connsiteY7" fmla="*/ 34863 h 67372"/>
                    <a:gd name="connsiteX8" fmla="*/ 184874 w 184874"/>
                    <a:gd name="connsiteY8" fmla="*/ 34863 h 67372"/>
                    <a:gd name="connsiteX9" fmla="*/ 184874 w 184874"/>
                    <a:gd name="connsiteY9" fmla="*/ 34863 h 67372"/>
                    <a:gd name="connsiteX10" fmla="*/ 154361 w 184874"/>
                    <a:gd name="connsiteY10" fmla="*/ 12422 h 6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874" h="67372">
                      <a:moveTo>
                        <a:pt x="154361" y="12422"/>
                      </a:moveTo>
                      <a:cubicBezTo>
                        <a:pt x="121155" y="-6429"/>
                        <a:pt x="81668" y="-1941"/>
                        <a:pt x="55642" y="13319"/>
                      </a:cubicBezTo>
                      <a:cubicBezTo>
                        <a:pt x="20641" y="32170"/>
                        <a:pt x="0" y="34863"/>
                        <a:pt x="0" y="34863"/>
                      </a:cubicBezTo>
                      <a:cubicBezTo>
                        <a:pt x="0" y="34863"/>
                        <a:pt x="4487" y="37556"/>
                        <a:pt x="10769" y="41147"/>
                      </a:cubicBezTo>
                      <a:cubicBezTo>
                        <a:pt x="17949" y="45635"/>
                        <a:pt x="26923" y="51919"/>
                        <a:pt x="28718" y="52816"/>
                      </a:cubicBezTo>
                      <a:cubicBezTo>
                        <a:pt x="63719" y="77053"/>
                        <a:pt x="101412" y="67179"/>
                        <a:pt x="129233" y="51021"/>
                      </a:cubicBezTo>
                      <a:cubicBezTo>
                        <a:pt x="146284" y="42044"/>
                        <a:pt x="159746" y="37556"/>
                        <a:pt x="168720" y="35761"/>
                      </a:cubicBezTo>
                      <a:cubicBezTo>
                        <a:pt x="174105" y="34863"/>
                        <a:pt x="179489" y="34863"/>
                        <a:pt x="184874" y="34863"/>
                      </a:cubicBezTo>
                      <a:cubicBezTo>
                        <a:pt x="184874" y="34863"/>
                        <a:pt x="184874" y="34863"/>
                        <a:pt x="184874" y="34863"/>
                      </a:cubicBezTo>
                      <a:cubicBezTo>
                        <a:pt x="184874" y="34863"/>
                        <a:pt x="184874" y="34863"/>
                        <a:pt x="184874" y="34863"/>
                      </a:cubicBezTo>
                      <a:cubicBezTo>
                        <a:pt x="184874" y="34863"/>
                        <a:pt x="169618" y="21398"/>
                        <a:pt x="154361" y="12422"/>
                      </a:cubicBezTo>
                      <a:close/>
                    </a:path>
                  </a:pathLst>
                </a:custGeom>
                <a:solidFill>
                  <a:srgbClr val="1E5642"/>
                </a:solidFill>
                <a:ln w="897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E810D604-A855-8485-D959-C7B93FB754BA}"/>
                    </a:ext>
                  </a:extLst>
                </p:cNvPr>
                <p:cNvSpPr/>
                <p:nvPr/>
              </p:nvSpPr>
              <p:spPr>
                <a:xfrm>
                  <a:off x="1727584" y="3418844"/>
                  <a:ext cx="711675" cy="188117"/>
                </a:xfrm>
                <a:custGeom>
                  <a:avLst/>
                  <a:gdLst>
                    <a:gd name="connsiteX0" fmla="*/ 711675 w 711675"/>
                    <a:gd name="connsiteY0" fmla="*/ 160307 h 188117"/>
                    <a:gd name="connsiteX1" fmla="*/ 653341 w 711675"/>
                    <a:gd name="connsiteY1" fmla="*/ 126196 h 188117"/>
                    <a:gd name="connsiteX2" fmla="*/ 578853 w 711675"/>
                    <a:gd name="connsiteY2" fmla="*/ 109141 h 188117"/>
                    <a:gd name="connsiteX3" fmla="*/ 539365 w 711675"/>
                    <a:gd name="connsiteY3" fmla="*/ 118117 h 188117"/>
                    <a:gd name="connsiteX4" fmla="*/ 535776 w 711675"/>
                    <a:gd name="connsiteY4" fmla="*/ 119913 h 188117"/>
                    <a:gd name="connsiteX5" fmla="*/ 467570 w 711675"/>
                    <a:gd name="connsiteY5" fmla="*/ 125299 h 188117"/>
                    <a:gd name="connsiteX6" fmla="*/ 444236 w 711675"/>
                    <a:gd name="connsiteY6" fmla="*/ 114527 h 188117"/>
                    <a:gd name="connsiteX7" fmla="*/ 2692 w 711675"/>
                    <a:gd name="connsiteY7" fmla="*/ 5013 h 188117"/>
                    <a:gd name="connsiteX8" fmla="*/ 0 w 711675"/>
                    <a:gd name="connsiteY8" fmla="*/ 8604 h 188117"/>
                    <a:gd name="connsiteX9" fmla="*/ 2692 w 711675"/>
                    <a:gd name="connsiteY9" fmla="*/ 11297 h 188117"/>
                    <a:gd name="connsiteX10" fmla="*/ 104104 w 711675"/>
                    <a:gd name="connsiteY10" fmla="*/ 20273 h 188117"/>
                    <a:gd name="connsiteX11" fmla="*/ 217182 w 711675"/>
                    <a:gd name="connsiteY11" fmla="*/ 45407 h 188117"/>
                    <a:gd name="connsiteX12" fmla="*/ 437056 w 711675"/>
                    <a:gd name="connsiteY12" fmla="*/ 128889 h 188117"/>
                    <a:gd name="connsiteX13" fmla="*/ 513339 w 711675"/>
                    <a:gd name="connsiteY13" fmla="*/ 164795 h 188117"/>
                    <a:gd name="connsiteX14" fmla="*/ 596802 w 711675"/>
                    <a:gd name="connsiteY14" fmla="*/ 187237 h 188117"/>
                    <a:gd name="connsiteX15" fmla="*/ 630905 w 711675"/>
                    <a:gd name="connsiteY15" fmla="*/ 175567 h 188117"/>
                    <a:gd name="connsiteX16" fmla="*/ 630905 w 711675"/>
                    <a:gd name="connsiteY16" fmla="*/ 175567 h 188117"/>
                    <a:gd name="connsiteX17" fmla="*/ 636290 w 711675"/>
                    <a:gd name="connsiteY17" fmla="*/ 173772 h 188117"/>
                    <a:gd name="connsiteX18" fmla="*/ 711675 w 711675"/>
                    <a:gd name="connsiteY18" fmla="*/ 160307 h 18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11675" h="188117">
                      <a:moveTo>
                        <a:pt x="711675" y="160307"/>
                      </a:moveTo>
                      <a:cubicBezTo>
                        <a:pt x="711675" y="160307"/>
                        <a:pt x="656034" y="127992"/>
                        <a:pt x="653341" y="126196"/>
                      </a:cubicBezTo>
                      <a:cubicBezTo>
                        <a:pt x="631802" y="113629"/>
                        <a:pt x="605776" y="107346"/>
                        <a:pt x="578853" y="109141"/>
                      </a:cubicBezTo>
                      <a:cubicBezTo>
                        <a:pt x="564494" y="110039"/>
                        <a:pt x="551032" y="113629"/>
                        <a:pt x="539365" y="118117"/>
                      </a:cubicBezTo>
                      <a:cubicBezTo>
                        <a:pt x="539365" y="118117"/>
                        <a:pt x="536673" y="119015"/>
                        <a:pt x="535776" y="119913"/>
                      </a:cubicBezTo>
                      <a:cubicBezTo>
                        <a:pt x="506160" y="135173"/>
                        <a:pt x="480134" y="129787"/>
                        <a:pt x="467570" y="125299"/>
                      </a:cubicBezTo>
                      <a:cubicBezTo>
                        <a:pt x="460390" y="121708"/>
                        <a:pt x="453211" y="119015"/>
                        <a:pt x="444236" y="114527"/>
                      </a:cubicBezTo>
                      <a:cubicBezTo>
                        <a:pt x="313209" y="54384"/>
                        <a:pt x="145386" y="-20121"/>
                        <a:pt x="2692" y="5013"/>
                      </a:cubicBezTo>
                      <a:cubicBezTo>
                        <a:pt x="898" y="5013"/>
                        <a:pt x="0" y="6808"/>
                        <a:pt x="0" y="8604"/>
                      </a:cubicBezTo>
                      <a:cubicBezTo>
                        <a:pt x="0" y="10399"/>
                        <a:pt x="898" y="11297"/>
                        <a:pt x="2692" y="11297"/>
                      </a:cubicBezTo>
                      <a:cubicBezTo>
                        <a:pt x="2692" y="11297"/>
                        <a:pt x="55642" y="12194"/>
                        <a:pt x="104104" y="20273"/>
                      </a:cubicBezTo>
                      <a:cubicBezTo>
                        <a:pt x="126540" y="23864"/>
                        <a:pt x="173207" y="32840"/>
                        <a:pt x="217182" y="45407"/>
                      </a:cubicBezTo>
                      <a:cubicBezTo>
                        <a:pt x="293465" y="66053"/>
                        <a:pt x="365261" y="95676"/>
                        <a:pt x="437056" y="128889"/>
                      </a:cubicBezTo>
                      <a:cubicBezTo>
                        <a:pt x="468467" y="143252"/>
                        <a:pt x="487314" y="152228"/>
                        <a:pt x="513339" y="164795"/>
                      </a:cubicBezTo>
                      <a:cubicBezTo>
                        <a:pt x="535776" y="178260"/>
                        <a:pt x="570776" y="191725"/>
                        <a:pt x="596802" y="187237"/>
                      </a:cubicBezTo>
                      <a:cubicBezTo>
                        <a:pt x="609366" y="185441"/>
                        <a:pt x="619238" y="180056"/>
                        <a:pt x="630905" y="175567"/>
                      </a:cubicBezTo>
                      <a:cubicBezTo>
                        <a:pt x="630905" y="175567"/>
                        <a:pt x="630905" y="175567"/>
                        <a:pt x="630905" y="175567"/>
                      </a:cubicBezTo>
                      <a:cubicBezTo>
                        <a:pt x="632700" y="174670"/>
                        <a:pt x="634495" y="173772"/>
                        <a:pt x="636290" y="173772"/>
                      </a:cubicBezTo>
                      <a:cubicBezTo>
                        <a:pt x="682957" y="151331"/>
                        <a:pt x="711675" y="160307"/>
                        <a:pt x="711675" y="160307"/>
                      </a:cubicBezTo>
                      <a:close/>
                    </a:path>
                  </a:pathLst>
                </a:custGeom>
                <a:solidFill>
                  <a:srgbClr val="1E5642"/>
                </a:solidFill>
                <a:ln w="897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5E2E92FE-A4EB-4C53-D376-DD4E9753B9F8}"/>
                    </a:ext>
                  </a:extLst>
                </p:cNvPr>
                <p:cNvSpPr/>
                <p:nvPr/>
              </p:nvSpPr>
              <p:spPr>
                <a:xfrm>
                  <a:off x="2513042" y="3728842"/>
                  <a:ext cx="255580" cy="86132"/>
                </a:xfrm>
                <a:custGeom>
                  <a:avLst/>
                  <a:gdLst>
                    <a:gd name="connsiteX0" fmla="*/ 10577 w 255580"/>
                    <a:gd name="connsiteY0" fmla="*/ 45100 h 86132"/>
                    <a:gd name="connsiteX1" fmla="*/ 67116 w 255580"/>
                    <a:gd name="connsiteY1" fmla="*/ 72928 h 86132"/>
                    <a:gd name="connsiteX2" fmla="*/ 68911 w 255580"/>
                    <a:gd name="connsiteY2" fmla="*/ 73825 h 86132"/>
                    <a:gd name="connsiteX3" fmla="*/ 178400 w 255580"/>
                    <a:gd name="connsiteY3" fmla="*/ 72030 h 86132"/>
                    <a:gd name="connsiteX4" fmla="*/ 255580 w 255580"/>
                    <a:gd name="connsiteY4" fmla="*/ 62156 h 86132"/>
                    <a:gd name="connsiteX5" fmla="*/ 201733 w 255580"/>
                    <a:gd name="connsiteY5" fmla="*/ 23557 h 86132"/>
                    <a:gd name="connsiteX6" fmla="*/ 73399 w 255580"/>
                    <a:gd name="connsiteY6" fmla="*/ 15478 h 86132"/>
                    <a:gd name="connsiteX7" fmla="*/ 52757 w 255580"/>
                    <a:gd name="connsiteY7" fmla="*/ 27147 h 86132"/>
                    <a:gd name="connsiteX8" fmla="*/ 705 w 255580"/>
                    <a:gd name="connsiteY8" fmla="*/ 37022 h 86132"/>
                    <a:gd name="connsiteX9" fmla="*/ 10577 w 255580"/>
                    <a:gd name="connsiteY9" fmla="*/ 45100 h 8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580" h="86132">
                      <a:moveTo>
                        <a:pt x="10577" y="45100"/>
                      </a:moveTo>
                      <a:cubicBezTo>
                        <a:pt x="20449" y="48691"/>
                        <a:pt x="24936" y="50486"/>
                        <a:pt x="67116" y="72928"/>
                      </a:cubicBezTo>
                      <a:cubicBezTo>
                        <a:pt x="68014" y="72928"/>
                        <a:pt x="68911" y="73825"/>
                        <a:pt x="68911" y="73825"/>
                      </a:cubicBezTo>
                      <a:cubicBezTo>
                        <a:pt x="113784" y="95369"/>
                        <a:pt x="155066" y="84597"/>
                        <a:pt x="178400" y="72030"/>
                      </a:cubicBezTo>
                      <a:cubicBezTo>
                        <a:pt x="218785" y="49589"/>
                        <a:pt x="255580" y="62156"/>
                        <a:pt x="255580" y="62156"/>
                      </a:cubicBezTo>
                      <a:cubicBezTo>
                        <a:pt x="255580" y="62156"/>
                        <a:pt x="207118" y="26250"/>
                        <a:pt x="201733" y="23557"/>
                      </a:cubicBezTo>
                      <a:cubicBezTo>
                        <a:pt x="164041" y="-3373"/>
                        <a:pt x="113784" y="-8759"/>
                        <a:pt x="73399" y="15478"/>
                      </a:cubicBezTo>
                      <a:cubicBezTo>
                        <a:pt x="65321" y="19966"/>
                        <a:pt x="59040" y="24454"/>
                        <a:pt x="52757" y="27147"/>
                      </a:cubicBezTo>
                      <a:cubicBezTo>
                        <a:pt x="29424" y="37919"/>
                        <a:pt x="11475" y="33431"/>
                        <a:pt x="705" y="37022"/>
                      </a:cubicBezTo>
                      <a:cubicBezTo>
                        <a:pt x="-1987" y="38817"/>
                        <a:pt x="3398" y="42407"/>
                        <a:pt x="10577" y="45100"/>
                      </a:cubicBezTo>
                      <a:close/>
                    </a:path>
                  </a:pathLst>
                </a:custGeom>
                <a:solidFill>
                  <a:srgbClr val="1E5642"/>
                </a:solidFill>
                <a:ln w="8971"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6E05456E-B7F6-6B10-5AA2-DAFFD22AA562}"/>
                    </a:ext>
                  </a:extLst>
                </p:cNvPr>
                <p:cNvSpPr/>
                <p:nvPr/>
              </p:nvSpPr>
              <p:spPr>
                <a:xfrm>
                  <a:off x="2716484" y="3587580"/>
                  <a:ext cx="105087" cy="224961"/>
                </a:xfrm>
                <a:custGeom>
                  <a:avLst/>
                  <a:gdLst>
                    <a:gd name="connsiteX0" fmla="*/ 13548 w 105087"/>
                    <a:gd name="connsiteY0" fmla="*/ 54407 h 224961"/>
                    <a:gd name="connsiteX1" fmla="*/ 9958 w 105087"/>
                    <a:gd name="connsiteY1" fmla="*/ 77746 h 224961"/>
                    <a:gd name="connsiteX2" fmla="*/ 60215 w 105087"/>
                    <a:gd name="connsiteY2" fmla="*/ 190850 h 224961"/>
                    <a:gd name="connsiteX3" fmla="*/ 105087 w 105087"/>
                    <a:gd name="connsiteY3" fmla="*/ 224961 h 224961"/>
                    <a:gd name="connsiteX4" fmla="*/ 102395 w 105087"/>
                    <a:gd name="connsiteY4" fmla="*/ 155842 h 224961"/>
                    <a:gd name="connsiteX5" fmla="*/ 69189 w 105087"/>
                    <a:gd name="connsiteY5" fmla="*/ 57100 h 224961"/>
                    <a:gd name="connsiteX6" fmla="*/ 64702 w 105087"/>
                    <a:gd name="connsiteY6" fmla="*/ 52612 h 224961"/>
                    <a:gd name="connsiteX7" fmla="*/ 63804 w 105087"/>
                    <a:gd name="connsiteY7" fmla="*/ 51714 h 224961"/>
                    <a:gd name="connsiteX8" fmla="*/ 62907 w 105087"/>
                    <a:gd name="connsiteY8" fmla="*/ 50816 h 224961"/>
                    <a:gd name="connsiteX9" fmla="*/ 11753 w 105087"/>
                    <a:gd name="connsiteY9" fmla="*/ 6831 h 224961"/>
                    <a:gd name="connsiteX10" fmla="*/ 86 w 105087"/>
                    <a:gd name="connsiteY10" fmla="*/ 1445 h 224961"/>
                    <a:gd name="connsiteX11" fmla="*/ 13548 w 105087"/>
                    <a:gd name="connsiteY11" fmla="*/ 54407 h 22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087" h="224961">
                      <a:moveTo>
                        <a:pt x="13548" y="54407"/>
                      </a:moveTo>
                      <a:cubicBezTo>
                        <a:pt x="12650" y="61588"/>
                        <a:pt x="11753" y="68769"/>
                        <a:pt x="9958" y="77746"/>
                      </a:cubicBezTo>
                      <a:cubicBezTo>
                        <a:pt x="2778" y="110959"/>
                        <a:pt x="9060" y="154944"/>
                        <a:pt x="60215" y="190850"/>
                      </a:cubicBezTo>
                      <a:cubicBezTo>
                        <a:pt x="64702" y="194441"/>
                        <a:pt x="105087" y="224961"/>
                        <a:pt x="105087" y="224961"/>
                      </a:cubicBezTo>
                      <a:cubicBezTo>
                        <a:pt x="105087" y="224961"/>
                        <a:pt x="92523" y="198929"/>
                        <a:pt x="102395" y="155842"/>
                      </a:cubicBezTo>
                      <a:cubicBezTo>
                        <a:pt x="111369" y="119038"/>
                        <a:pt x="96113" y="82234"/>
                        <a:pt x="69189" y="57100"/>
                      </a:cubicBezTo>
                      <a:cubicBezTo>
                        <a:pt x="68292" y="55305"/>
                        <a:pt x="66497" y="54407"/>
                        <a:pt x="64702" y="52612"/>
                      </a:cubicBezTo>
                      <a:cubicBezTo>
                        <a:pt x="64702" y="52612"/>
                        <a:pt x="63804" y="51714"/>
                        <a:pt x="63804" y="51714"/>
                      </a:cubicBezTo>
                      <a:cubicBezTo>
                        <a:pt x="63804" y="51714"/>
                        <a:pt x="62907" y="50816"/>
                        <a:pt x="62907" y="50816"/>
                      </a:cubicBezTo>
                      <a:cubicBezTo>
                        <a:pt x="25214" y="20296"/>
                        <a:pt x="19830" y="13115"/>
                        <a:pt x="11753" y="6831"/>
                      </a:cubicBezTo>
                      <a:cubicBezTo>
                        <a:pt x="5470" y="1445"/>
                        <a:pt x="-812" y="-2145"/>
                        <a:pt x="86" y="1445"/>
                      </a:cubicBezTo>
                      <a:cubicBezTo>
                        <a:pt x="2778" y="11320"/>
                        <a:pt x="18035" y="25682"/>
                        <a:pt x="13548" y="54407"/>
                      </a:cubicBezTo>
                      <a:close/>
                    </a:path>
                  </a:pathLst>
                </a:custGeom>
                <a:solidFill>
                  <a:srgbClr val="1E5642"/>
                </a:solidFill>
                <a:ln w="897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8E14BE6-2075-DB79-A3D0-EE314FCC774E}"/>
                    </a:ext>
                  </a:extLst>
                </p:cNvPr>
                <p:cNvSpPr/>
                <p:nvPr/>
              </p:nvSpPr>
              <p:spPr>
                <a:xfrm>
                  <a:off x="1648833" y="3090456"/>
                  <a:ext cx="729399" cy="433938"/>
                </a:xfrm>
                <a:custGeom>
                  <a:avLst/>
                  <a:gdLst>
                    <a:gd name="connsiteX0" fmla="*/ 468243 w 729399"/>
                    <a:gd name="connsiteY0" fmla="*/ 241841 h 433938"/>
                    <a:gd name="connsiteX1" fmla="*/ 546321 w 729399"/>
                    <a:gd name="connsiteY1" fmla="*/ 282235 h 433938"/>
                    <a:gd name="connsiteX2" fmla="*/ 572347 w 729399"/>
                    <a:gd name="connsiteY2" fmla="*/ 312756 h 433938"/>
                    <a:gd name="connsiteX3" fmla="*/ 573244 w 729399"/>
                    <a:gd name="connsiteY3" fmla="*/ 315449 h 433938"/>
                    <a:gd name="connsiteX4" fmla="*/ 618116 w 729399"/>
                    <a:gd name="connsiteY4" fmla="*/ 382773 h 433938"/>
                    <a:gd name="connsiteX5" fmla="*/ 656707 w 729399"/>
                    <a:gd name="connsiteY5" fmla="*/ 407907 h 433938"/>
                    <a:gd name="connsiteX6" fmla="*/ 729400 w 729399"/>
                    <a:gd name="connsiteY6" fmla="*/ 433939 h 433938"/>
                    <a:gd name="connsiteX7" fmla="*/ 711451 w 729399"/>
                    <a:gd name="connsiteY7" fmla="*/ 392647 h 433938"/>
                    <a:gd name="connsiteX8" fmla="*/ 679143 w 729399"/>
                    <a:gd name="connsiteY8" fmla="*/ 326220 h 433938"/>
                    <a:gd name="connsiteX9" fmla="*/ 612732 w 729399"/>
                    <a:gd name="connsiteY9" fmla="*/ 292110 h 433938"/>
                    <a:gd name="connsiteX10" fmla="*/ 475422 w 729399"/>
                    <a:gd name="connsiteY10" fmla="*/ 228376 h 433938"/>
                    <a:gd name="connsiteX11" fmla="*/ 226830 w 729399"/>
                    <a:gd name="connsiteY11" fmla="*/ 111681 h 433938"/>
                    <a:gd name="connsiteX12" fmla="*/ 106572 w 729399"/>
                    <a:gd name="connsiteY12" fmla="*/ 53333 h 433938"/>
                    <a:gd name="connsiteX13" fmla="*/ 5160 w 729399"/>
                    <a:gd name="connsiteY13" fmla="*/ 372 h 433938"/>
                    <a:gd name="connsiteX14" fmla="*/ 673 w 729399"/>
                    <a:gd name="connsiteY14" fmla="*/ 1269 h 433938"/>
                    <a:gd name="connsiteX15" fmla="*/ 673 w 729399"/>
                    <a:gd name="connsiteY15" fmla="*/ 5758 h 433938"/>
                    <a:gd name="connsiteX16" fmla="*/ 468243 w 729399"/>
                    <a:gd name="connsiteY16" fmla="*/ 241841 h 43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9399" h="433938">
                      <a:moveTo>
                        <a:pt x="468243" y="241841"/>
                      </a:moveTo>
                      <a:cubicBezTo>
                        <a:pt x="468243" y="241841"/>
                        <a:pt x="538244" y="277747"/>
                        <a:pt x="546321" y="282235"/>
                      </a:cubicBezTo>
                      <a:cubicBezTo>
                        <a:pt x="564270" y="292110"/>
                        <a:pt x="571449" y="312756"/>
                        <a:pt x="572347" y="312756"/>
                      </a:cubicBezTo>
                      <a:cubicBezTo>
                        <a:pt x="572347" y="313653"/>
                        <a:pt x="572347" y="314551"/>
                        <a:pt x="573244" y="315449"/>
                      </a:cubicBezTo>
                      <a:cubicBezTo>
                        <a:pt x="579526" y="340583"/>
                        <a:pt x="598372" y="363922"/>
                        <a:pt x="618116" y="382773"/>
                      </a:cubicBezTo>
                      <a:cubicBezTo>
                        <a:pt x="629783" y="394442"/>
                        <a:pt x="643245" y="402521"/>
                        <a:pt x="656707" y="407907"/>
                      </a:cubicBezTo>
                      <a:cubicBezTo>
                        <a:pt x="665681" y="411498"/>
                        <a:pt x="714143" y="425860"/>
                        <a:pt x="729400" y="433939"/>
                      </a:cubicBezTo>
                      <a:cubicBezTo>
                        <a:pt x="720425" y="422269"/>
                        <a:pt x="713246" y="403419"/>
                        <a:pt x="711451" y="392647"/>
                      </a:cubicBezTo>
                      <a:cubicBezTo>
                        <a:pt x="706964" y="369308"/>
                        <a:pt x="698887" y="345071"/>
                        <a:pt x="679143" y="326220"/>
                      </a:cubicBezTo>
                      <a:cubicBezTo>
                        <a:pt x="661194" y="308267"/>
                        <a:pt x="634270" y="300188"/>
                        <a:pt x="612732" y="292110"/>
                      </a:cubicBezTo>
                      <a:cubicBezTo>
                        <a:pt x="566962" y="271463"/>
                        <a:pt x="521192" y="249920"/>
                        <a:pt x="475422" y="228376"/>
                      </a:cubicBezTo>
                      <a:cubicBezTo>
                        <a:pt x="392857" y="189777"/>
                        <a:pt x="309395" y="151178"/>
                        <a:pt x="226830" y="111681"/>
                      </a:cubicBezTo>
                      <a:cubicBezTo>
                        <a:pt x="179265" y="89240"/>
                        <a:pt x="129008" y="65003"/>
                        <a:pt x="106572" y="53333"/>
                      </a:cubicBezTo>
                      <a:cubicBezTo>
                        <a:pt x="56315" y="28199"/>
                        <a:pt x="5160" y="372"/>
                        <a:pt x="5160" y="372"/>
                      </a:cubicBezTo>
                      <a:cubicBezTo>
                        <a:pt x="3365" y="-526"/>
                        <a:pt x="1570" y="372"/>
                        <a:pt x="673" y="1269"/>
                      </a:cubicBezTo>
                      <a:cubicBezTo>
                        <a:pt x="-224" y="2167"/>
                        <a:pt x="-224" y="4860"/>
                        <a:pt x="673" y="5758"/>
                      </a:cubicBezTo>
                      <a:cubicBezTo>
                        <a:pt x="126316" y="110783"/>
                        <a:pt x="314779" y="170029"/>
                        <a:pt x="468243" y="241841"/>
                      </a:cubicBezTo>
                      <a:close/>
                    </a:path>
                  </a:pathLst>
                </a:custGeom>
                <a:solidFill>
                  <a:srgbClr val="1E5642"/>
                </a:solidFill>
                <a:ln w="8971"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2909CB48-73B2-EA37-AF16-332065DDF672}"/>
                    </a:ext>
                  </a:extLst>
                </p:cNvPr>
                <p:cNvSpPr/>
                <p:nvPr/>
              </p:nvSpPr>
              <p:spPr>
                <a:xfrm>
                  <a:off x="1561557" y="3343952"/>
                  <a:ext cx="736803" cy="189629"/>
                </a:xfrm>
                <a:custGeom>
                  <a:avLst/>
                  <a:gdLst>
                    <a:gd name="connsiteX0" fmla="*/ 110386 w 736803"/>
                    <a:gd name="connsiteY0" fmla="*/ 15274 h 189629"/>
                    <a:gd name="connsiteX1" fmla="*/ 229746 w 736803"/>
                    <a:gd name="connsiteY1" fmla="*/ 34124 h 189629"/>
                    <a:gd name="connsiteX2" fmla="*/ 462185 w 736803"/>
                    <a:gd name="connsiteY2" fmla="*/ 107732 h 189629"/>
                    <a:gd name="connsiteX3" fmla="*/ 547442 w 736803"/>
                    <a:gd name="connsiteY3" fmla="*/ 146331 h 189629"/>
                    <a:gd name="connsiteX4" fmla="*/ 584238 w 736803"/>
                    <a:gd name="connsiteY4" fmla="*/ 166977 h 189629"/>
                    <a:gd name="connsiteX5" fmla="*/ 660521 w 736803"/>
                    <a:gd name="connsiteY5" fmla="*/ 189419 h 189629"/>
                    <a:gd name="connsiteX6" fmla="*/ 736804 w 736803"/>
                    <a:gd name="connsiteY6" fmla="*/ 170568 h 189629"/>
                    <a:gd name="connsiteX7" fmla="*/ 724239 w 736803"/>
                    <a:gd name="connsiteY7" fmla="*/ 165182 h 189629"/>
                    <a:gd name="connsiteX8" fmla="*/ 692829 w 736803"/>
                    <a:gd name="connsiteY8" fmla="*/ 142741 h 189629"/>
                    <a:gd name="connsiteX9" fmla="*/ 665008 w 736803"/>
                    <a:gd name="connsiteY9" fmla="*/ 107732 h 189629"/>
                    <a:gd name="connsiteX10" fmla="*/ 653341 w 736803"/>
                    <a:gd name="connsiteY10" fmla="*/ 106834 h 189629"/>
                    <a:gd name="connsiteX11" fmla="*/ 582443 w 736803"/>
                    <a:gd name="connsiteY11" fmla="*/ 128378 h 189629"/>
                    <a:gd name="connsiteX12" fmla="*/ 567186 w 736803"/>
                    <a:gd name="connsiteY12" fmla="*/ 134662 h 189629"/>
                    <a:gd name="connsiteX13" fmla="*/ 554622 w 736803"/>
                    <a:gd name="connsiteY13" fmla="*/ 131969 h 189629"/>
                    <a:gd name="connsiteX14" fmla="*/ 466672 w 736803"/>
                    <a:gd name="connsiteY14" fmla="*/ 96063 h 189629"/>
                    <a:gd name="connsiteX15" fmla="*/ 2692 w 736803"/>
                    <a:gd name="connsiteY15" fmla="*/ 8990 h 189629"/>
                    <a:gd name="connsiteX16" fmla="*/ 0 w 736803"/>
                    <a:gd name="connsiteY16" fmla="*/ 12581 h 189629"/>
                    <a:gd name="connsiteX17" fmla="*/ 2692 w 736803"/>
                    <a:gd name="connsiteY17" fmla="*/ 15274 h 189629"/>
                    <a:gd name="connsiteX18" fmla="*/ 110386 w 736803"/>
                    <a:gd name="connsiteY18" fmla="*/ 15274 h 18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6803" h="189629">
                      <a:moveTo>
                        <a:pt x="110386" y="15274"/>
                      </a:moveTo>
                      <a:cubicBezTo>
                        <a:pt x="133719" y="17967"/>
                        <a:pt x="183079" y="24250"/>
                        <a:pt x="229746" y="34124"/>
                      </a:cubicBezTo>
                      <a:cubicBezTo>
                        <a:pt x="309619" y="50282"/>
                        <a:pt x="385902" y="78110"/>
                        <a:pt x="462185" y="107732"/>
                      </a:cubicBezTo>
                      <a:cubicBezTo>
                        <a:pt x="497185" y="122992"/>
                        <a:pt x="517827" y="131969"/>
                        <a:pt x="547442" y="146331"/>
                      </a:cubicBezTo>
                      <a:cubicBezTo>
                        <a:pt x="558212" y="152615"/>
                        <a:pt x="572571" y="159796"/>
                        <a:pt x="584238" y="166977"/>
                      </a:cubicBezTo>
                      <a:cubicBezTo>
                        <a:pt x="608469" y="181340"/>
                        <a:pt x="634495" y="191214"/>
                        <a:pt x="660521" y="189419"/>
                      </a:cubicBezTo>
                      <a:cubicBezTo>
                        <a:pt x="685649" y="187623"/>
                        <a:pt x="705393" y="175954"/>
                        <a:pt x="736804" y="170568"/>
                      </a:cubicBezTo>
                      <a:cubicBezTo>
                        <a:pt x="732316" y="168773"/>
                        <a:pt x="728727" y="166977"/>
                        <a:pt x="724239" y="165182"/>
                      </a:cubicBezTo>
                      <a:cubicBezTo>
                        <a:pt x="712573" y="158898"/>
                        <a:pt x="702701" y="151717"/>
                        <a:pt x="692829" y="142741"/>
                      </a:cubicBezTo>
                      <a:cubicBezTo>
                        <a:pt x="682059" y="131969"/>
                        <a:pt x="672187" y="120299"/>
                        <a:pt x="665008" y="107732"/>
                      </a:cubicBezTo>
                      <a:cubicBezTo>
                        <a:pt x="661418" y="106834"/>
                        <a:pt x="656931" y="106834"/>
                        <a:pt x="653341" y="106834"/>
                      </a:cubicBezTo>
                      <a:cubicBezTo>
                        <a:pt x="626418" y="105937"/>
                        <a:pt x="602187" y="119402"/>
                        <a:pt x="582443" y="128378"/>
                      </a:cubicBezTo>
                      <a:cubicBezTo>
                        <a:pt x="577058" y="131071"/>
                        <a:pt x="571673" y="132866"/>
                        <a:pt x="567186" y="134662"/>
                      </a:cubicBezTo>
                      <a:cubicBezTo>
                        <a:pt x="563596" y="134662"/>
                        <a:pt x="560007" y="134662"/>
                        <a:pt x="554622" y="131969"/>
                      </a:cubicBezTo>
                      <a:cubicBezTo>
                        <a:pt x="546545" y="128378"/>
                        <a:pt x="466672" y="96063"/>
                        <a:pt x="466672" y="96063"/>
                      </a:cubicBezTo>
                      <a:cubicBezTo>
                        <a:pt x="326671" y="41306"/>
                        <a:pt x="151668" y="-24223"/>
                        <a:pt x="2692" y="8990"/>
                      </a:cubicBezTo>
                      <a:cubicBezTo>
                        <a:pt x="898" y="8990"/>
                        <a:pt x="0" y="10785"/>
                        <a:pt x="0" y="12581"/>
                      </a:cubicBezTo>
                      <a:cubicBezTo>
                        <a:pt x="0" y="14376"/>
                        <a:pt x="1795" y="15274"/>
                        <a:pt x="2692" y="15274"/>
                      </a:cubicBezTo>
                      <a:cubicBezTo>
                        <a:pt x="4487" y="11683"/>
                        <a:pt x="59232" y="9888"/>
                        <a:pt x="110386" y="15274"/>
                      </a:cubicBezTo>
                      <a:close/>
                    </a:path>
                  </a:pathLst>
                </a:custGeom>
                <a:solidFill>
                  <a:srgbClr val="1E5642"/>
                </a:solidFill>
                <a:ln w="8971"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C6A1304-3FC0-27FE-AE31-FF1C4BEE8FB5}"/>
                    </a:ext>
                  </a:extLst>
                </p:cNvPr>
                <p:cNvSpPr/>
                <p:nvPr/>
              </p:nvSpPr>
              <p:spPr>
                <a:xfrm>
                  <a:off x="1443850" y="3175207"/>
                  <a:ext cx="773739" cy="274682"/>
                </a:xfrm>
                <a:custGeom>
                  <a:avLst/>
                  <a:gdLst>
                    <a:gd name="connsiteX0" fmla="*/ 612199 w 773739"/>
                    <a:gd name="connsiteY0" fmla="*/ 210051 h 274682"/>
                    <a:gd name="connsiteX1" fmla="*/ 622969 w 773739"/>
                    <a:gd name="connsiteY1" fmla="*/ 221721 h 274682"/>
                    <a:gd name="connsiteX2" fmla="*/ 678610 w 773739"/>
                    <a:gd name="connsiteY2" fmla="*/ 267501 h 274682"/>
                    <a:gd name="connsiteX3" fmla="*/ 700149 w 773739"/>
                    <a:gd name="connsiteY3" fmla="*/ 274682 h 274682"/>
                    <a:gd name="connsiteX4" fmla="*/ 771047 w 773739"/>
                    <a:gd name="connsiteY4" fmla="*/ 254934 h 274682"/>
                    <a:gd name="connsiteX5" fmla="*/ 773740 w 773739"/>
                    <a:gd name="connsiteY5" fmla="*/ 254934 h 274682"/>
                    <a:gd name="connsiteX6" fmla="*/ 764765 w 773739"/>
                    <a:gd name="connsiteY6" fmla="*/ 242367 h 274682"/>
                    <a:gd name="connsiteX7" fmla="*/ 709123 w 773739"/>
                    <a:gd name="connsiteY7" fmla="*/ 192098 h 274682"/>
                    <a:gd name="connsiteX8" fmla="*/ 632840 w 773739"/>
                    <a:gd name="connsiteY8" fmla="*/ 184917 h 274682"/>
                    <a:gd name="connsiteX9" fmla="*/ 617584 w 773739"/>
                    <a:gd name="connsiteY9" fmla="*/ 184917 h 274682"/>
                    <a:gd name="connsiteX10" fmla="*/ 563737 w 773739"/>
                    <a:gd name="connsiteY10" fmla="*/ 166066 h 274682"/>
                    <a:gd name="connsiteX11" fmla="*/ 7320 w 773739"/>
                    <a:gd name="connsiteY11" fmla="*/ 0 h 274682"/>
                    <a:gd name="connsiteX12" fmla="*/ 141 w 773739"/>
                    <a:gd name="connsiteY12" fmla="*/ 3591 h 274682"/>
                    <a:gd name="connsiteX13" fmla="*/ 5525 w 773739"/>
                    <a:gd name="connsiteY13" fmla="*/ 8977 h 274682"/>
                    <a:gd name="connsiteX14" fmla="*/ 558352 w 773739"/>
                    <a:gd name="connsiteY14" fmla="*/ 183121 h 274682"/>
                    <a:gd name="connsiteX15" fmla="*/ 612199 w 773739"/>
                    <a:gd name="connsiteY15" fmla="*/ 210051 h 274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3739" h="274682">
                      <a:moveTo>
                        <a:pt x="612199" y="210051"/>
                      </a:moveTo>
                      <a:cubicBezTo>
                        <a:pt x="615789" y="213642"/>
                        <a:pt x="618481" y="217232"/>
                        <a:pt x="622969" y="221721"/>
                      </a:cubicBezTo>
                      <a:cubicBezTo>
                        <a:pt x="641815" y="244162"/>
                        <a:pt x="654379" y="257627"/>
                        <a:pt x="678610" y="267501"/>
                      </a:cubicBezTo>
                      <a:cubicBezTo>
                        <a:pt x="685790" y="270194"/>
                        <a:pt x="692969" y="272887"/>
                        <a:pt x="700149" y="274682"/>
                      </a:cubicBezTo>
                      <a:cubicBezTo>
                        <a:pt x="718098" y="266603"/>
                        <a:pt x="742329" y="254036"/>
                        <a:pt x="771047" y="254934"/>
                      </a:cubicBezTo>
                      <a:cubicBezTo>
                        <a:pt x="771945" y="254934"/>
                        <a:pt x="772842" y="254934"/>
                        <a:pt x="773740" y="254934"/>
                      </a:cubicBezTo>
                      <a:cubicBezTo>
                        <a:pt x="771047" y="250446"/>
                        <a:pt x="767457" y="246855"/>
                        <a:pt x="764765" y="242367"/>
                      </a:cubicBezTo>
                      <a:cubicBezTo>
                        <a:pt x="753098" y="220823"/>
                        <a:pt x="734252" y="202870"/>
                        <a:pt x="709123" y="192098"/>
                      </a:cubicBezTo>
                      <a:cubicBezTo>
                        <a:pt x="683995" y="181326"/>
                        <a:pt x="655277" y="184917"/>
                        <a:pt x="632840" y="184917"/>
                      </a:cubicBezTo>
                      <a:cubicBezTo>
                        <a:pt x="627456" y="184917"/>
                        <a:pt x="622071" y="184917"/>
                        <a:pt x="617584" y="184917"/>
                      </a:cubicBezTo>
                      <a:cubicBezTo>
                        <a:pt x="609507" y="183121"/>
                        <a:pt x="593353" y="178633"/>
                        <a:pt x="563737" y="166066"/>
                      </a:cubicBezTo>
                      <a:cubicBezTo>
                        <a:pt x="387838" y="88868"/>
                        <a:pt x="186809" y="17055"/>
                        <a:pt x="7320" y="0"/>
                      </a:cubicBezTo>
                      <a:cubicBezTo>
                        <a:pt x="4628" y="0"/>
                        <a:pt x="1038" y="898"/>
                        <a:pt x="141" y="3591"/>
                      </a:cubicBezTo>
                      <a:cubicBezTo>
                        <a:pt x="-757" y="6284"/>
                        <a:pt x="2833" y="8079"/>
                        <a:pt x="5525" y="8977"/>
                      </a:cubicBezTo>
                      <a:cubicBezTo>
                        <a:pt x="195784" y="44883"/>
                        <a:pt x="380658" y="108616"/>
                        <a:pt x="558352" y="183121"/>
                      </a:cubicBezTo>
                      <a:cubicBezTo>
                        <a:pt x="593353" y="197484"/>
                        <a:pt x="606814" y="206461"/>
                        <a:pt x="612199" y="210051"/>
                      </a:cubicBezTo>
                      <a:close/>
                    </a:path>
                  </a:pathLst>
                </a:custGeom>
                <a:solidFill>
                  <a:srgbClr val="1E5642"/>
                </a:solidFill>
                <a:ln w="8971"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BC56D45A-1DAE-54FB-BC82-C56C44F58E95}"/>
                    </a:ext>
                  </a:extLst>
                </p:cNvPr>
                <p:cNvSpPr/>
                <p:nvPr/>
              </p:nvSpPr>
              <p:spPr>
                <a:xfrm>
                  <a:off x="2139140" y="3608630"/>
                  <a:ext cx="518198" cy="137219"/>
                </a:xfrm>
                <a:custGeom>
                  <a:avLst/>
                  <a:gdLst>
                    <a:gd name="connsiteX0" fmla="*/ 1269 w 518198"/>
                    <a:gd name="connsiteY0" fmla="*/ 5530 h 137219"/>
                    <a:gd name="connsiteX1" fmla="*/ 62296 w 518198"/>
                    <a:gd name="connsiteY1" fmla="*/ 23483 h 137219"/>
                    <a:gd name="connsiteX2" fmla="*/ 263324 w 518198"/>
                    <a:gd name="connsiteY2" fmla="*/ 106965 h 137219"/>
                    <a:gd name="connsiteX3" fmla="*/ 352171 w 518198"/>
                    <a:gd name="connsiteY3" fmla="*/ 134792 h 137219"/>
                    <a:gd name="connsiteX4" fmla="*/ 359350 w 518198"/>
                    <a:gd name="connsiteY4" fmla="*/ 135689 h 137219"/>
                    <a:gd name="connsiteX5" fmla="*/ 444608 w 518198"/>
                    <a:gd name="connsiteY5" fmla="*/ 119532 h 137219"/>
                    <a:gd name="connsiteX6" fmla="*/ 518198 w 518198"/>
                    <a:gd name="connsiteY6" fmla="*/ 105169 h 137219"/>
                    <a:gd name="connsiteX7" fmla="*/ 467044 w 518198"/>
                    <a:gd name="connsiteY7" fmla="*/ 70161 h 137219"/>
                    <a:gd name="connsiteX8" fmla="*/ 342299 w 518198"/>
                    <a:gd name="connsiteY8" fmla="*/ 68365 h 137219"/>
                    <a:gd name="connsiteX9" fmla="*/ 279478 w 518198"/>
                    <a:gd name="connsiteY9" fmla="*/ 92602 h 137219"/>
                    <a:gd name="connsiteX10" fmla="*/ 257041 w 518198"/>
                    <a:gd name="connsiteY10" fmla="*/ 86318 h 137219"/>
                    <a:gd name="connsiteX11" fmla="*/ 122424 w 518198"/>
                    <a:gd name="connsiteY11" fmla="*/ 34255 h 137219"/>
                    <a:gd name="connsiteX12" fmla="*/ 6654 w 518198"/>
                    <a:gd name="connsiteY12" fmla="*/ 144 h 137219"/>
                    <a:gd name="connsiteX13" fmla="*/ 3962 w 518198"/>
                    <a:gd name="connsiteY13" fmla="*/ 144 h 137219"/>
                    <a:gd name="connsiteX14" fmla="*/ 372 w 518198"/>
                    <a:gd name="connsiteY14" fmla="*/ 1939 h 137219"/>
                    <a:gd name="connsiteX15" fmla="*/ 1269 w 518198"/>
                    <a:gd name="connsiteY15" fmla="*/ 5530 h 137219"/>
                    <a:gd name="connsiteX16" fmla="*/ 1269 w 518198"/>
                    <a:gd name="connsiteY16" fmla="*/ 5530 h 13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8198" h="137219">
                      <a:moveTo>
                        <a:pt x="1269" y="5530"/>
                      </a:moveTo>
                      <a:cubicBezTo>
                        <a:pt x="5756" y="8223"/>
                        <a:pt x="32680" y="12711"/>
                        <a:pt x="62296" y="23483"/>
                      </a:cubicBezTo>
                      <a:cubicBezTo>
                        <a:pt x="129604" y="47719"/>
                        <a:pt x="196015" y="80933"/>
                        <a:pt x="263324" y="106965"/>
                      </a:cubicBezTo>
                      <a:cubicBezTo>
                        <a:pt x="300119" y="121327"/>
                        <a:pt x="326145" y="129406"/>
                        <a:pt x="352171" y="134792"/>
                      </a:cubicBezTo>
                      <a:cubicBezTo>
                        <a:pt x="354863" y="135689"/>
                        <a:pt x="357556" y="135689"/>
                        <a:pt x="359350" y="135689"/>
                      </a:cubicBezTo>
                      <a:cubicBezTo>
                        <a:pt x="388966" y="140178"/>
                        <a:pt x="419479" y="134792"/>
                        <a:pt x="444608" y="119532"/>
                      </a:cubicBezTo>
                      <a:cubicBezTo>
                        <a:pt x="483198" y="96193"/>
                        <a:pt x="518198" y="105169"/>
                        <a:pt x="518198" y="105169"/>
                      </a:cubicBezTo>
                      <a:cubicBezTo>
                        <a:pt x="518198" y="105169"/>
                        <a:pt x="471531" y="72854"/>
                        <a:pt x="467044" y="70161"/>
                      </a:cubicBezTo>
                      <a:cubicBezTo>
                        <a:pt x="429351" y="45026"/>
                        <a:pt x="379094" y="39640"/>
                        <a:pt x="342299" y="68365"/>
                      </a:cubicBezTo>
                      <a:cubicBezTo>
                        <a:pt x="314478" y="89909"/>
                        <a:pt x="292042" y="92602"/>
                        <a:pt x="279478" y="92602"/>
                      </a:cubicBezTo>
                      <a:cubicBezTo>
                        <a:pt x="271401" y="90807"/>
                        <a:pt x="260631" y="87216"/>
                        <a:pt x="257041" y="86318"/>
                      </a:cubicBezTo>
                      <a:cubicBezTo>
                        <a:pt x="212169" y="71058"/>
                        <a:pt x="166399" y="54003"/>
                        <a:pt x="122424" y="34255"/>
                      </a:cubicBezTo>
                      <a:cubicBezTo>
                        <a:pt x="79347" y="15404"/>
                        <a:pt x="21013" y="144"/>
                        <a:pt x="6654" y="144"/>
                      </a:cubicBezTo>
                      <a:cubicBezTo>
                        <a:pt x="5756" y="144"/>
                        <a:pt x="4859" y="144"/>
                        <a:pt x="3962" y="144"/>
                      </a:cubicBezTo>
                      <a:cubicBezTo>
                        <a:pt x="3064" y="144"/>
                        <a:pt x="3064" y="-754"/>
                        <a:pt x="372" y="1939"/>
                      </a:cubicBezTo>
                      <a:cubicBezTo>
                        <a:pt x="-526" y="3734"/>
                        <a:pt x="372" y="5530"/>
                        <a:pt x="1269" y="5530"/>
                      </a:cubicBezTo>
                      <a:cubicBezTo>
                        <a:pt x="372" y="5530"/>
                        <a:pt x="372" y="5530"/>
                        <a:pt x="1269" y="5530"/>
                      </a:cubicBezTo>
                      <a:close/>
                    </a:path>
                  </a:pathLst>
                </a:custGeom>
                <a:solidFill>
                  <a:srgbClr val="1E5642"/>
                </a:solidFill>
                <a:ln w="8971"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7FA7BB7A-D9E7-3361-FE21-BCD4026083C7}"/>
                    </a:ext>
                  </a:extLst>
                </p:cNvPr>
                <p:cNvSpPr/>
                <p:nvPr/>
              </p:nvSpPr>
              <p:spPr>
                <a:xfrm>
                  <a:off x="1932063" y="3505768"/>
                  <a:ext cx="613094" cy="175165"/>
                </a:xfrm>
                <a:custGeom>
                  <a:avLst/>
                  <a:gdLst>
                    <a:gd name="connsiteX0" fmla="*/ 1036 w 613094"/>
                    <a:gd name="connsiteY0" fmla="*/ 6059 h 175165"/>
                    <a:gd name="connsiteX1" fmla="*/ 93473 w 613094"/>
                    <a:gd name="connsiteY1" fmla="*/ 24012 h 175165"/>
                    <a:gd name="connsiteX2" fmla="*/ 217321 w 613094"/>
                    <a:gd name="connsiteY2" fmla="*/ 66202 h 175165"/>
                    <a:gd name="connsiteX3" fmla="*/ 419246 w 613094"/>
                    <a:gd name="connsiteY3" fmla="*/ 156865 h 175165"/>
                    <a:gd name="connsiteX4" fmla="*/ 421041 w 613094"/>
                    <a:gd name="connsiteY4" fmla="*/ 158660 h 175165"/>
                    <a:gd name="connsiteX5" fmla="*/ 543094 w 613094"/>
                    <a:gd name="connsiteY5" fmla="*/ 155967 h 175165"/>
                    <a:gd name="connsiteX6" fmla="*/ 613095 w 613094"/>
                    <a:gd name="connsiteY6" fmla="*/ 137117 h 175165"/>
                    <a:gd name="connsiteX7" fmla="*/ 563735 w 613094"/>
                    <a:gd name="connsiteY7" fmla="*/ 104801 h 175165"/>
                    <a:gd name="connsiteX8" fmla="*/ 440785 w 613094"/>
                    <a:gd name="connsiteY8" fmla="*/ 107494 h 175165"/>
                    <a:gd name="connsiteX9" fmla="*/ 384246 w 613094"/>
                    <a:gd name="connsiteY9" fmla="*/ 122754 h 175165"/>
                    <a:gd name="connsiteX10" fmla="*/ 227193 w 613094"/>
                    <a:gd name="connsiteY10" fmla="*/ 51840 h 175165"/>
                    <a:gd name="connsiteX11" fmla="*/ 98858 w 613094"/>
                    <a:gd name="connsiteY11" fmla="*/ 11445 h 175165"/>
                    <a:gd name="connsiteX12" fmla="*/ 2831 w 613094"/>
                    <a:gd name="connsiteY12" fmla="*/ 3366 h 175165"/>
                    <a:gd name="connsiteX13" fmla="*/ 2831 w 613094"/>
                    <a:gd name="connsiteY13" fmla="*/ 3366 h 175165"/>
                    <a:gd name="connsiteX14" fmla="*/ 1036 w 613094"/>
                    <a:gd name="connsiteY14" fmla="*/ 6059 h 175165"/>
                    <a:gd name="connsiteX15" fmla="*/ 1036 w 613094"/>
                    <a:gd name="connsiteY15" fmla="*/ 6059 h 175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3094" h="175165">
                      <a:moveTo>
                        <a:pt x="1036" y="6059"/>
                      </a:moveTo>
                      <a:cubicBezTo>
                        <a:pt x="1036" y="6059"/>
                        <a:pt x="39626" y="8752"/>
                        <a:pt x="93473" y="24012"/>
                      </a:cubicBezTo>
                      <a:cubicBezTo>
                        <a:pt x="117704" y="31193"/>
                        <a:pt x="169756" y="48249"/>
                        <a:pt x="217321" y="66202"/>
                      </a:cubicBezTo>
                      <a:cubicBezTo>
                        <a:pt x="285527" y="91336"/>
                        <a:pt x="351938" y="127243"/>
                        <a:pt x="419246" y="156865"/>
                      </a:cubicBezTo>
                      <a:cubicBezTo>
                        <a:pt x="420144" y="157763"/>
                        <a:pt x="421041" y="157763"/>
                        <a:pt x="421041" y="158660"/>
                      </a:cubicBezTo>
                      <a:cubicBezTo>
                        <a:pt x="473093" y="188283"/>
                        <a:pt x="518863" y="172125"/>
                        <a:pt x="543094" y="155967"/>
                      </a:cubicBezTo>
                      <a:cubicBezTo>
                        <a:pt x="580787" y="129935"/>
                        <a:pt x="613095" y="137117"/>
                        <a:pt x="613095" y="137117"/>
                      </a:cubicBezTo>
                      <a:cubicBezTo>
                        <a:pt x="613095" y="137117"/>
                        <a:pt x="568223" y="107494"/>
                        <a:pt x="563735" y="104801"/>
                      </a:cubicBezTo>
                      <a:cubicBezTo>
                        <a:pt x="511683" y="73383"/>
                        <a:pt x="467708" y="86848"/>
                        <a:pt x="440785" y="107494"/>
                      </a:cubicBezTo>
                      <a:cubicBezTo>
                        <a:pt x="415657" y="126345"/>
                        <a:pt x="395015" y="125447"/>
                        <a:pt x="384246" y="122754"/>
                      </a:cubicBezTo>
                      <a:cubicBezTo>
                        <a:pt x="332194" y="98518"/>
                        <a:pt x="280142" y="71588"/>
                        <a:pt x="227193" y="51840"/>
                      </a:cubicBezTo>
                      <a:cubicBezTo>
                        <a:pt x="185013" y="36579"/>
                        <a:pt x="141935" y="22217"/>
                        <a:pt x="98858" y="11445"/>
                      </a:cubicBezTo>
                      <a:cubicBezTo>
                        <a:pt x="26165" y="-6508"/>
                        <a:pt x="6421" y="1571"/>
                        <a:pt x="2831" y="3366"/>
                      </a:cubicBezTo>
                      <a:cubicBezTo>
                        <a:pt x="2831" y="3366"/>
                        <a:pt x="2831" y="3366"/>
                        <a:pt x="2831" y="3366"/>
                      </a:cubicBezTo>
                      <a:cubicBezTo>
                        <a:pt x="1934" y="3366"/>
                        <a:pt x="1036" y="4264"/>
                        <a:pt x="1036" y="6059"/>
                      </a:cubicBezTo>
                      <a:cubicBezTo>
                        <a:pt x="-759" y="5161"/>
                        <a:pt x="139" y="6059"/>
                        <a:pt x="1036" y="6059"/>
                      </a:cubicBezTo>
                      <a:close/>
                    </a:path>
                  </a:pathLst>
                </a:custGeom>
                <a:solidFill>
                  <a:srgbClr val="1E5642"/>
                </a:solidFill>
                <a:ln w="8971"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74C7BD22-237C-E2EF-15A0-81C1846BF646}"/>
                    </a:ext>
                  </a:extLst>
                </p:cNvPr>
                <p:cNvSpPr/>
                <p:nvPr/>
              </p:nvSpPr>
              <p:spPr>
                <a:xfrm>
                  <a:off x="2311450" y="3282926"/>
                  <a:ext cx="405120" cy="453315"/>
                </a:xfrm>
                <a:custGeom>
                  <a:avLst/>
                  <a:gdLst>
                    <a:gd name="connsiteX0" fmla="*/ 3064 w 405120"/>
                    <a:gd name="connsiteY0" fmla="*/ 8079 h 453315"/>
                    <a:gd name="connsiteX1" fmla="*/ 87424 w 405120"/>
                    <a:gd name="connsiteY1" fmla="*/ 78994 h 453315"/>
                    <a:gd name="connsiteX2" fmla="*/ 265119 w 405120"/>
                    <a:gd name="connsiteY2" fmla="*/ 214539 h 453315"/>
                    <a:gd name="connsiteX3" fmla="*/ 293837 w 405120"/>
                    <a:gd name="connsiteY3" fmla="*/ 244162 h 453315"/>
                    <a:gd name="connsiteX4" fmla="*/ 299221 w 405120"/>
                    <a:gd name="connsiteY4" fmla="*/ 306100 h 453315"/>
                    <a:gd name="connsiteX5" fmla="*/ 352171 w 405120"/>
                    <a:gd name="connsiteY5" fmla="*/ 419205 h 453315"/>
                    <a:gd name="connsiteX6" fmla="*/ 405120 w 405120"/>
                    <a:gd name="connsiteY6" fmla="*/ 453316 h 453315"/>
                    <a:gd name="connsiteX7" fmla="*/ 393453 w 405120"/>
                    <a:gd name="connsiteY7" fmla="*/ 381503 h 453315"/>
                    <a:gd name="connsiteX8" fmla="*/ 379992 w 405120"/>
                    <a:gd name="connsiteY8" fmla="*/ 308793 h 453315"/>
                    <a:gd name="connsiteX9" fmla="*/ 379992 w 405120"/>
                    <a:gd name="connsiteY9" fmla="*/ 306998 h 453315"/>
                    <a:gd name="connsiteX10" fmla="*/ 270503 w 405120"/>
                    <a:gd name="connsiteY10" fmla="*/ 196586 h 453315"/>
                    <a:gd name="connsiteX11" fmla="*/ 62296 w 405120"/>
                    <a:gd name="connsiteY11" fmla="*/ 43985 h 453315"/>
                    <a:gd name="connsiteX12" fmla="*/ 5756 w 405120"/>
                    <a:gd name="connsiteY12" fmla="*/ 898 h 453315"/>
                    <a:gd name="connsiteX13" fmla="*/ 3961 w 405120"/>
                    <a:gd name="connsiteY13" fmla="*/ 0 h 453315"/>
                    <a:gd name="connsiteX14" fmla="*/ 372 w 405120"/>
                    <a:gd name="connsiteY14" fmla="*/ 1795 h 453315"/>
                    <a:gd name="connsiteX15" fmla="*/ 1269 w 405120"/>
                    <a:gd name="connsiteY15" fmla="*/ 5386 h 453315"/>
                    <a:gd name="connsiteX16" fmla="*/ 3064 w 405120"/>
                    <a:gd name="connsiteY16" fmla="*/ 8079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120" h="453315">
                      <a:moveTo>
                        <a:pt x="3064" y="8079"/>
                      </a:moveTo>
                      <a:cubicBezTo>
                        <a:pt x="12936" y="21544"/>
                        <a:pt x="54219" y="52962"/>
                        <a:pt x="87424" y="78994"/>
                      </a:cubicBezTo>
                      <a:cubicBezTo>
                        <a:pt x="145758" y="123876"/>
                        <a:pt x="208579" y="166066"/>
                        <a:pt x="265119" y="214539"/>
                      </a:cubicBezTo>
                      <a:cubicBezTo>
                        <a:pt x="274093" y="222618"/>
                        <a:pt x="287555" y="235185"/>
                        <a:pt x="293837" y="244162"/>
                      </a:cubicBezTo>
                      <a:cubicBezTo>
                        <a:pt x="298324" y="254036"/>
                        <a:pt x="304606" y="274682"/>
                        <a:pt x="299221" y="306100"/>
                      </a:cubicBezTo>
                      <a:cubicBezTo>
                        <a:pt x="292939" y="340211"/>
                        <a:pt x="301016" y="384196"/>
                        <a:pt x="352171" y="419205"/>
                      </a:cubicBezTo>
                      <a:cubicBezTo>
                        <a:pt x="356658" y="421898"/>
                        <a:pt x="405120" y="453316"/>
                        <a:pt x="405120" y="453316"/>
                      </a:cubicBezTo>
                      <a:cubicBezTo>
                        <a:pt x="405120" y="453316"/>
                        <a:pt x="384479" y="425488"/>
                        <a:pt x="393453" y="381503"/>
                      </a:cubicBezTo>
                      <a:cubicBezTo>
                        <a:pt x="398838" y="355471"/>
                        <a:pt x="392556" y="330337"/>
                        <a:pt x="379992" y="308793"/>
                      </a:cubicBezTo>
                      <a:cubicBezTo>
                        <a:pt x="379992" y="307895"/>
                        <a:pt x="379992" y="307895"/>
                        <a:pt x="379992" y="306998"/>
                      </a:cubicBezTo>
                      <a:cubicBezTo>
                        <a:pt x="351273" y="264808"/>
                        <a:pt x="309093" y="228902"/>
                        <a:pt x="270503" y="196586"/>
                      </a:cubicBezTo>
                      <a:cubicBezTo>
                        <a:pt x="205887" y="142727"/>
                        <a:pt x="131399" y="95151"/>
                        <a:pt x="62296" y="43985"/>
                      </a:cubicBezTo>
                      <a:cubicBezTo>
                        <a:pt x="34475" y="23339"/>
                        <a:pt x="12038" y="4488"/>
                        <a:pt x="5756" y="898"/>
                      </a:cubicBezTo>
                      <a:cubicBezTo>
                        <a:pt x="4859" y="898"/>
                        <a:pt x="4859" y="898"/>
                        <a:pt x="3961" y="0"/>
                      </a:cubicBezTo>
                      <a:cubicBezTo>
                        <a:pt x="3064" y="0"/>
                        <a:pt x="1269" y="0"/>
                        <a:pt x="372" y="1795"/>
                      </a:cubicBezTo>
                      <a:cubicBezTo>
                        <a:pt x="-526" y="4488"/>
                        <a:pt x="372" y="4488"/>
                        <a:pt x="1269" y="5386"/>
                      </a:cubicBezTo>
                      <a:cubicBezTo>
                        <a:pt x="2166" y="6284"/>
                        <a:pt x="2166" y="7181"/>
                        <a:pt x="3064" y="8079"/>
                      </a:cubicBezTo>
                      <a:close/>
                    </a:path>
                  </a:pathLst>
                </a:custGeom>
                <a:solidFill>
                  <a:srgbClr val="1E5642"/>
                </a:solidFill>
                <a:ln w="8971"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7A74884F-E26A-C514-F5B2-A44B0D7C0214}"/>
                    </a:ext>
                  </a:extLst>
                </p:cNvPr>
                <p:cNvSpPr/>
                <p:nvPr/>
              </p:nvSpPr>
              <p:spPr>
                <a:xfrm>
                  <a:off x="2065248" y="3157478"/>
                  <a:ext cx="540038" cy="503359"/>
                </a:xfrm>
                <a:custGeom>
                  <a:avLst/>
                  <a:gdLst>
                    <a:gd name="connsiteX0" fmla="*/ 102982 w 540038"/>
                    <a:gd name="connsiteY0" fmla="*/ 96722 h 503359"/>
                    <a:gd name="connsiteX1" fmla="*/ 234907 w 540038"/>
                    <a:gd name="connsiteY1" fmla="*/ 189181 h 503359"/>
                    <a:gd name="connsiteX2" fmla="*/ 403627 w 540038"/>
                    <a:gd name="connsiteY2" fmla="*/ 296002 h 503359"/>
                    <a:gd name="connsiteX3" fmla="*/ 432345 w 540038"/>
                    <a:gd name="connsiteY3" fmla="*/ 361530 h 503359"/>
                    <a:gd name="connsiteX4" fmla="*/ 488884 w 540038"/>
                    <a:gd name="connsiteY4" fmla="*/ 472840 h 503359"/>
                    <a:gd name="connsiteX5" fmla="*/ 540038 w 540038"/>
                    <a:gd name="connsiteY5" fmla="*/ 503360 h 503359"/>
                    <a:gd name="connsiteX6" fmla="*/ 527474 w 540038"/>
                    <a:gd name="connsiteY6" fmla="*/ 433343 h 503359"/>
                    <a:gd name="connsiteX7" fmla="*/ 470038 w 540038"/>
                    <a:gd name="connsiteY7" fmla="*/ 321136 h 503359"/>
                    <a:gd name="connsiteX8" fmla="*/ 242086 w 540038"/>
                    <a:gd name="connsiteY8" fmla="*/ 173023 h 503359"/>
                    <a:gd name="connsiteX9" fmla="*/ 111956 w 540038"/>
                    <a:gd name="connsiteY9" fmla="*/ 85053 h 503359"/>
                    <a:gd name="connsiteX10" fmla="*/ 4263 w 540038"/>
                    <a:gd name="connsiteY10" fmla="*/ 673 h 503359"/>
                    <a:gd name="connsiteX11" fmla="*/ 673 w 540038"/>
                    <a:gd name="connsiteY11" fmla="*/ 673 h 503359"/>
                    <a:gd name="connsiteX12" fmla="*/ 673 w 540038"/>
                    <a:gd name="connsiteY12" fmla="*/ 3366 h 503359"/>
                    <a:gd name="connsiteX13" fmla="*/ 102982 w 540038"/>
                    <a:gd name="connsiteY13" fmla="*/ 96722 h 50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038" h="503359">
                      <a:moveTo>
                        <a:pt x="102982" y="96722"/>
                      </a:moveTo>
                      <a:cubicBezTo>
                        <a:pt x="145162" y="129936"/>
                        <a:pt x="190034" y="159558"/>
                        <a:pt x="234907" y="189181"/>
                      </a:cubicBezTo>
                      <a:cubicBezTo>
                        <a:pt x="290548" y="225985"/>
                        <a:pt x="347985" y="259198"/>
                        <a:pt x="403627" y="296002"/>
                      </a:cubicBezTo>
                      <a:cubicBezTo>
                        <a:pt x="414396" y="306773"/>
                        <a:pt x="434140" y="329215"/>
                        <a:pt x="432345" y="361530"/>
                      </a:cubicBezTo>
                      <a:cubicBezTo>
                        <a:pt x="430550" y="397437"/>
                        <a:pt x="436832" y="440524"/>
                        <a:pt x="488884" y="472840"/>
                      </a:cubicBezTo>
                      <a:cubicBezTo>
                        <a:pt x="493371" y="475532"/>
                        <a:pt x="540038" y="503360"/>
                        <a:pt x="540038" y="503360"/>
                      </a:cubicBezTo>
                      <a:cubicBezTo>
                        <a:pt x="540038" y="503360"/>
                        <a:pt x="520295" y="478225"/>
                        <a:pt x="527474" y="433343"/>
                      </a:cubicBezTo>
                      <a:cubicBezTo>
                        <a:pt x="534654" y="387562"/>
                        <a:pt x="509525" y="343577"/>
                        <a:pt x="470038" y="321136"/>
                      </a:cubicBezTo>
                      <a:cubicBezTo>
                        <a:pt x="398242" y="267277"/>
                        <a:pt x="317472" y="222394"/>
                        <a:pt x="242086" y="173023"/>
                      </a:cubicBezTo>
                      <a:cubicBezTo>
                        <a:pt x="199009" y="144298"/>
                        <a:pt x="154136" y="115573"/>
                        <a:pt x="111956" y="85053"/>
                      </a:cubicBezTo>
                      <a:cubicBezTo>
                        <a:pt x="75161" y="59021"/>
                        <a:pt x="39263" y="29398"/>
                        <a:pt x="4263" y="673"/>
                      </a:cubicBezTo>
                      <a:cubicBezTo>
                        <a:pt x="3365" y="-224"/>
                        <a:pt x="1571" y="-224"/>
                        <a:pt x="673" y="673"/>
                      </a:cubicBezTo>
                      <a:cubicBezTo>
                        <a:pt x="-224" y="1571"/>
                        <a:pt x="-224" y="2469"/>
                        <a:pt x="673" y="3366"/>
                      </a:cubicBezTo>
                      <a:cubicBezTo>
                        <a:pt x="27596" y="38375"/>
                        <a:pt x="67084" y="68895"/>
                        <a:pt x="102982" y="96722"/>
                      </a:cubicBezTo>
                      <a:close/>
                    </a:path>
                  </a:pathLst>
                </a:custGeom>
                <a:solidFill>
                  <a:srgbClr val="1E5642"/>
                </a:solidFill>
                <a:ln w="8971"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B248932B-AC46-12C9-274B-9CB3E8F4F0C5}"/>
                    </a:ext>
                  </a:extLst>
                </p:cNvPr>
                <p:cNvSpPr/>
                <p:nvPr/>
              </p:nvSpPr>
              <p:spPr>
                <a:xfrm>
                  <a:off x="1848066" y="3111782"/>
                  <a:ext cx="654014" cy="484425"/>
                </a:xfrm>
                <a:custGeom>
                  <a:avLst/>
                  <a:gdLst>
                    <a:gd name="connsiteX0" fmla="*/ 454781 w 654014"/>
                    <a:gd name="connsiteY0" fmla="*/ 270784 h 484425"/>
                    <a:gd name="connsiteX1" fmla="*/ 485294 w 654014"/>
                    <a:gd name="connsiteY1" fmla="*/ 287839 h 484425"/>
                    <a:gd name="connsiteX2" fmla="*/ 524782 w 654014"/>
                    <a:gd name="connsiteY2" fmla="*/ 350675 h 484425"/>
                    <a:gd name="connsiteX3" fmla="*/ 525679 w 654014"/>
                    <a:gd name="connsiteY3" fmla="*/ 355163 h 484425"/>
                    <a:gd name="connsiteX4" fmla="*/ 540039 w 654014"/>
                    <a:gd name="connsiteY4" fmla="*/ 393762 h 484425"/>
                    <a:gd name="connsiteX5" fmla="*/ 594783 w 654014"/>
                    <a:gd name="connsiteY5" fmla="*/ 449417 h 484425"/>
                    <a:gd name="connsiteX6" fmla="*/ 654014 w 654014"/>
                    <a:gd name="connsiteY6" fmla="*/ 484425 h 484425"/>
                    <a:gd name="connsiteX7" fmla="*/ 627988 w 654014"/>
                    <a:gd name="connsiteY7" fmla="*/ 410818 h 484425"/>
                    <a:gd name="connsiteX8" fmla="*/ 627091 w 654014"/>
                    <a:gd name="connsiteY8" fmla="*/ 405432 h 484425"/>
                    <a:gd name="connsiteX9" fmla="*/ 627091 w 654014"/>
                    <a:gd name="connsiteY9" fmla="*/ 405432 h 484425"/>
                    <a:gd name="connsiteX10" fmla="*/ 619911 w 654014"/>
                    <a:gd name="connsiteY10" fmla="*/ 374912 h 484425"/>
                    <a:gd name="connsiteX11" fmla="*/ 551705 w 654014"/>
                    <a:gd name="connsiteY11" fmla="*/ 309383 h 484425"/>
                    <a:gd name="connsiteX12" fmla="*/ 461961 w 654014"/>
                    <a:gd name="connsiteY12" fmla="*/ 258216 h 484425"/>
                    <a:gd name="connsiteX13" fmla="*/ 220548 w 654014"/>
                    <a:gd name="connsiteY13" fmla="*/ 128057 h 484425"/>
                    <a:gd name="connsiteX14" fmla="*/ 103879 w 654014"/>
                    <a:gd name="connsiteY14" fmla="*/ 61630 h 484425"/>
                    <a:gd name="connsiteX15" fmla="*/ 5160 w 654014"/>
                    <a:gd name="connsiteY15" fmla="*/ 590 h 484425"/>
                    <a:gd name="connsiteX16" fmla="*/ 673 w 654014"/>
                    <a:gd name="connsiteY16" fmla="*/ 1487 h 484425"/>
                    <a:gd name="connsiteX17" fmla="*/ 673 w 654014"/>
                    <a:gd name="connsiteY17" fmla="*/ 5976 h 484425"/>
                    <a:gd name="connsiteX18" fmla="*/ 454781 w 654014"/>
                    <a:gd name="connsiteY18" fmla="*/ 270784 h 48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4014" h="484425">
                      <a:moveTo>
                        <a:pt x="454781" y="270784"/>
                      </a:moveTo>
                      <a:cubicBezTo>
                        <a:pt x="466448" y="277067"/>
                        <a:pt x="476320" y="282453"/>
                        <a:pt x="485294" y="287839"/>
                      </a:cubicBezTo>
                      <a:cubicBezTo>
                        <a:pt x="494269" y="294123"/>
                        <a:pt x="517602" y="313871"/>
                        <a:pt x="524782" y="350675"/>
                      </a:cubicBezTo>
                      <a:cubicBezTo>
                        <a:pt x="524782" y="352470"/>
                        <a:pt x="525679" y="355163"/>
                        <a:pt x="525679" y="355163"/>
                      </a:cubicBezTo>
                      <a:cubicBezTo>
                        <a:pt x="528372" y="367730"/>
                        <a:pt x="532859" y="381195"/>
                        <a:pt x="540039" y="393762"/>
                      </a:cubicBezTo>
                      <a:cubicBezTo>
                        <a:pt x="553500" y="417999"/>
                        <a:pt x="573244" y="436850"/>
                        <a:pt x="594783" y="449417"/>
                      </a:cubicBezTo>
                      <a:cubicBezTo>
                        <a:pt x="597475" y="451212"/>
                        <a:pt x="654014" y="484425"/>
                        <a:pt x="654014" y="484425"/>
                      </a:cubicBezTo>
                      <a:cubicBezTo>
                        <a:pt x="654014" y="484425"/>
                        <a:pt x="632475" y="463779"/>
                        <a:pt x="627988" y="410818"/>
                      </a:cubicBezTo>
                      <a:cubicBezTo>
                        <a:pt x="627988" y="409022"/>
                        <a:pt x="627091" y="407227"/>
                        <a:pt x="627091" y="405432"/>
                      </a:cubicBezTo>
                      <a:cubicBezTo>
                        <a:pt x="627091" y="405432"/>
                        <a:pt x="627091" y="405432"/>
                        <a:pt x="627091" y="405432"/>
                      </a:cubicBezTo>
                      <a:cubicBezTo>
                        <a:pt x="625296" y="392865"/>
                        <a:pt x="625296" y="386581"/>
                        <a:pt x="619911" y="374912"/>
                      </a:cubicBezTo>
                      <a:cubicBezTo>
                        <a:pt x="609142" y="349777"/>
                        <a:pt x="584013" y="328234"/>
                        <a:pt x="551705" y="309383"/>
                      </a:cubicBezTo>
                      <a:cubicBezTo>
                        <a:pt x="516705" y="288737"/>
                        <a:pt x="497858" y="277965"/>
                        <a:pt x="461961" y="258216"/>
                      </a:cubicBezTo>
                      <a:cubicBezTo>
                        <a:pt x="381190" y="215129"/>
                        <a:pt x="300420" y="172939"/>
                        <a:pt x="220548" y="128057"/>
                      </a:cubicBezTo>
                      <a:cubicBezTo>
                        <a:pt x="181957" y="106513"/>
                        <a:pt x="142470" y="84071"/>
                        <a:pt x="103879" y="61630"/>
                      </a:cubicBezTo>
                      <a:cubicBezTo>
                        <a:pt x="54520" y="33803"/>
                        <a:pt x="5160" y="590"/>
                        <a:pt x="5160" y="590"/>
                      </a:cubicBezTo>
                      <a:cubicBezTo>
                        <a:pt x="3365" y="-308"/>
                        <a:pt x="1571" y="-308"/>
                        <a:pt x="673" y="1487"/>
                      </a:cubicBezTo>
                      <a:cubicBezTo>
                        <a:pt x="-224" y="2385"/>
                        <a:pt x="-224" y="5078"/>
                        <a:pt x="673" y="5976"/>
                      </a:cubicBezTo>
                      <a:cubicBezTo>
                        <a:pt x="119136" y="119978"/>
                        <a:pt x="304907" y="191790"/>
                        <a:pt x="454781" y="270784"/>
                      </a:cubicBezTo>
                      <a:close/>
                    </a:path>
                  </a:pathLst>
                </a:custGeom>
                <a:solidFill>
                  <a:srgbClr val="1E5642"/>
                </a:solidFill>
                <a:ln w="8971"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D3B7CD23-373E-B6F0-CB9B-1D43F1A71E4B}"/>
                    </a:ext>
                  </a:extLst>
                </p:cNvPr>
                <p:cNvSpPr/>
                <p:nvPr/>
              </p:nvSpPr>
              <p:spPr>
                <a:xfrm>
                  <a:off x="0" y="2669828"/>
                  <a:ext cx="8974" cy="8976"/>
                </a:xfrm>
                <a:custGeom>
                  <a:avLst/>
                  <a:gdLst/>
                  <a:ahLst/>
                  <a:cxnLst/>
                  <a:rect l="l" t="t" r="r" b="b"/>
                  <a:pathLst>
                    <a:path w="8974" h="8976"/>
                  </a:pathLst>
                </a:custGeom>
                <a:noFill/>
                <a:ln w="19536" cap="flat">
                  <a:solidFill>
                    <a:srgbClr val="000000"/>
                  </a:solidFill>
                  <a:prstDash val="solid"/>
                  <a:miter/>
                </a:ln>
              </p:spPr>
              <p:txBody>
                <a:bodyPr rtlCol="0" anchor="ctr"/>
                <a:lstStyle/>
                <a:p>
                  <a:endParaRPr lang="en-US"/>
                </a:p>
              </p:txBody>
            </p:sp>
          </p:grpSp>
          <p:sp>
            <p:nvSpPr>
              <p:cNvPr id="87" name="Freeform 86">
                <a:extLst>
                  <a:ext uri="{FF2B5EF4-FFF2-40B4-BE49-F238E27FC236}">
                    <a16:creationId xmlns:a16="http://schemas.microsoft.com/office/drawing/2014/main" id="{D2C15556-8E0D-5AEA-F3B5-AE869C62206E}"/>
                  </a:ext>
                </a:extLst>
              </p:cNvPr>
              <p:cNvSpPr/>
              <p:nvPr/>
            </p:nvSpPr>
            <p:spPr>
              <a:xfrm>
                <a:off x="1570531" y="3687768"/>
                <a:ext cx="1703624" cy="2302179"/>
              </a:xfrm>
              <a:custGeom>
                <a:avLst/>
                <a:gdLst>
                  <a:gd name="connsiteX0" fmla="*/ 1702456 w 1703624"/>
                  <a:gd name="connsiteY0" fmla="*/ 997294 h 2302179"/>
                  <a:gd name="connsiteX1" fmla="*/ 1670148 w 1703624"/>
                  <a:gd name="connsiteY1" fmla="*/ 759416 h 2302179"/>
                  <a:gd name="connsiteX2" fmla="*/ 1593865 w 1703624"/>
                  <a:gd name="connsiteY2" fmla="*/ 533207 h 2302179"/>
                  <a:gd name="connsiteX3" fmla="*/ 1476300 w 1703624"/>
                  <a:gd name="connsiteY3" fmla="*/ 324951 h 2302179"/>
                  <a:gd name="connsiteX4" fmla="*/ 1382965 w 1703624"/>
                  <a:gd name="connsiteY4" fmla="*/ 206460 h 2302179"/>
                  <a:gd name="connsiteX5" fmla="*/ 1365914 w 1703624"/>
                  <a:gd name="connsiteY5" fmla="*/ 182224 h 2302179"/>
                  <a:gd name="connsiteX6" fmla="*/ 1345272 w 1703624"/>
                  <a:gd name="connsiteY6" fmla="*/ 135546 h 2302179"/>
                  <a:gd name="connsiteX7" fmla="*/ 1313862 w 1703624"/>
                  <a:gd name="connsiteY7" fmla="*/ 46678 h 2302179"/>
                  <a:gd name="connsiteX8" fmla="*/ 1291426 w 1703624"/>
                  <a:gd name="connsiteY8" fmla="*/ 20646 h 2302179"/>
                  <a:gd name="connsiteX9" fmla="*/ 1291426 w 1703624"/>
                  <a:gd name="connsiteY9" fmla="*/ 19748 h 2302179"/>
                  <a:gd name="connsiteX10" fmla="*/ 1284246 w 1703624"/>
                  <a:gd name="connsiteY10" fmla="*/ 14362 h 2302179"/>
                  <a:gd name="connsiteX11" fmla="*/ 1275272 w 1703624"/>
                  <a:gd name="connsiteY11" fmla="*/ 7181 h 2302179"/>
                  <a:gd name="connsiteX12" fmla="*/ 1266297 w 1703624"/>
                  <a:gd name="connsiteY12" fmla="*/ 0 h 2302179"/>
                  <a:gd name="connsiteX13" fmla="*/ 1267195 w 1703624"/>
                  <a:gd name="connsiteY13" fmla="*/ 898 h 2302179"/>
                  <a:gd name="connsiteX14" fmla="*/ 1266297 w 1703624"/>
                  <a:gd name="connsiteY14" fmla="*/ 898 h 2302179"/>
                  <a:gd name="connsiteX15" fmla="*/ 1268989 w 1703624"/>
                  <a:gd name="connsiteY15" fmla="*/ 6284 h 2302179"/>
                  <a:gd name="connsiteX16" fmla="*/ 1266297 w 1703624"/>
                  <a:gd name="connsiteY16" fmla="*/ 54757 h 2302179"/>
                  <a:gd name="connsiteX17" fmla="*/ 1262707 w 1703624"/>
                  <a:gd name="connsiteY17" fmla="*/ 69119 h 2302179"/>
                  <a:gd name="connsiteX18" fmla="*/ 1262707 w 1703624"/>
                  <a:gd name="connsiteY18" fmla="*/ 69119 h 2302179"/>
                  <a:gd name="connsiteX19" fmla="*/ 1262707 w 1703624"/>
                  <a:gd name="connsiteY19" fmla="*/ 69119 h 2302179"/>
                  <a:gd name="connsiteX20" fmla="*/ 1277066 w 1703624"/>
                  <a:gd name="connsiteY20" fmla="*/ 149908 h 2302179"/>
                  <a:gd name="connsiteX21" fmla="*/ 1277964 w 1703624"/>
                  <a:gd name="connsiteY21" fmla="*/ 149908 h 2302179"/>
                  <a:gd name="connsiteX22" fmla="*/ 1281554 w 1703624"/>
                  <a:gd name="connsiteY22" fmla="*/ 160680 h 2302179"/>
                  <a:gd name="connsiteX23" fmla="*/ 1218732 w 1703624"/>
                  <a:gd name="connsiteY23" fmla="*/ 177736 h 2302179"/>
                  <a:gd name="connsiteX24" fmla="*/ 1165783 w 1703624"/>
                  <a:gd name="connsiteY24" fmla="*/ 191200 h 2302179"/>
                  <a:gd name="connsiteX25" fmla="*/ 1143347 w 1703624"/>
                  <a:gd name="connsiteY25" fmla="*/ 191200 h 2302179"/>
                  <a:gd name="connsiteX26" fmla="*/ 1133475 w 1703624"/>
                  <a:gd name="connsiteY26" fmla="*/ 190303 h 2302179"/>
                  <a:gd name="connsiteX27" fmla="*/ 1182835 w 1703624"/>
                  <a:gd name="connsiteY27" fmla="*/ 212744 h 2302179"/>
                  <a:gd name="connsiteX28" fmla="*/ 1263605 w 1703624"/>
                  <a:gd name="connsiteY28" fmla="*/ 217232 h 2302179"/>
                  <a:gd name="connsiteX29" fmla="*/ 1321042 w 1703624"/>
                  <a:gd name="connsiteY29" fmla="*/ 224414 h 2302179"/>
                  <a:gd name="connsiteX30" fmla="*/ 1328221 w 1703624"/>
                  <a:gd name="connsiteY30" fmla="*/ 228902 h 2302179"/>
                  <a:gd name="connsiteX31" fmla="*/ 1328221 w 1703624"/>
                  <a:gd name="connsiteY31" fmla="*/ 228902 h 2302179"/>
                  <a:gd name="connsiteX32" fmla="*/ 1467325 w 1703624"/>
                  <a:gd name="connsiteY32" fmla="*/ 479348 h 2302179"/>
                  <a:gd name="connsiteX33" fmla="*/ 178592 w 1703624"/>
                  <a:gd name="connsiteY33" fmla="*/ 2265680 h 2302179"/>
                  <a:gd name="connsiteX34" fmla="*/ 2692 w 1703624"/>
                  <a:gd name="connsiteY34" fmla="*/ 2233365 h 2302179"/>
                  <a:gd name="connsiteX35" fmla="*/ 0 w 1703624"/>
                  <a:gd name="connsiteY35" fmla="*/ 2238750 h 2302179"/>
                  <a:gd name="connsiteX36" fmla="*/ 250388 w 1703624"/>
                  <a:gd name="connsiteY36" fmla="*/ 2291712 h 2302179"/>
                  <a:gd name="connsiteX37" fmla="*/ 734111 w 1703624"/>
                  <a:gd name="connsiteY37" fmla="*/ 2273759 h 2302179"/>
                  <a:gd name="connsiteX38" fmla="*/ 1111039 w 1703624"/>
                  <a:gd name="connsiteY38" fmla="*/ 2113079 h 2302179"/>
                  <a:gd name="connsiteX39" fmla="*/ 1406299 w 1703624"/>
                  <a:gd name="connsiteY39" fmla="*/ 1857247 h 2302179"/>
                  <a:gd name="connsiteX40" fmla="*/ 1612712 w 1703624"/>
                  <a:gd name="connsiteY40" fmla="*/ 1511650 h 2302179"/>
                  <a:gd name="connsiteX41" fmla="*/ 1623481 w 1703624"/>
                  <a:gd name="connsiteY41" fmla="*/ 1482925 h 2302179"/>
                  <a:gd name="connsiteX42" fmla="*/ 1686302 w 1703624"/>
                  <a:gd name="connsiteY42" fmla="*/ 1241456 h 2302179"/>
                  <a:gd name="connsiteX43" fmla="*/ 1702456 w 1703624"/>
                  <a:gd name="connsiteY43" fmla="*/ 997294 h 2302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03624" h="2302179">
                    <a:moveTo>
                      <a:pt x="1702456" y="997294"/>
                    </a:moveTo>
                    <a:cubicBezTo>
                      <a:pt x="1698866" y="917403"/>
                      <a:pt x="1688097" y="837512"/>
                      <a:pt x="1670148" y="759416"/>
                    </a:cubicBezTo>
                    <a:cubicBezTo>
                      <a:pt x="1652199" y="682217"/>
                      <a:pt x="1626173" y="605917"/>
                      <a:pt x="1593865" y="533207"/>
                    </a:cubicBezTo>
                    <a:cubicBezTo>
                      <a:pt x="1561557" y="460497"/>
                      <a:pt x="1522069" y="390480"/>
                      <a:pt x="1476300" y="324951"/>
                    </a:cubicBezTo>
                    <a:cubicBezTo>
                      <a:pt x="1443094" y="276478"/>
                      <a:pt x="1422453" y="250446"/>
                      <a:pt x="1382965" y="206460"/>
                    </a:cubicBezTo>
                    <a:cubicBezTo>
                      <a:pt x="1384760" y="206460"/>
                      <a:pt x="1366811" y="184019"/>
                      <a:pt x="1365914" y="182224"/>
                    </a:cubicBezTo>
                    <a:cubicBezTo>
                      <a:pt x="1357837" y="166964"/>
                      <a:pt x="1347965" y="152601"/>
                      <a:pt x="1345272" y="135546"/>
                    </a:cubicBezTo>
                    <a:cubicBezTo>
                      <a:pt x="1339888" y="98742"/>
                      <a:pt x="1331811" y="68222"/>
                      <a:pt x="1313862" y="46678"/>
                    </a:cubicBezTo>
                    <a:cubicBezTo>
                      <a:pt x="1306682" y="37701"/>
                      <a:pt x="1300400" y="29623"/>
                      <a:pt x="1291426" y="20646"/>
                    </a:cubicBezTo>
                    <a:lnTo>
                      <a:pt x="1291426" y="19748"/>
                    </a:lnTo>
                    <a:lnTo>
                      <a:pt x="1284246" y="14362"/>
                    </a:lnTo>
                    <a:cubicBezTo>
                      <a:pt x="1281554" y="11669"/>
                      <a:pt x="1278861" y="9874"/>
                      <a:pt x="1275272" y="7181"/>
                    </a:cubicBezTo>
                    <a:lnTo>
                      <a:pt x="1266297" y="0"/>
                    </a:lnTo>
                    <a:cubicBezTo>
                      <a:pt x="1266297" y="0"/>
                      <a:pt x="1266297" y="898"/>
                      <a:pt x="1267195" y="898"/>
                    </a:cubicBezTo>
                    <a:cubicBezTo>
                      <a:pt x="1267195" y="898"/>
                      <a:pt x="1267195" y="898"/>
                      <a:pt x="1266297" y="898"/>
                    </a:cubicBezTo>
                    <a:cubicBezTo>
                      <a:pt x="1267195" y="3591"/>
                      <a:pt x="1268092" y="4488"/>
                      <a:pt x="1268989" y="6284"/>
                    </a:cubicBezTo>
                    <a:cubicBezTo>
                      <a:pt x="1271682" y="18851"/>
                      <a:pt x="1268989" y="40394"/>
                      <a:pt x="1266297" y="54757"/>
                    </a:cubicBezTo>
                    <a:cubicBezTo>
                      <a:pt x="1264502" y="59245"/>
                      <a:pt x="1263605" y="63733"/>
                      <a:pt x="1262707" y="69119"/>
                    </a:cubicBezTo>
                    <a:cubicBezTo>
                      <a:pt x="1262707" y="69119"/>
                      <a:pt x="1262707" y="69119"/>
                      <a:pt x="1262707" y="69119"/>
                    </a:cubicBezTo>
                    <a:lnTo>
                      <a:pt x="1262707" y="69119"/>
                    </a:lnTo>
                    <a:cubicBezTo>
                      <a:pt x="1257323" y="109514"/>
                      <a:pt x="1277066" y="149908"/>
                      <a:pt x="1277066" y="149908"/>
                    </a:cubicBezTo>
                    <a:cubicBezTo>
                      <a:pt x="1277066" y="149908"/>
                      <a:pt x="1277964" y="149908"/>
                      <a:pt x="1277964" y="149908"/>
                    </a:cubicBezTo>
                    <a:cubicBezTo>
                      <a:pt x="1278861" y="153499"/>
                      <a:pt x="1280656" y="157089"/>
                      <a:pt x="1281554" y="160680"/>
                    </a:cubicBezTo>
                    <a:cubicBezTo>
                      <a:pt x="1260015" y="160680"/>
                      <a:pt x="1238476" y="169657"/>
                      <a:pt x="1218732" y="177736"/>
                    </a:cubicBezTo>
                    <a:cubicBezTo>
                      <a:pt x="1198989" y="186712"/>
                      <a:pt x="1179245" y="189405"/>
                      <a:pt x="1165783" y="191200"/>
                    </a:cubicBezTo>
                    <a:cubicBezTo>
                      <a:pt x="1152321" y="192098"/>
                      <a:pt x="1143347" y="191200"/>
                      <a:pt x="1143347" y="191200"/>
                    </a:cubicBezTo>
                    <a:cubicBezTo>
                      <a:pt x="1139757" y="191200"/>
                      <a:pt x="1137962" y="190303"/>
                      <a:pt x="1133475" y="190303"/>
                    </a:cubicBezTo>
                    <a:cubicBezTo>
                      <a:pt x="1133475" y="190303"/>
                      <a:pt x="1157706" y="203768"/>
                      <a:pt x="1182835" y="212744"/>
                    </a:cubicBezTo>
                    <a:cubicBezTo>
                      <a:pt x="1202578" y="219028"/>
                      <a:pt x="1228604" y="220823"/>
                      <a:pt x="1263605" y="217232"/>
                    </a:cubicBezTo>
                    <a:cubicBezTo>
                      <a:pt x="1282451" y="214539"/>
                      <a:pt x="1302195" y="218130"/>
                      <a:pt x="1321042" y="224414"/>
                    </a:cubicBezTo>
                    <a:cubicBezTo>
                      <a:pt x="1321939" y="224414"/>
                      <a:pt x="1328221" y="228902"/>
                      <a:pt x="1328221" y="228902"/>
                    </a:cubicBezTo>
                    <a:cubicBezTo>
                      <a:pt x="1330016" y="230697"/>
                      <a:pt x="1326426" y="227107"/>
                      <a:pt x="1328221" y="228902"/>
                    </a:cubicBezTo>
                    <a:cubicBezTo>
                      <a:pt x="1383863" y="306998"/>
                      <a:pt x="1430530" y="391377"/>
                      <a:pt x="1467325" y="479348"/>
                    </a:cubicBezTo>
                    <a:cubicBezTo>
                      <a:pt x="1885535" y="1283646"/>
                      <a:pt x="1330913" y="2401226"/>
                      <a:pt x="178592" y="2265680"/>
                    </a:cubicBezTo>
                    <a:cubicBezTo>
                      <a:pt x="118463" y="2258499"/>
                      <a:pt x="59232" y="2247727"/>
                      <a:pt x="2692" y="2233365"/>
                    </a:cubicBezTo>
                    <a:cubicBezTo>
                      <a:pt x="1795" y="2235160"/>
                      <a:pt x="898" y="2236955"/>
                      <a:pt x="0" y="2238750"/>
                    </a:cubicBezTo>
                    <a:cubicBezTo>
                      <a:pt x="80770" y="2262987"/>
                      <a:pt x="164233" y="2281838"/>
                      <a:pt x="250388" y="2291712"/>
                    </a:cubicBezTo>
                    <a:cubicBezTo>
                      <a:pt x="410133" y="2305177"/>
                      <a:pt x="577058" y="2311460"/>
                      <a:pt x="734111" y="2273759"/>
                    </a:cubicBezTo>
                    <a:cubicBezTo>
                      <a:pt x="866933" y="2242341"/>
                      <a:pt x="995268" y="2186686"/>
                      <a:pt x="1111039" y="2113079"/>
                    </a:cubicBezTo>
                    <a:cubicBezTo>
                      <a:pt x="1221425" y="2043959"/>
                      <a:pt x="1321042" y="1957784"/>
                      <a:pt x="1406299" y="1857247"/>
                    </a:cubicBezTo>
                    <a:cubicBezTo>
                      <a:pt x="1492454" y="1754914"/>
                      <a:pt x="1562455" y="1638219"/>
                      <a:pt x="1612712" y="1511650"/>
                    </a:cubicBezTo>
                    <a:cubicBezTo>
                      <a:pt x="1616301" y="1501776"/>
                      <a:pt x="1619891" y="1491902"/>
                      <a:pt x="1623481" y="1482925"/>
                    </a:cubicBezTo>
                    <a:cubicBezTo>
                      <a:pt x="1652199" y="1404829"/>
                      <a:pt x="1673738" y="1323143"/>
                      <a:pt x="1686302" y="1241456"/>
                    </a:cubicBezTo>
                    <a:cubicBezTo>
                      <a:pt x="1701559" y="1160667"/>
                      <a:pt x="1706046" y="1078981"/>
                      <a:pt x="1702456" y="997294"/>
                    </a:cubicBezTo>
                    <a:close/>
                  </a:path>
                </a:pathLst>
              </a:custGeom>
              <a:solidFill>
                <a:srgbClr val="65B24C"/>
              </a:solidFill>
              <a:ln w="897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6FC7D839-5CCF-C780-7625-BB684F8AEB05}"/>
                  </a:ext>
                </a:extLst>
              </p:cNvPr>
              <p:cNvSpPr/>
              <p:nvPr/>
            </p:nvSpPr>
            <p:spPr>
              <a:xfrm>
                <a:off x="2655068" y="3955039"/>
                <a:ext cx="479711" cy="528947"/>
              </a:xfrm>
              <a:custGeom>
                <a:avLst/>
                <a:gdLst>
                  <a:gd name="connsiteX0" fmla="*/ 381890 w 479711"/>
                  <a:gd name="connsiteY0" fmla="*/ 264140 h 528947"/>
                  <a:gd name="connsiteX1" fmla="*/ 80348 w 479711"/>
                  <a:gd name="connsiteY1" fmla="*/ 21773 h 528947"/>
                  <a:gd name="connsiteX2" fmla="*/ 36373 w 479711"/>
                  <a:gd name="connsiteY2" fmla="*/ 25364 h 528947"/>
                  <a:gd name="connsiteX3" fmla="*/ 307402 w 479711"/>
                  <a:gd name="connsiteY3" fmla="*/ 282093 h 528947"/>
                  <a:gd name="connsiteX4" fmla="*/ 479712 w 479711"/>
                  <a:gd name="connsiteY4" fmla="*/ 528948 h 528947"/>
                  <a:gd name="connsiteX5" fmla="*/ 409711 w 479711"/>
                  <a:gd name="connsiteY5" fmla="*/ 305432 h 528947"/>
                  <a:gd name="connsiteX6" fmla="*/ 381890 w 479711"/>
                  <a:gd name="connsiteY6" fmla="*/ 264140 h 52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711" h="528947">
                    <a:moveTo>
                      <a:pt x="381890" y="264140"/>
                    </a:moveTo>
                    <a:cubicBezTo>
                      <a:pt x="291248" y="129491"/>
                      <a:pt x="185349" y="55884"/>
                      <a:pt x="80348" y="21773"/>
                    </a:cubicBezTo>
                    <a:cubicBezTo>
                      <a:pt x="-4012" y="-5157"/>
                      <a:pt x="-27345" y="-10543"/>
                      <a:pt x="36373" y="25364"/>
                    </a:cubicBezTo>
                    <a:cubicBezTo>
                      <a:pt x="164708" y="96278"/>
                      <a:pt x="224837" y="165398"/>
                      <a:pt x="307402" y="282093"/>
                    </a:cubicBezTo>
                    <a:cubicBezTo>
                      <a:pt x="350480" y="342236"/>
                      <a:pt x="414198" y="440978"/>
                      <a:pt x="479712" y="528948"/>
                    </a:cubicBezTo>
                    <a:cubicBezTo>
                      <a:pt x="463558" y="453545"/>
                      <a:pt x="441122" y="378142"/>
                      <a:pt x="409711" y="305432"/>
                    </a:cubicBezTo>
                    <a:cubicBezTo>
                      <a:pt x="398942" y="288376"/>
                      <a:pt x="389070" y="274014"/>
                      <a:pt x="381890" y="264140"/>
                    </a:cubicBezTo>
                    <a:close/>
                  </a:path>
                </a:pathLst>
              </a:custGeom>
              <a:solidFill>
                <a:srgbClr val="65B24C"/>
              </a:solidFill>
              <a:ln w="8971" cap="flat">
                <a:noFill/>
                <a:prstDash val="solid"/>
                <a:miter/>
              </a:ln>
            </p:spPr>
            <p:txBody>
              <a:bodyPr rtlCol="0" anchor="ctr"/>
              <a:lstStyle/>
              <a:p>
                <a:endParaRPr lang="en-US"/>
              </a:p>
            </p:txBody>
          </p:sp>
        </p:grpSp>
      </p:grpSp>
      <p:grpSp>
        <p:nvGrpSpPr>
          <p:cNvPr id="110" name="Graphic 5">
            <a:extLst>
              <a:ext uri="{FF2B5EF4-FFF2-40B4-BE49-F238E27FC236}">
                <a16:creationId xmlns:a16="http://schemas.microsoft.com/office/drawing/2014/main" id="{57F3756C-4762-84B0-3803-3C720AA0B5DA}"/>
              </a:ext>
            </a:extLst>
          </p:cNvPr>
          <p:cNvGrpSpPr/>
          <p:nvPr userDrawn="1"/>
        </p:nvGrpSpPr>
        <p:grpSpPr>
          <a:xfrm>
            <a:off x="-2257465" y="3324126"/>
            <a:ext cx="7416824" cy="7520943"/>
            <a:chOff x="0" y="2669828"/>
            <a:chExt cx="3274156" cy="3320119"/>
          </a:xfrm>
        </p:grpSpPr>
        <p:sp>
          <p:nvSpPr>
            <p:cNvPr id="111" name="Freeform 110">
              <a:extLst>
                <a:ext uri="{FF2B5EF4-FFF2-40B4-BE49-F238E27FC236}">
                  <a16:creationId xmlns:a16="http://schemas.microsoft.com/office/drawing/2014/main" id="{49B94C29-4F3D-9999-092D-0BD7FE86AFD0}"/>
                </a:ext>
              </a:extLst>
            </p:cNvPr>
            <p:cNvSpPr/>
            <p:nvPr/>
          </p:nvSpPr>
          <p:spPr>
            <a:xfrm>
              <a:off x="715715" y="4041835"/>
              <a:ext cx="1446233" cy="888286"/>
            </a:xfrm>
            <a:custGeom>
              <a:avLst/>
              <a:gdLst>
                <a:gd name="connsiteX0" fmla="*/ 986741 w 1446233"/>
                <a:gd name="connsiteY0" fmla="*/ 46286 h 888286"/>
                <a:gd name="connsiteX1" fmla="*/ 45319 w 1446233"/>
                <a:gd name="connsiteY1" fmla="*/ 489727 h 888286"/>
                <a:gd name="connsiteX2" fmla="*/ 13011 w 1446233"/>
                <a:gd name="connsiteY2" fmla="*/ 888286 h 888286"/>
                <a:gd name="connsiteX3" fmla="*/ 16601 w 1446233"/>
                <a:gd name="connsiteY3" fmla="*/ 887388 h 888286"/>
                <a:gd name="connsiteX4" fmla="*/ 17498 w 1446233"/>
                <a:gd name="connsiteY4" fmla="*/ 887388 h 888286"/>
                <a:gd name="connsiteX5" fmla="*/ 20191 w 1446233"/>
                <a:gd name="connsiteY5" fmla="*/ 886491 h 888286"/>
                <a:gd name="connsiteX6" fmla="*/ 23780 w 1446233"/>
                <a:gd name="connsiteY6" fmla="*/ 885593 h 888286"/>
                <a:gd name="connsiteX7" fmla="*/ 27370 w 1446233"/>
                <a:gd name="connsiteY7" fmla="*/ 884695 h 888286"/>
                <a:gd name="connsiteX8" fmla="*/ 30960 w 1446233"/>
                <a:gd name="connsiteY8" fmla="*/ 883798 h 888286"/>
                <a:gd name="connsiteX9" fmla="*/ 31857 w 1446233"/>
                <a:gd name="connsiteY9" fmla="*/ 883798 h 888286"/>
                <a:gd name="connsiteX10" fmla="*/ 34550 w 1446233"/>
                <a:gd name="connsiteY10" fmla="*/ 882900 h 888286"/>
                <a:gd name="connsiteX11" fmla="*/ 38140 w 1446233"/>
                <a:gd name="connsiteY11" fmla="*/ 882003 h 888286"/>
                <a:gd name="connsiteX12" fmla="*/ 41729 w 1446233"/>
                <a:gd name="connsiteY12" fmla="*/ 881105 h 888286"/>
                <a:gd name="connsiteX13" fmla="*/ 48909 w 1446233"/>
                <a:gd name="connsiteY13" fmla="*/ 878412 h 888286"/>
                <a:gd name="connsiteX14" fmla="*/ 52499 w 1446233"/>
                <a:gd name="connsiteY14" fmla="*/ 877514 h 888286"/>
                <a:gd name="connsiteX15" fmla="*/ 56088 w 1446233"/>
                <a:gd name="connsiteY15" fmla="*/ 876617 h 888286"/>
                <a:gd name="connsiteX16" fmla="*/ 59678 w 1446233"/>
                <a:gd name="connsiteY16" fmla="*/ 875719 h 888286"/>
                <a:gd name="connsiteX17" fmla="*/ 61473 w 1446233"/>
                <a:gd name="connsiteY17" fmla="*/ 874821 h 888286"/>
                <a:gd name="connsiteX18" fmla="*/ 63268 w 1446233"/>
                <a:gd name="connsiteY18" fmla="*/ 873924 h 888286"/>
                <a:gd name="connsiteX19" fmla="*/ 66858 w 1446233"/>
                <a:gd name="connsiteY19" fmla="*/ 873026 h 888286"/>
                <a:gd name="connsiteX20" fmla="*/ 70448 w 1446233"/>
                <a:gd name="connsiteY20" fmla="*/ 872128 h 888286"/>
                <a:gd name="connsiteX21" fmla="*/ 74037 w 1446233"/>
                <a:gd name="connsiteY21" fmla="*/ 871231 h 888286"/>
                <a:gd name="connsiteX22" fmla="*/ 75832 w 1446233"/>
                <a:gd name="connsiteY22" fmla="*/ 870333 h 888286"/>
                <a:gd name="connsiteX23" fmla="*/ 77627 w 1446233"/>
                <a:gd name="connsiteY23" fmla="*/ 869435 h 888286"/>
                <a:gd name="connsiteX24" fmla="*/ 81217 w 1446233"/>
                <a:gd name="connsiteY24" fmla="*/ 868538 h 888286"/>
                <a:gd name="connsiteX25" fmla="*/ 84807 w 1446233"/>
                <a:gd name="connsiteY25" fmla="*/ 867640 h 888286"/>
                <a:gd name="connsiteX26" fmla="*/ 88397 w 1446233"/>
                <a:gd name="connsiteY26" fmla="*/ 866742 h 888286"/>
                <a:gd name="connsiteX27" fmla="*/ 90191 w 1446233"/>
                <a:gd name="connsiteY27" fmla="*/ 865845 h 888286"/>
                <a:gd name="connsiteX28" fmla="*/ 91986 w 1446233"/>
                <a:gd name="connsiteY28" fmla="*/ 864947 h 888286"/>
                <a:gd name="connsiteX29" fmla="*/ 95576 w 1446233"/>
                <a:gd name="connsiteY29" fmla="*/ 864049 h 888286"/>
                <a:gd name="connsiteX30" fmla="*/ 99166 w 1446233"/>
                <a:gd name="connsiteY30" fmla="*/ 863152 h 888286"/>
                <a:gd name="connsiteX31" fmla="*/ 102756 w 1446233"/>
                <a:gd name="connsiteY31" fmla="*/ 862254 h 888286"/>
                <a:gd name="connsiteX32" fmla="*/ 104551 w 1446233"/>
                <a:gd name="connsiteY32" fmla="*/ 861357 h 888286"/>
                <a:gd name="connsiteX33" fmla="*/ 105448 w 1446233"/>
                <a:gd name="connsiteY33" fmla="*/ 861357 h 888286"/>
                <a:gd name="connsiteX34" fmla="*/ 109038 w 1446233"/>
                <a:gd name="connsiteY34" fmla="*/ 860459 h 888286"/>
                <a:gd name="connsiteX35" fmla="*/ 112628 w 1446233"/>
                <a:gd name="connsiteY35" fmla="*/ 859561 h 888286"/>
                <a:gd name="connsiteX36" fmla="*/ 116217 w 1446233"/>
                <a:gd name="connsiteY36" fmla="*/ 858664 h 888286"/>
                <a:gd name="connsiteX37" fmla="*/ 118910 w 1446233"/>
                <a:gd name="connsiteY37" fmla="*/ 857766 h 888286"/>
                <a:gd name="connsiteX38" fmla="*/ 119807 w 1446233"/>
                <a:gd name="connsiteY38" fmla="*/ 857766 h 888286"/>
                <a:gd name="connsiteX39" fmla="*/ 123397 w 1446233"/>
                <a:gd name="connsiteY39" fmla="*/ 856868 h 888286"/>
                <a:gd name="connsiteX40" fmla="*/ 126987 w 1446233"/>
                <a:gd name="connsiteY40" fmla="*/ 855971 h 888286"/>
                <a:gd name="connsiteX41" fmla="*/ 130577 w 1446233"/>
                <a:gd name="connsiteY41" fmla="*/ 855073 h 888286"/>
                <a:gd name="connsiteX42" fmla="*/ 133269 w 1446233"/>
                <a:gd name="connsiteY42" fmla="*/ 854175 h 888286"/>
                <a:gd name="connsiteX43" fmla="*/ 134166 w 1446233"/>
                <a:gd name="connsiteY43" fmla="*/ 854175 h 888286"/>
                <a:gd name="connsiteX44" fmla="*/ 137756 w 1446233"/>
                <a:gd name="connsiteY44" fmla="*/ 853278 h 888286"/>
                <a:gd name="connsiteX45" fmla="*/ 141346 w 1446233"/>
                <a:gd name="connsiteY45" fmla="*/ 852380 h 888286"/>
                <a:gd name="connsiteX46" fmla="*/ 144936 w 1446233"/>
                <a:gd name="connsiteY46" fmla="*/ 851482 h 888286"/>
                <a:gd name="connsiteX47" fmla="*/ 147628 w 1446233"/>
                <a:gd name="connsiteY47" fmla="*/ 850585 h 888286"/>
                <a:gd name="connsiteX48" fmla="*/ 148525 w 1446233"/>
                <a:gd name="connsiteY48" fmla="*/ 850585 h 888286"/>
                <a:gd name="connsiteX49" fmla="*/ 152115 w 1446233"/>
                <a:gd name="connsiteY49" fmla="*/ 849687 h 888286"/>
                <a:gd name="connsiteX50" fmla="*/ 155705 w 1446233"/>
                <a:gd name="connsiteY50" fmla="*/ 848789 h 888286"/>
                <a:gd name="connsiteX51" fmla="*/ 159295 w 1446233"/>
                <a:gd name="connsiteY51" fmla="*/ 847892 h 888286"/>
                <a:gd name="connsiteX52" fmla="*/ 162885 w 1446233"/>
                <a:gd name="connsiteY52" fmla="*/ 846994 h 888286"/>
                <a:gd name="connsiteX53" fmla="*/ 162885 w 1446233"/>
                <a:gd name="connsiteY53" fmla="*/ 846994 h 888286"/>
                <a:gd name="connsiteX54" fmla="*/ 166474 w 1446233"/>
                <a:gd name="connsiteY54" fmla="*/ 846096 h 888286"/>
                <a:gd name="connsiteX55" fmla="*/ 170064 w 1446233"/>
                <a:gd name="connsiteY55" fmla="*/ 845199 h 888286"/>
                <a:gd name="connsiteX56" fmla="*/ 173654 w 1446233"/>
                <a:gd name="connsiteY56" fmla="*/ 844301 h 888286"/>
                <a:gd name="connsiteX57" fmla="*/ 177244 w 1446233"/>
                <a:gd name="connsiteY57" fmla="*/ 843403 h 888286"/>
                <a:gd name="connsiteX58" fmla="*/ 177244 w 1446233"/>
                <a:gd name="connsiteY58" fmla="*/ 843403 h 888286"/>
                <a:gd name="connsiteX59" fmla="*/ 180834 w 1446233"/>
                <a:gd name="connsiteY59" fmla="*/ 842506 h 888286"/>
                <a:gd name="connsiteX60" fmla="*/ 184423 w 1446233"/>
                <a:gd name="connsiteY60" fmla="*/ 841608 h 888286"/>
                <a:gd name="connsiteX61" fmla="*/ 188013 w 1446233"/>
                <a:gd name="connsiteY61" fmla="*/ 840710 h 888286"/>
                <a:gd name="connsiteX62" fmla="*/ 191603 w 1446233"/>
                <a:gd name="connsiteY62" fmla="*/ 839813 h 888286"/>
                <a:gd name="connsiteX63" fmla="*/ 191603 w 1446233"/>
                <a:gd name="connsiteY63" fmla="*/ 839813 h 888286"/>
                <a:gd name="connsiteX64" fmla="*/ 195193 w 1446233"/>
                <a:gd name="connsiteY64" fmla="*/ 838915 h 888286"/>
                <a:gd name="connsiteX65" fmla="*/ 198782 w 1446233"/>
                <a:gd name="connsiteY65" fmla="*/ 838017 h 888286"/>
                <a:gd name="connsiteX66" fmla="*/ 202372 w 1446233"/>
                <a:gd name="connsiteY66" fmla="*/ 837120 h 888286"/>
                <a:gd name="connsiteX67" fmla="*/ 205962 w 1446233"/>
                <a:gd name="connsiteY67" fmla="*/ 836222 h 888286"/>
                <a:gd name="connsiteX68" fmla="*/ 205962 w 1446233"/>
                <a:gd name="connsiteY68" fmla="*/ 836222 h 888286"/>
                <a:gd name="connsiteX69" fmla="*/ 208654 w 1446233"/>
                <a:gd name="connsiteY69" fmla="*/ 835324 h 888286"/>
                <a:gd name="connsiteX70" fmla="*/ 212244 w 1446233"/>
                <a:gd name="connsiteY70" fmla="*/ 834427 h 888286"/>
                <a:gd name="connsiteX71" fmla="*/ 215834 w 1446233"/>
                <a:gd name="connsiteY71" fmla="*/ 833529 h 888286"/>
                <a:gd name="connsiteX72" fmla="*/ 219424 w 1446233"/>
                <a:gd name="connsiteY72" fmla="*/ 832632 h 888286"/>
                <a:gd name="connsiteX73" fmla="*/ 220321 w 1446233"/>
                <a:gd name="connsiteY73" fmla="*/ 832632 h 888286"/>
                <a:gd name="connsiteX74" fmla="*/ 223013 w 1446233"/>
                <a:gd name="connsiteY74" fmla="*/ 831734 h 888286"/>
                <a:gd name="connsiteX75" fmla="*/ 226603 w 1446233"/>
                <a:gd name="connsiteY75" fmla="*/ 830836 h 888286"/>
                <a:gd name="connsiteX76" fmla="*/ 230193 w 1446233"/>
                <a:gd name="connsiteY76" fmla="*/ 829939 h 888286"/>
                <a:gd name="connsiteX77" fmla="*/ 233783 w 1446233"/>
                <a:gd name="connsiteY77" fmla="*/ 829041 h 888286"/>
                <a:gd name="connsiteX78" fmla="*/ 234680 w 1446233"/>
                <a:gd name="connsiteY78" fmla="*/ 829041 h 888286"/>
                <a:gd name="connsiteX79" fmla="*/ 237373 w 1446233"/>
                <a:gd name="connsiteY79" fmla="*/ 828143 h 888286"/>
                <a:gd name="connsiteX80" fmla="*/ 240962 w 1446233"/>
                <a:gd name="connsiteY80" fmla="*/ 827246 h 888286"/>
                <a:gd name="connsiteX81" fmla="*/ 240962 w 1446233"/>
                <a:gd name="connsiteY81" fmla="*/ 821860 h 888286"/>
                <a:gd name="connsiteX82" fmla="*/ 907765 w 1446233"/>
                <a:gd name="connsiteY82" fmla="*/ 726708 h 888286"/>
                <a:gd name="connsiteX83" fmla="*/ 1042382 w 1446233"/>
                <a:gd name="connsiteY83" fmla="*/ 667463 h 888286"/>
                <a:gd name="connsiteX84" fmla="*/ 1206615 w 1446233"/>
                <a:gd name="connsiteY84" fmla="*/ 577698 h 888286"/>
                <a:gd name="connsiteX85" fmla="*/ 1207512 w 1446233"/>
                <a:gd name="connsiteY85" fmla="*/ 577698 h 888286"/>
                <a:gd name="connsiteX86" fmla="*/ 1208410 w 1446233"/>
                <a:gd name="connsiteY86" fmla="*/ 577698 h 888286"/>
                <a:gd name="connsiteX87" fmla="*/ 1209307 w 1446233"/>
                <a:gd name="connsiteY87" fmla="*/ 577698 h 888286"/>
                <a:gd name="connsiteX88" fmla="*/ 1211102 w 1446233"/>
                <a:gd name="connsiteY88" fmla="*/ 577698 h 888286"/>
                <a:gd name="connsiteX89" fmla="*/ 1212000 w 1446233"/>
                <a:gd name="connsiteY89" fmla="*/ 577698 h 888286"/>
                <a:gd name="connsiteX90" fmla="*/ 1212897 w 1446233"/>
                <a:gd name="connsiteY90" fmla="*/ 577698 h 888286"/>
                <a:gd name="connsiteX91" fmla="*/ 1213795 w 1446233"/>
                <a:gd name="connsiteY91" fmla="*/ 577698 h 888286"/>
                <a:gd name="connsiteX92" fmla="*/ 1214692 w 1446233"/>
                <a:gd name="connsiteY92" fmla="*/ 577698 h 888286"/>
                <a:gd name="connsiteX93" fmla="*/ 1214692 w 1446233"/>
                <a:gd name="connsiteY93" fmla="*/ 577698 h 888286"/>
                <a:gd name="connsiteX94" fmla="*/ 1215589 w 1446233"/>
                <a:gd name="connsiteY94" fmla="*/ 577698 h 888286"/>
                <a:gd name="connsiteX95" fmla="*/ 1216487 w 1446233"/>
                <a:gd name="connsiteY95" fmla="*/ 577698 h 888286"/>
                <a:gd name="connsiteX96" fmla="*/ 1217384 w 1446233"/>
                <a:gd name="connsiteY96" fmla="*/ 577698 h 888286"/>
                <a:gd name="connsiteX97" fmla="*/ 1218282 w 1446233"/>
                <a:gd name="connsiteY97" fmla="*/ 577698 h 888286"/>
                <a:gd name="connsiteX98" fmla="*/ 1218282 w 1446233"/>
                <a:gd name="connsiteY98" fmla="*/ 577698 h 888286"/>
                <a:gd name="connsiteX99" fmla="*/ 1219179 w 1446233"/>
                <a:gd name="connsiteY99" fmla="*/ 577698 h 888286"/>
                <a:gd name="connsiteX100" fmla="*/ 1220077 w 1446233"/>
                <a:gd name="connsiteY100" fmla="*/ 577698 h 888286"/>
                <a:gd name="connsiteX101" fmla="*/ 1220974 w 1446233"/>
                <a:gd name="connsiteY101" fmla="*/ 577698 h 888286"/>
                <a:gd name="connsiteX102" fmla="*/ 1221872 w 1446233"/>
                <a:gd name="connsiteY102" fmla="*/ 577698 h 888286"/>
                <a:gd name="connsiteX103" fmla="*/ 1221872 w 1446233"/>
                <a:gd name="connsiteY103" fmla="*/ 577698 h 888286"/>
                <a:gd name="connsiteX104" fmla="*/ 1222769 w 1446233"/>
                <a:gd name="connsiteY104" fmla="*/ 577698 h 888286"/>
                <a:gd name="connsiteX105" fmla="*/ 1223667 w 1446233"/>
                <a:gd name="connsiteY105" fmla="*/ 577698 h 888286"/>
                <a:gd name="connsiteX106" fmla="*/ 1224564 w 1446233"/>
                <a:gd name="connsiteY106" fmla="*/ 577698 h 888286"/>
                <a:gd name="connsiteX107" fmla="*/ 1225461 w 1446233"/>
                <a:gd name="connsiteY107" fmla="*/ 577698 h 888286"/>
                <a:gd name="connsiteX108" fmla="*/ 1225461 w 1446233"/>
                <a:gd name="connsiteY108" fmla="*/ 577698 h 888286"/>
                <a:gd name="connsiteX109" fmla="*/ 1226359 w 1446233"/>
                <a:gd name="connsiteY109" fmla="*/ 577698 h 888286"/>
                <a:gd name="connsiteX110" fmla="*/ 1227256 w 1446233"/>
                <a:gd name="connsiteY110" fmla="*/ 577698 h 888286"/>
                <a:gd name="connsiteX111" fmla="*/ 1228154 w 1446233"/>
                <a:gd name="connsiteY111" fmla="*/ 577698 h 888286"/>
                <a:gd name="connsiteX112" fmla="*/ 1229051 w 1446233"/>
                <a:gd name="connsiteY112" fmla="*/ 577698 h 888286"/>
                <a:gd name="connsiteX113" fmla="*/ 1229949 w 1446233"/>
                <a:gd name="connsiteY113" fmla="*/ 577698 h 888286"/>
                <a:gd name="connsiteX114" fmla="*/ 1230846 w 1446233"/>
                <a:gd name="connsiteY114" fmla="*/ 577698 h 888286"/>
                <a:gd name="connsiteX115" fmla="*/ 1231743 w 1446233"/>
                <a:gd name="connsiteY115" fmla="*/ 577698 h 888286"/>
                <a:gd name="connsiteX116" fmla="*/ 1232641 w 1446233"/>
                <a:gd name="connsiteY116" fmla="*/ 577698 h 888286"/>
                <a:gd name="connsiteX117" fmla="*/ 1233538 w 1446233"/>
                <a:gd name="connsiteY117" fmla="*/ 577698 h 888286"/>
                <a:gd name="connsiteX118" fmla="*/ 1233538 w 1446233"/>
                <a:gd name="connsiteY118" fmla="*/ 577698 h 888286"/>
                <a:gd name="connsiteX119" fmla="*/ 1234436 w 1446233"/>
                <a:gd name="connsiteY119" fmla="*/ 577698 h 888286"/>
                <a:gd name="connsiteX120" fmla="*/ 1235333 w 1446233"/>
                <a:gd name="connsiteY120" fmla="*/ 577698 h 888286"/>
                <a:gd name="connsiteX121" fmla="*/ 1236231 w 1446233"/>
                <a:gd name="connsiteY121" fmla="*/ 577698 h 888286"/>
                <a:gd name="connsiteX122" fmla="*/ 1237128 w 1446233"/>
                <a:gd name="connsiteY122" fmla="*/ 577698 h 888286"/>
                <a:gd name="connsiteX123" fmla="*/ 1237128 w 1446233"/>
                <a:gd name="connsiteY123" fmla="*/ 577698 h 888286"/>
                <a:gd name="connsiteX124" fmla="*/ 1238026 w 1446233"/>
                <a:gd name="connsiteY124" fmla="*/ 577698 h 888286"/>
                <a:gd name="connsiteX125" fmla="*/ 1238923 w 1446233"/>
                <a:gd name="connsiteY125" fmla="*/ 577698 h 888286"/>
                <a:gd name="connsiteX126" fmla="*/ 1239820 w 1446233"/>
                <a:gd name="connsiteY126" fmla="*/ 577698 h 888286"/>
                <a:gd name="connsiteX127" fmla="*/ 1240718 w 1446233"/>
                <a:gd name="connsiteY127" fmla="*/ 577698 h 888286"/>
                <a:gd name="connsiteX128" fmla="*/ 1240718 w 1446233"/>
                <a:gd name="connsiteY128" fmla="*/ 577698 h 888286"/>
                <a:gd name="connsiteX129" fmla="*/ 1241615 w 1446233"/>
                <a:gd name="connsiteY129" fmla="*/ 577698 h 888286"/>
                <a:gd name="connsiteX130" fmla="*/ 1242513 w 1446233"/>
                <a:gd name="connsiteY130" fmla="*/ 577698 h 888286"/>
                <a:gd name="connsiteX131" fmla="*/ 1243410 w 1446233"/>
                <a:gd name="connsiteY131" fmla="*/ 577698 h 888286"/>
                <a:gd name="connsiteX132" fmla="*/ 1244308 w 1446233"/>
                <a:gd name="connsiteY132" fmla="*/ 577698 h 888286"/>
                <a:gd name="connsiteX133" fmla="*/ 1244308 w 1446233"/>
                <a:gd name="connsiteY133" fmla="*/ 577698 h 888286"/>
                <a:gd name="connsiteX134" fmla="*/ 1245205 w 1446233"/>
                <a:gd name="connsiteY134" fmla="*/ 577698 h 888286"/>
                <a:gd name="connsiteX135" fmla="*/ 1246103 w 1446233"/>
                <a:gd name="connsiteY135" fmla="*/ 577698 h 888286"/>
                <a:gd name="connsiteX136" fmla="*/ 1247000 w 1446233"/>
                <a:gd name="connsiteY136" fmla="*/ 577698 h 888286"/>
                <a:gd name="connsiteX137" fmla="*/ 1247898 w 1446233"/>
                <a:gd name="connsiteY137" fmla="*/ 577698 h 888286"/>
                <a:gd name="connsiteX138" fmla="*/ 1247898 w 1446233"/>
                <a:gd name="connsiteY138" fmla="*/ 577698 h 888286"/>
                <a:gd name="connsiteX139" fmla="*/ 1248795 w 1446233"/>
                <a:gd name="connsiteY139" fmla="*/ 577698 h 888286"/>
                <a:gd name="connsiteX140" fmla="*/ 1249692 w 1446233"/>
                <a:gd name="connsiteY140" fmla="*/ 577698 h 888286"/>
                <a:gd name="connsiteX141" fmla="*/ 1250590 w 1446233"/>
                <a:gd name="connsiteY141" fmla="*/ 577698 h 888286"/>
                <a:gd name="connsiteX142" fmla="*/ 1251487 w 1446233"/>
                <a:gd name="connsiteY142" fmla="*/ 578595 h 888286"/>
                <a:gd name="connsiteX143" fmla="*/ 1251487 w 1446233"/>
                <a:gd name="connsiteY143" fmla="*/ 578595 h 888286"/>
                <a:gd name="connsiteX144" fmla="*/ 1252385 w 1446233"/>
                <a:gd name="connsiteY144" fmla="*/ 578595 h 888286"/>
                <a:gd name="connsiteX145" fmla="*/ 1253282 w 1446233"/>
                <a:gd name="connsiteY145" fmla="*/ 578595 h 888286"/>
                <a:gd name="connsiteX146" fmla="*/ 1254180 w 1446233"/>
                <a:gd name="connsiteY146" fmla="*/ 578595 h 888286"/>
                <a:gd name="connsiteX147" fmla="*/ 1255077 w 1446233"/>
                <a:gd name="connsiteY147" fmla="*/ 579493 h 888286"/>
                <a:gd name="connsiteX148" fmla="*/ 1255975 w 1446233"/>
                <a:gd name="connsiteY148" fmla="*/ 579493 h 888286"/>
                <a:gd name="connsiteX149" fmla="*/ 1255975 w 1446233"/>
                <a:gd name="connsiteY149" fmla="*/ 579493 h 888286"/>
                <a:gd name="connsiteX150" fmla="*/ 1256872 w 1446233"/>
                <a:gd name="connsiteY150" fmla="*/ 580391 h 888286"/>
                <a:gd name="connsiteX151" fmla="*/ 1257769 w 1446233"/>
                <a:gd name="connsiteY151" fmla="*/ 581288 h 888286"/>
                <a:gd name="connsiteX152" fmla="*/ 1258667 w 1446233"/>
                <a:gd name="connsiteY152" fmla="*/ 582186 h 888286"/>
                <a:gd name="connsiteX153" fmla="*/ 1259564 w 1446233"/>
                <a:gd name="connsiteY153" fmla="*/ 582186 h 888286"/>
                <a:gd name="connsiteX154" fmla="*/ 1259564 w 1446233"/>
                <a:gd name="connsiteY154" fmla="*/ 582186 h 888286"/>
                <a:gd name="connsiteX155" fmla="*/ 1260462 w 1446233"/>
                <a:gd name="connsiteY155" fmla="*/ 583084 h 888286"/>
                <a:gd name="connsiteX156" fmla="*/ 1261359 w 1446233"/>
                <a:gd name="connsiteY156" fmla="*/ 583981 h 888286"/>
                <a:gd name="connsiteX157" fmla="*/ 1262257 w 1446233"/>
                <a:gd name="connsiteY157" fmla="*/ 584879 h 888286"/>
                <a:gd name="connsiteX158" fmla="*/ 1263154 w 1446233"/>
                <a:gd name="connsiteY158" fmla="*/ 585777 h 888286"/>
                <a:gd name="connsiteX159" fmla="*/ 1445336 w 1446233"/>
                <a:gd name="connsiteY159" fmla="*/ 583981 h 888286"/>
                <a:gd name="connsiteX160" fmla="*/ 1445336 w 1446233"/>
                <a:gd name="connsiteY160" fmla="*/ 583981 h 888286"/>
                <a:gd name="connsiteX161" fmla="*/ 1445336 w 1446233"/>
                <a:gd name="connsiteY161" fmla="*/ 583981 h 888286"/>
                <a:gd name="connsiteX162" fmla="*/ 1445336 w 1446233"/>
                <a:gd name="connsiteY162" fmla="*/ 583981 h 888286"/>
                <a:gd name="connsiteX163" fmla="*/ 1445336 w 1446233"/>
                <a:gd name="connsiteY163" fmla="*/ 583981 h 888286"/>
                <a:gd name="connsiteX164" fmla="*/ 1445336 w 1446233"/>
                <a:gd name="connsiteY164" fmla="*/ 583981 h 888286"/>
                <a:gd name="connsiteX165" fmla="*/ 1445336 w 1446233"/>
                <a:gd name="connsiteY165" fmla="*/ 583981 h 888286"/>
                <a:gd name="connsiteX166" fmla="*/ 1445336 w 1446233"/>
                <a:gd name="connsiteY166" fmla="*/ 583981 h 888286"/>
                <a:gd name="connsiteX167" fmla="*/ 1445336 w 1446233"/>
                <a:gd name="connsiteY167" fmla="*/ 583981 h 888286"/>
                <a:gd name="connsiteX168" fmla="*/ 1445336 w 1446233"/>
                <a:gd name="connsiteY168" fmla="*/ 583981 h 888286"/>
                <a:gd name="connsiteX169" fmla="*/ 1445336 w 1446233"/>
                <a:gd name="connsiteY169" fmla="*/ 583981 h 888286"/>
                <a:gd name="connsiteX170" fmla="*/ 1445336 w 1446233"/>
                <a:gd name="connsiteY170" fmla="*/ 583981 h 888286"/>
                <a:gd name="connsiteX171" fmla="*/ 1445336 w 1446233"/>
                <a:gd name="connsiteY171" fmla="*/ 583981 h 888286"/>
                <a:gd name="connsiteX172" fmla="*/ 1445336 w 1446233"/>
                <a:gd name="connsiteY172" fmla="*/ 583981 h 888286"/>
                <a:gd name="connsiteX173" fmla="*/ 1445336 w 1446233"/>
                <a:gd name="connsiteY173" fmla="*/ 583981 h 888286"/>
                <a:gd name="connsiteX174" fmla="*/ 1445336 w 1446233"/>
                <a:gd name="connsiteY174" fmla="*/ 583981 h 888286"/>
                <a:gd name="connsiteX175" fmla="*/ 1445336 w 1446233"/>
                <a:gd name="connsiteY175" fmla="*/ 583981 h 888286"/>
                <a:gd name="connsiteX176" fmla="*/ 1445336 w 1446233"/>
                <a:gd name="connsiteY176" fmla="*/ 583981 h 888286"/>
                <a:gd name="connsiteX177" fmla="*/ 1445336 w 1446233"/>
                <a:gd name="connsiteY177" fmla="*/ 583981 h 888286"/>
                <a:gd name="connsiteX178" fmla="*/ 1445336 w 1446233"/>
                <a:gd name="connsiteY178" fmla="*/ 583981 h 888286"/>
                <a:gd name="connsiteX179" fmla="*/ 1445336 w 1446233"/>
                <a:gd name="connsiteY179" fmla="*/ 583981 h 888286"/>
                <a:gd name="connsiteX180" fmla="*/ 1445336 w 1446233"/>
                <a:gd name="connsiteY180" fmla="*/ 583981 h 888286"/>
                <a:gd name="connsiteX181" fmla="*/ 1445336 w 1446233"/>
                <a:gd name="connsiteY181" fmla="*/ 583981 h 888286"/>
                <a:gd name="connsiteX182" fmla="*/ 1445336 w 1446233"/>
                <a:gd name="connsiteY182" fmla="*/ 583981 h 888286"/>
                <a:gd name="connsiteX183" fmla="*/ 1445336 w 1446233"/>
                <a:gd name="connsiteY183" fmla="*/ 583981 h 888286"/>
                <a:gd name="connsiteX184" fmla="*/ 1445336 w 1446233"/>
                <a:gd name="connsiteY184" fmla="*/ 583981 h 888286"/>
                <a:gd name="connsiteX185" fmla="*/ 1445336 w 1446233"/>
                <a:gd name="connsiteY185" fmla="*/ 583981 h 888286"/>
                <a:gd name="connsiteX186" fmla="*/ 1445336 w 1446233"/>
                <a:gd name="connsiteY186" fmla="*/ 583981 h 888286"/>
                <a:gd name="connsiteX187" fmla="*/ 1445336 w 1446233"/>
                <a:gd name="connsiteY187" fmla="*/ 583981 h 888286"/>
                <a:gd name="connsiteX188" fmla="*/ 1445336 w 1446233"/>
                <a:gd name="connsiteY188" fmla="*/ 583981 h 888286"/>
                <a:gd name="connsiteX189" fmla="*/ 1445336 w 1446233"/>
                <a:gd name="connsiteY189" fmla="*/ 583981 h 888286"/>
                <a:gd name="connsiteX190" fmla="*/ 1445336 w 1446233"/>
                <a:gd name="connsiteY190" fmla="*/ 583981 h 888286"/>
                <a:gd name="connsiteX191" fmla="*/ 1445336 w 1446233"/>
                <a:gd name="connsiteY191" fmla="*/ 583981 h 888286"/>
                <a:gd name="connsiteX192" fmla="*/ 1445336 w 1446233"/>
                <a:gd name="connsiteY192" fmla="*/ 583981 h 888286"/>
                <a:gd name="connsiteX193" fmla="*/ 1445336 w 1446233"/>
                <a:gd name="connsiteY193" fmla="*/ 583981 h 888286"/>
                <a:gd name="connsiteX194" fmla="*/ 1445336 w 1446233"/>
                <a:gd name="connsiteY194" fmla="*/ 583981 h 888286"/>
                <a:gd name="connsiteX195" fmla="*/ 1445336 w 1446233"/>
                <a:gd name="connsiteY195" fmla="*/ 583981 h 888286"/>
                <a:gd name="connsiteX196" fmla="*/ 1445336 w 1446233"/>
                <a:gd name="connsiteY196" fmla="*/ 583981 h 888286"/>
                <a:gd name="connsiteX197" fmla="*/ 1445336 w 1446233"/>
                <a:gd name="connsiteY197" fmla="*/ 583981 h 888286"/>
                <a:gd name="connsiteX198" fmla="*/ 1445336 w 1446233"/>
                <a:gd name="connsiteY198" fmla="*/ 583981 h 888286"/>
                <a:gd name="connsiteX199" fmla="*/ 1445336 w 1446233"/>
                <a:gd name="connsiteY199" fmla="*/ 583981 h 888286"/>
                <a:gd name="connsiteX200" fmla="*/ 1445336 w 1446233"/>
                <a:gd name="connsiteY200" fmla="*/ 583981 h 888286"/>
                <a:gd name="connsiteX201" fmla="*/ 1445336 w 1446233"/>
                <a:gd name="connsiteY201" fmla="*/ 583981 h 888286"/>
                <a:gd name="connsiteX202" fmla="*/ 1445336 w 1446233"/>
                <a:gd name="connsiteY202" fmla="*/ 583981 h 888286"/>
                <a:gd name="connsiteX203" fmla="*/ 1445336 w 1446233"/>
                <a:gd name="connsiteY203" fmla="*/ 583981 h 888286"/>
                <a:gd name="connsiteX204" fmla="*/ 1445336 w 1446233"/>
                <a:gd name="connsiteY204" fmla="*/ 583981 h 888286"/>
                <a:gd name="connsiteX205" fmla="*/ 1445336 w 1446233"/>
                <a:gd name="connsiteY205" fmla="*/ 583981 h 888286"/>
                <a:gd name="connsiteX206" fmla="*/ 1445336 w 1446233"/>
                <a:gd name="connsiteY206" fmla="*/ 583981 h 888286"/>
                <a:gd name="connsiteX207" fmla="*/ 1445336 w 1446233"/>
                <a:gd name="connsiteY207" fmla="*/ 583981 h 888286"/>
                <a:gd name="connsiteX208" fmla="*/ 1446233 w 1446233"/>
                <a:gd name="connsiteY208" fmla="*/ 584879 h 888286"/>
                <a:gd name="connsiteX209" fmla="*/ 1446233 w 1446233"/>
                <a:gd name="connsiteY209" fmla="*/ 584879 h 888286"/>
                <a:gd name="connsiteX210" fmla="*/ 1446233 w 1446233"/>
                <a:gd name="connsiteY210" fmla="*/ 584879 h 888286"/>
                <a:gd name="connsiteX211" fmla="*/ 1446233 w 1446233"/>
                <a:gd name="connsiteY211" fmla="*/ 584879 h 888286"/>
                <a:gd name="connsiteX212" fmla="*/ 1446233 w 1446233"/>
                <a:gd name="connsiteY212" fmla="*/ 584879 h 888286"/>
                <a:gd name="connsiteX213" fmla="*/ 1446233 w 1446233"/>
                <a:gd name="connsiteY213" fmla="*/ 584879 h 888286"/>
                <a:gd name="connsiteX214" fmla="*/ 1446233 w 1446233"/>
                <a:gd name="connsiteY214" fmla="*/ 584879 h 888286"/>
                <a:gd name="connsiteX215" fmla="*/ 1446233 w 1446233"/>
                <a:gd name="connsiteY215" fmla="*/ 584879 h 888286"/>
                <a:gd name="connsiteX216" fmla="*/ 1446233 w 1446233"/>
                <a:gd name="connsiteY216" fmla="*/ 584879 h 888286"/>
                <a:gd name="connsiteX217" fmla="*/ 1446233 w 1446233"/>
                <a:gd name="connsiteY217" fmla="*/ 584879 h 888286"/>
                <a:gd name="connsiteX218" fmla="*/ 1446233 w 1446233"/>
                <a:gd name="connsiteY218" fmla="*/ 584879 h 888286"/>
                <a:gd name="connsiteX219" fmla="*/ 1446233 w 1446233"/>
                <a:gd name="connsiteY219" fmla="*/ 584879 h 888286"/>
                <a:gd name="connsiteX220" fmla="*/ 1446233 w 1446233"/>
                <a:gd name="connsiteY220" fmla="*/ 584879 h 888286"/>
                <a:gd name="connsiteX221" fmla="*/ 1446233 w 1446233"/>
                <a:gd name="connsiteY221" fmla="*/ 584879 h 888286"/>
                <a:gd name="connsiteX222" fmla="*/ 1446233 w 1446233"/>
                <a:gd name="connsiteY222" fmla="*/ 584879 h 888286"/>
                <a:gd name="connsiteX223" fmla="*/ 986741 w 1446233"/>
                <a:gd name="connsiteY223" fmla="*/ 46286 h 88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1446233" h="888286">
                  <a:moveTo>
                    <a:pt x="986741" y="46286"/>
                  </a:moveTo>
                  <a:cubicBezTo>
                    <a:pt x="607121" y="-96441"/>
                    <a:pt x="185321" y="101941"/>
                    <a:pt x="45319" y="489727"/>
                  </a:cubicBezTo>
                  <a:cubicBezTo>
                    <a:pt x="-2246" y="621683"/>
                    <a:pt x="-11220" y="759024"/>
                    <a:pt x="13011" y="888286"/>
                  </a:cubicBezTo>
                  <a:lnTo>
                    <a:pt x="16601" y="887388"/>
                  </a:lnTo>
                  <a:lnTo>
                    <a:pt x="17498" y="887388"/>
                  </a:lnTo>
                  <a:lnTo>
                    <a:pt x="20191" y="886491"/>
                  </a:lnTo>
                  <a:lnTo>
                    <a:pt x="23780" y="885593"/>
                  </a:lnTo>
                  <a:lnTo>
                    <a:pt x="27370" y="884695"/>
                  </a:lnTo>
                  <a:lnTo>
                    <a:pt x="30960" y="883798"/>
                  </a:lnTo>
                  <a:lnTo>
                    <a:pt x="31857" y="883798"/>
                  </a:lnTo>
                  <a:lnTo>
                    <a:pt x="34550" y="882900"/>
                  </a:lnTo>
                  <a:lnTo>
                    <a:pt x="38140" y="882003"/>
                  </a:lnTo>
                  <a:lnTo>
                    <a:pt x="41729" y="881105"/>
                  </a:lnTo>
                  <a:lnTo>
                    <a:pt x="48909" y="878412"/>
                  </a:lnTo>
                  <a:lnTo>
                    <a:pt x="52499" y="877514"/>
                  </a:lnTo>
                  <a:lnTo>
                    <a:pt x="56088" y="876617"/>
                  </a:lnTo>
                  <a:lnTo>
                    <a:pt x="59678" y="875719"/>
                  </a:lnTo>
                  <a:lnTo>
                    <a:pt x="61473" y="874821"/>
                  </a:lnTo>
                  <a:lnTo>
                    <a:pt x="63268" y="873924"/>
                  </a:lnTo>
                  <a:lnTo>
                    <a:pt x="66858" y="873026"/>
                  </a:lnTo>
                  <a:lnTo>
                    <a:pt x="70448" y="872128"/>
                  </a:lnTo>
                  <a:lnTo>
                    <a:pt x="74037" y="871231"/>
                  </a:lnTo>
                  <a:lnTo>
                    <a:pt x="75832" y="870333"/>
                  </a:lnTo>
                  <a:lnTo>
                    <a:pt x="77627" y="869435"/>
                  </a:lnTo>
                  <a:lnTo>
                    <a:pt x="81217" y="868538"/>
                  </a:lnTo>
                  <a:lnTo>
                    <a:pt x="84807" y="867640"/>
                  </a:lnTo>
                  <a:lnTo>
                    <a:pt x="88397" y="866742"/>
                  </a:lnTo>
                  <a:lnTo>
                    <a:pt x="90191" y="865845"/>
                  </a:lnTo>
                  <a:lnTo>
                    <a:pt x="91986" y="864947"/>
                  </a:lnTo>
                  <a:lnTo>
                    <a:pt x="95576" y="864049"/>
                  </a:lnTo>
                  <a:lnTo>
                    <a:pt x="99166" y="863152"/>
                  </a:lnTo>
                  <a:lnTo>
                    <a:pt x="102756" y="862254"/>
                  </a:lnTo>
                  <a:lnTo>
                    <a:pt x="104551" y="861357"/>
                  </a:lnTo>
                  <a:lnTo>
                    <a:pt x="105448" y="861357"/>
                  </a:lnTo>
                  <a:lnTo>
                    <a:pt x="109038" y="860459"/>
                  </a:lnTo>
                  <a:lnTo>
                    <a:pt x="112628" y="859561"/>
                  </a:lnTo>
                  <a:lnTo>
                    <a:pt x="116217" y="858664"/>
                  </a:lnTo>
                  <a:lnTo>
                    <a:pt x="118910" y="857766"/>
                  </a:lnTo>
                  <a:lnTo>
                    <a:pt x="119807" y="857766"/>
                  </a:lnTo>
                  <a:lnTo>
                    <a:pt x="123397" y="856868"/>
                  </a:lnTo>
                  <a:lnTo>
                    <a:pt x="126987" y="855971"/>
                  </a:lnTo>
                  <a:lnTo>
                    <a:pt x="130577" y="855073"/>
                  </a:lnTo>
                  <a:lnTo>
                    <a:pt x="133269" y="854175"/>
                  </a:lnTo>
                  <a:lnTo>
                    <a:pt x="134166" y="854175"/>
                  </a:lnTo>
                  <a:lnTo>
                    <a:pt x="137756" y="853278"/>
                  </a:lnTo>
                  <a:lnTo>
                    <a:pt x="141346" y="852380"/>
                  </a:lnTo>
                  <a:lnTo>
                    <a:pt x="144936" y="851482"/>
                  </a:lnTo>
                  <a:lnTo>
                    <a:pt x="147628" y="850585"/>
                  </a:lnTo>
                  <a:lnTo>
                    <a:pt x="148525" y="850585"/>
                  </a:lnTo>
                  <a:lnTo>
                    <a:pt x="152115" y="849687"/>
                  </a:lnTo>
                  <a:lnTo>
                    <a:pt x="155705" y="848789"/>
                  </a:lnTo>
                  <a:lnTo>
                    <a:pt x="159295" y="847892"/>
                  </a:lnTo>
                  <a:lnTo>
                    <a:pt x="162885" y="846994"/>
                  </a:lnTo>
                  <a:lnTo>
                    <a:pt x="162885" y="846994"/>
                  </a:lnTo>
                  <a:lnTo>
                    <a:pt x="166474" y="846096"/>
                  </a:lnTo>
                  <a:lnTo>
                    <a:pt x="170064" y="845199"/>
                  </a:lnTo>
                  <a:lnTo>
                    <a:pt x="173654" y="844301"/>
                  </a:lnTo>
                  <a:lnTo>
                    <a:pt x="177244" y="843403"/>
                  </a:lnTo>
                  <a:lnTo>
                    <a:pt x="177244" y="843403"/>
                  </a:lnTo>
                  <a:lnTo>
                    <a:pt x="180834" y="842506"/>
                  </a:lnTo>
                  <a:lnTo>
                    <a:pt x="184423" y="841608"/>
                  </a:lnTo>
                  <a:lnTo>
                    <a:pt x="188013" y="840710"/>
                  </a:lnTo>
                  <a:lnTo>
                    <a:pt x="191603" y="839813"/>
                  </a:lnTo>
                  <a:lnTo>
                    <a:pt x="191603" y="839813"/>
                  </a:lnTo>
                  <a:lnTo>
                    <a:pt x="195193" y="838915"/>
                  </a:lnTo>
                  <a:lnTo>
                    <a:pt x="198782" y="838017"/>
                  </a:lnTo>
                  <a:lnTo>
                    <a:pt x="202372" y="837120"/>
                  </a:lnTo>
                  <a:lnTo>
                    <a:pt x="205962" y="836222"/>
                  </a:lnTo>
                  <a:lnTo>
                    <a:pt x="205962" y="836222"/>
                  </a:lnTo>
                  <a:lnTo>
                    <a:pt x="208654" y="835324"/>
                  </a:lnTo>
                  <a:lnTo>
                    <a:pt x="212244" y="834427"/>
                  </a:lnTo>
                  <a:lnTo>
                    <a:pt x="215834" y="833529"/>
                  </a:lnTo>
                  <a:lnTo>
                    <a:pt x="219424" y="832632"/>
                  </a:lnTo>
                  <a:lnTo>
                    <a:pt x="220321" y="832632"/>
                  </a:lnTo>
                  <a:lnTo>
                    <a:pt x="223013" y="831734"/>
                  </a:lnTo>
                  <a:lnTo>
                    <a:pt x="226603" y="830836"/>
                  </a:lnTo>
                  <a:lnTo>
                    <a:pt x="230193" y="829939"/>
                  </a:lnTo>
                  <a:lnTo>
                    <a:pt x="233783" y="829041"/>
                  </a:lnTo>
                  <a:lnTo>
                    <a:pt x="234680" y="829041"/>
                  </a:lnTo>
                  <a:lnTo>
                    <a:pt x="237373" y="828143"/>
                  </a:lnTo>
                  <a:lnTo>
                    <a:pt x="240962" y="827246"/>
                  </a:lnTo>
                  <a:cubicBezTo>
                    <a:pt x="240962" y="825450"/>
                    <a:pt x="240962" y="823655"/>
                    <a:pt x="240962" y="821860"/>
                  </a:cubicBezTo>
                  <a:cubicBezTo>
                    <a:pt x="539812" y="741968"/>
                    <a:pt x="907765" y="726708"/>
                    <a:pt x="907765" y="726708"/>
                  </a:cubicBezTo>
                  <a:cubicBezTo>
                    <a:pt x="986741" y="645919"/>
                    <a:pt x="1042382" y="667463"/>
                    <a:pt x="1042382" y="667463"/>
                  </a:cubicBezTo>
                  <a:cubicBezTo>
                    <a:pt x="1076485" y="560642"/>
                    <a:pt x="1206615" y="577698"/>
                    <a:pt x="1206615" y="577698"/>
                  </a:cubicBezTo>
                  <a:lnTo>
                    <a:pt x="1207512" y="577698"/>
                  </a:lnTo>
                  <a:lnTo>
                    <a:pt x="1208410" y="577698"/>
                  </a:lnTo>
                  <a:lnTo>
                    <a:pt x="1209307" y="577698"/>
                  </a:lnTo>
                  <a:lnTo>
                    <a:pt x="1211102" y="577698"/>
                  </a:lnTo>
                  <a:lnTo>
                    <a:pt x="1212000" y="577698"/>
                  </a:lnTo>
                  <a:lnTo>
                    <a:pt x="1212897" y="577698"/>
                  </a:lnTo>
                  <a:lnTo>
                    <a:pt x="1213795" y="577698"/>
                  </a:lnTo>
                  <a:lnTo>
                    <a:pt x="1214692" y="577698"/>
                  </a:lnTo>
                  <a:lnTo>
                    <a:pt x="1214692" y="577698"/>
                  </a:lnTo>
                  <a:lnTo>
                    <a:pt x="1215589" y="577698"/>
                  </a:lnTo>
                  <a:lnTo>
                    <a:pt x="1216487" y="577698"/>
                  </a:lnTo>
                  <a:lnTo>
                    <a:pt x="1217384" y="577698"/>
                  </a:lnTo>
                  <a:lnTo>
                    <a:pt x="1218282" y="577698"/>
                  </a:lnTo>
                  <a:lnTo>
                    <a:pt x="1218282" y="577698"/>
                  </a:lnTo>
                  <a:lnTo>
                    <a:pt x="1219179" y="577698"/>
                  </a:lnTo>
                  <a:lnTo>
                    <a:pt x="1220077" y="577698"/>
                  </a:lnTo>
                  <a:lnTo>
                    <a:pt x="1220974" y="577698"/>
                  </a:lnTo>
                  <a:lnTo>
                    <a:pt x="1221872" y="577698"/>
                  </a:lnTo>
                  <a:lnTo>
                    <a:pt x="1221872" y="577698"/>
                  </a:lnTo>
                  <a:lnTo>
                    <a:pt x="1222769" y="577698"/>
                  </a:lnTo>
                  <a:lnTo>
                    <a:pt x="1223667" y="577698"/>
                  </a:lnTo>
                  <a:lnTo>
                    <a:pt x="1224564" y="577698"/>
                  </a:lnTo>
                  <a:lnTo>
                    <a:pt x="1225461" y="577698"/>
                  </a:lnTo>
                  <a:lnTo>
                    <a:pt x="1225461" y="577698"/>
                  </a:lnTo>
                  <a:lnTo>
                    <a:pt x="1226359" y="577698"/>
                  </a:lnTo>
                  <a:lnTo>
                    <a:pt x="1227256" y="577698"/>
                  </a:lnTo>
                  <a:lnTo>
                    <a:pt x="1228154" y="577698"/>
                  </a:lnTo>
                  <a:lnTo>
                    <a:pt x="1229051" y="577698"/>
                  </a:lnTo>
                  <a:lnTo>
                    <a:pt x="1229949" y="577698"/>
                  </a:lnTo>
                  <a:lnTo>
                    <a:pt x="1230846" y="577698"/>
                  </a:lnTo>
                  <a:lnTo>
                    <a:pt x="1231743" y="577698"/>
                  </a:lnTo>
                  <a:lnTo>
                    <a:pt x="1232641" y="577698"/>
                  </a:lnTo>
                  <a:lnTo>
                    <a:pt x="1233538" y="577698"/>
                  </a:lnTo>
                  <a:lnTo>
                    <a:pt x="1233538" y="577698"/>
                  </a:lnTo>
                  <a:lnTo>
                    <a:pt x="1234436" y="577698"/>
                  </a:lnTo>
                  <a:lnTo>
                    <a:pt x="1235333" y="577698"/>
                  </a:lnTo>
                  <a:lnTo>
                    <a:pt x="1236231" y="577698"/>
                  </a:lnTo>
                  <a:lnTo>
                    <a:pt x="1237128" y="577698"/>
                  </a:lnTo>
                  <a:lnTo>
                    <a:pt x="1237128" y="577698"/>
                  </a:lnTo>
                  <a:lnTo>
                    <a:pt x="1238026" y="577698"/>
                  </a:lnTo>
                  <a:lnTo>
                    <a:pt x="1238923" y="577698"/>
                  </a:lnTo>
                  <a:lnTo>
                    <a:pt x="1239820" y="577698"/>
                  </a:lnTo>
                  <a:lnTo>
                    <a:pt x="1240718" y="577698"/>
                  </a:lnTo>
                  <a:lnTo>
                    <a:pt x="1240718" y="577698"/>
                  </a:lnTo>
                  <a:lnTo>
                    <a:pt x="1241615" y="577698"/>
                  </a:lnTo>
                  <a:lnTo>
                    <a:pt x="1242513" y="577698"/>
                  </a:lnTo>
                  <a:lnTo>
                    <a:pt x="1243410" y="577698"/>
                  </a:lnTo>
                  <a:lnTo>
                    <a:pt x="1244308" y="577698"/>
                  </a:lnTo>
                  <a:lnTo>
                    <a:pt x="1244308" y="577698"/>
                  </a:lnTo>
                  <a:lnTo>
                    <a:pt x="1245205" y="577698"/>
                  </a:lnTo>
                  <a:lnTo>
                    <a:pt x="1246103" y="577698"/>
                  </a:lnTo>
                  <a:lnTo>
                    <a:pt x="1247000" y="577698"/>
                  </a:lnTo>
                  <a:lnTo>
                    <a:pt x="1247898" y="577698"/>
                  </a:lnTo>
                  <a:lnTo>
                    <a:pt x="1247898" y="577698"/>
                  </a:lnTo>
                  <a:lnTo>
                    <a:pt x="1248795" y="577698"/>
                  </a:lnTo>
                  <a:lnTo>
                    <a:pt x="1249692" y="577698"/>
                  </a:lnTo>
                  <a:lnTo>
                    <a:pt x="1250590" y="577698"/>
                  </a:lnTo>
                  <a:lnTo>
                    <a:pt x="1251487" y="578595"/>
                  </a:lnTo>
                  <a:lnTo>
                    <a:pt x="1251487" y="578595"/>
                  </a:lnTo>
                  <a:lnTo>
                    <a:pt x="1252385" y="578595"/>
                  </a:lnTo>
                  <a:lnTo>
                    <a:pt x="1253282" y="578595"/>
                  </a:lnTo>
                  <a:lnTo>
                    <a:pt x="1254180" y="578595"/>
                  </a:lnTo>
                  <a:lnTo>
                    <a:pt x="1255077" y="579493"/>
                  </a:lnTo>
                  <a:lnTo>
                    <a:pt x="1255975" y="579493"/>
                  </a:lnTo>
                  <a:lnTo>
                    <a:pt x="1255975" y="579493"/>
                  </a:lnTo>
                  <a:lnTo>
                    <a:pt x="1256872" y="580391"/>
                  </a:lnTo>
                  <a:lnTo>
                    <a:pt x="1257769" y="581288"/>
                  </a:lnTo>
                  <a:lnTo>
                    <a:pt x="1258667" y="582186"/>
                  </a:lnTo>
                  <a:lnTo>
                    <a:pt x="1259564" y="582186"/>
                  </a:lnTo>
                  <a:lnTo>
                    <a:pt x="1259564" y="582186"/>
                  </a:lnTo>
                  <a:lnTo>
                    <a:pt x="1260462" y="583084"/>
                  </a:lnTo>
                  <a:lnTo>
                    <a:pt x="1261359" y="583981"/>
                  </a:lnTo>
                  <a:lnTo>
                    <a:pt x="1262257" y="584879"/>
                  </a:lnTo>
                  <a:lnTo>
                    <a:pt x="1263154" y="585777"/>
                  </a:lnTo>
                  <a:cubicBezTo>
                    <a:pt x="1317001" y="549870"/>
                    <a:pt x="1387899" y="548075"/>
                    <a:pt x="1445336" y="583981"/>
                  </a:cubicBez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5336" y="583981"/>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lnTo>
                    <a:pt x="1446233" y="584879"/>
                  </a:lnTo>
                  <a:cubicBezTo>
                    <a:pt x="1397771" y="347898"/>
                    <a:pt x="1230846" y="137847"/>
                    <a:pt x="986741" y="46286"/>
                  </a:cubicBezTo>
                  <a:close/>
                </a:path>
              </a:pathLst>
            </a:custGeom>
            <a:solidFill>
              <a:srgbClr val="65B24C">
                <a:alpha val="5413"/>
              </a:srgbClr>
            </a:solidFill>
            <a:ln w="8971"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855E274-EF5C-2F7B-1FFE-C0DEAAA682C9}"/>
                </a:ext>
              </a:extLst>
            </p:cNvPr>
            <p:cNvSpPr/>
            <p:nvPr/>
          </p:nvSpPr>
          <p:spPr>
            <a:xfrm>
              <a:off x="927062" y="4808279"/>
              <a:ext cx="2262462" cy="1101183"/>
            </a:xfrm>
            <a:custGeom>
              <a:avLst/>
              <a:gdLst>
                <a:gd name="connsiteX0" fmla="*/ 2262463 w 2262462"/>
                <a:gd name="connsiteY0" fmla="*/ 35668 h 1101183"/>
                <a:gd name="connsiteX1" fmla="*/ 0 w 2262462"/>
                <a:gd name="connsiteY1" fmla="*/ 635301 h 1101183"/>
                <a:gd name="connsiteX2" fmla="*/ 564494 w 2262462"/>
                <a:gd name="connsiteY2" fmla="*/ 1091309 h 1101183"/>
                <a:gd name="connsiteX3" fmla="*/ 589622 w 2262462"/>
                <a:gd name="connsiteY3" fmla="*/ 1101184 h 1101183"/>
                <a:gd name="connsiteX4" fmla="*/ 590520 w 2262462"/>
                <a:gd name="connsiteY4" fmla="*/ 1099388 h 1101183"/>
                <a:gd name="connsiteX5" fmla="*/ 1173860 w 2262462"/>
                <a:gd name="connsiteY5" fmla="*/ 515015 h 1101183"/>
                <a:gd name="connsiteX6" fmla="*/ 1174758 w 2262462"/>
                <a:gd name="connsiteY6" fmla="*/ 513220 h 1101183"/>
                <a:gd name="connsiteX7" fmla="*/ 1617199 w 2262462"/>
                <a:gd name="connsiteY7" fmla="*/ 292397 h 1101183"/>
                <a:gd name="connsiteX8" fmla="*/ 1618994 w 2262462"/>
                <a:gd name="connsiteY8" fmla="*/ 293294 h 1101183"/>
                <a:gd name="connsiteX9" fmla="*/ 1701559 w 2262462"/>
                <a:gd name="connsiteY9" fmla="*/ 266365 h 1101183"/>
                <a:gd name="connsiteX10" fmla="*/ 1701559 w 2262462"/>
                <a:gd name="connsiteY10" fmla="*/ 266365 h 1101183"/>
                <a:gd name="connsiteX11" fmla="*/ 1720405 w 2262462"/>
                <a:gd name="connsiteY11" fmla="*/ 260979 h 1101183"/>
                <a:gd name="connsiteX12" fmla="*/ 2230155 w 2262462"/>
                <a:gd name="connsiteY12" fmla="*/ 182883 h 1101183"/>
                <a:gd name="connsiteX13" fmla="*/ 2236437 w 2262462"/>
                <a:gd name="connsiteY13" fmla="*/ 182883 h 1101183"/>
                <a:gd name="connsiteX14" fmla="*/ 2262463 w 2262462"/>
                <a:gd name="connsiteY14" fmla="*/ 35668 h 1101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2462" h="1101183">
                  <a:moveTo>
                    <a:pt x="2262463" y="35668"/>
                  </a:moveTo>
                  <a:cubicBezTo>
                    <a:pt x="1450274" y="-93595"/>
                    <a:pt x="633597" y="133512"/>
                    <a:pt x="0" y="635301"/>
                  </a:cubicBezTo>
                  <a:cubicBezTo>
                    <a:pt x="137309" y="833683"/>
                    <a:pt x="329363" y="994363"/>
                    <a:pt x="564494" y="1091309"/>
                  </a:cubicBezTo>
                  <a:cubicBezTo>
                    <a:pt x="572571" y="1094900"/>
                    <a:pt x="581545" y="1097593"/>
                    <a:pt x="589622" y="1101184"/>
                  </a:cubicBezTo>
                  <a:lnTo>
                    <a:pt x="590520" y="1099388"/>
                  </a:lnTo>
                  <a:cubicBezTo>
                    <a:pt x="746676" y="864203"/>
                    <a:pt x="945909" y="665821"/>
                    <a:pt x="1173860" y="515015"/>
                  </a:cubicBezTo>
                  <a:lnTo>
                    <a:pt x="1174758" y="513220"/>
                  </a:lnTo>
                  <a:cubicBezTo>
                    <a:pt x="1240271" y="468337"/>
                    <a:pt x="1402709" y="365107"/>
                    <a:pt x="1617199" y="292397"/>
                  </a:cubicBezTo>
                  <a:lnTo>
                    <a:pt x="1618994" y="293294"/>
                  </a:lnTo>
                  <a:cubicBezTo>
                    <a:pt x="1646814" y="283420"/>
                    <a:pt x="1673738" y="274444"/>
                    <a:pt x="1701559" y="266365"/>
                  </a:cubicBezTo>
                  <a:lnTo>
                    <a:pt x="1701559" y="266365"/>
                  </a:lnTo>
                  <a:cubicBezTo>
                    <a:pt x="1708738" y="264570"/>
                    <a:pt x="1715020" y="262774"/>
                    <a:pt x="1720405" y="260979"/>
                  </a:cubicBezTo>
                  <a:cubicBezTo>
                    <a:pt x="1884638" y="213403"/>
                    <a:pt x="2056050" y="186474"/>
                    <a:pt x="2230155" y="182883"/>
                  </a:cubicBezTo>
                  <a:lnTo>
                    <a:pt x="2236437" y="182883"/>
                  </a:lnTo>
                  <a:cubicBezTo>
                    <a:pt x="2248104" y="133512"/>
                    <a:pt x="2257078" y="84141"/>
                    <a:pt x="2262463" y="35668"/>
                  </a:cubicBezTo>
                </a:path>
              </a:pathLst>
            </a:custGeom>
            <a:solidFill>
              <a:srgbClr val="65B24C">
                <a:alpha val="5218"/>
              </a:srgbClr>
            </a:solidFill>
            <a:ln w="8971"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0B579029-D936-9446-EE49-468D957190FA}"/>
                </a:ext>
              </a:extLst>
            </p:cNvPr>
            <p:cNvSpPr/>
            <p:nvPr/>
          </p:nvSpPr>
          <p:spPr>
            <a:xfrm>
              <a:off x="1572326" y="4997445"/>
              <a:ext cx="1603736" cy="984691"/>
            </a:xfrm>
            <a:custGeom>
              <a:avLst/>
              <a:gdLst>
                <a:gd name="connsiteX0" fmla="*/ 1603737 w 1603736"/>
                <a:gd name="connsiteY0" fmla="*/ 0 h 984691"/>
                <a:gd name="connsiteX1" fmla="*/ 1595660 w 1603736"/>
                <a:gd name="connsiteY1" fmla="*/ 0 h 984691"/>
                <a:gd name="connsiteX2" fmla="*/ 1135270 w 1603736"/>
                <a:gd name="connsiteY2" fmla="*/ 76301 h 984691"/>
                <a:gd name="connsiteX3" fmla="*/ 1097577 w 1603736"/>
                <a:gd name="connsiteY3" fmla="*/ 87970 h 984691"/>
                <a:gd name="connsiteX4" fmla="*/ 1097577 w 1603736"/>
                <a:gd name="connsiteY4" fmla="*/ 87970 h 984691"/>
                <a:gd name="connsiteX5" fmla="*/ 1023089 w 1603736"/>
                <a:gd name="connsiteY5" fmla="*/ 112207 h 984691"/>
                <a:gd name="connsiteX6" fmla="*/ 1024884 w 1603736"/>
                <a:gd name="connsiteY6" fmla="*/ 113105 h 984691"/>
                <a:gd name="connsiteX7" fmla="*/ 524109 w 1603736"/>
                <a:gd name="connsiteY7" fmla="*/ 372527 h 984691"/>
                <a:gd name="connsiteX8" fmla="*/ 525904 w 1603736"/>
                <a:gd name="connsiteY8" fmla="*/ 370731 h 984691"/>
                <a:gd name="connsiteX9" fmla="*/ 475647 w 1603736"/>
                <a:gd name="connsiteY9" fmla="*/ 407535 h 984691"/>
                <a:gd name="connsiteX10" fmla="*/ 407441 w 1603736"/>
                <a:gd name="connsiteY10" fmla="*/ 461395 h 984691"/>
                <a:gd name="connsiteX11" fmla="*/ 0 w 1603736"/>
                <a:gd name="connsiteY11" fmla="*/ 921891 h 984691"/>
                <a:gd name="connsiteX12" fmla="*/ 441544 w 1603736"/>
                <a:gd name="connsiteY12" fmla="*/ 983829 h 984691"/>
                <a:gd name="connsiteX13" fmla="*/ 1557070 w 1603736"/>
                <a:gd name="connsiteY13" fmla="*/ 153499 h 984691"/>
                <a:gd name="connsiteX14" fmla="*/ 1603737 w 1603736"/>
                <a:gd name="connsiteY14" fmla="*/ 0 h 984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03736" h="984691">
                  <a:moveTo>
                    <a:pt x="1603737" y="0"/>
                  </a:moveTo>
                  <a:cubicBezTo>
                    <a:pt x="1601045" y="0"/>
                    <a:pt x="1598352" y="0"/>
                    <a:pt x="1595660" y="0"/>
                  </a:cubicBezTo>
                  <a:cubicBezTo>
                    <a:pt x="1438607" y="7181"/>
                    <a:pt x="1284246" y="33213"/>
                    <a:pt x="1135270" y="76301"/>
                  </a:cubicBezTo>
                  <a:cubicBezTo>
                    <a:pt x="1123603" y="78994"/>
                    <a:pt x="1111039" y="83482"/>
                    <a:pt x="1097577" y="87970"/>
                  </a:cubicBezTo>
                  <a:lnTo>
                    <a:pt x="1097577" y="87970"/>
                  </a:lnTo>
                  <a:cubicBezTo>
                    <a:pt x="1072449" y="96049"/>
                    <a:pt x="1048218" y="104128"/>
                    <a:pt x="1023089" y="112207"/>
                  </a:cubicBezTo>
                  <a:lnTo>
                    <a:pt x="1024884" y="113105"/>
                  </a:lnTo>
                  <a:cubicBezTo>
                    <a:pt x="800522" y="195689"/>
                    <a:pt x="629110" y="299817"/>
                    <a:pt x="524109" y="372527"/>
                  </a:cubicBezTo>
                  <a:lnTo>
                    <a:pt x="525904" y="370731"/>
                  </a:lnTo>
                  <a:cubicBezTo>
                    <a:pt x="508852" y="382401"/>
                    <a:pt x="492698" y="394968"/>
                    <a:pt x="475647" y="407535"/>
                  </a:cubicBezTo>
                  <a:cubicBezTo>
                    <a:pt x="431672" y="440748"/>
                    <a:pt x="407441" y="461395"/>
                    <a:pt x="407441" y="461395"/>
                  </a:cubicBezTo>
                  <a:cubicBezTo>
                    <a:pt x="251285" y="591555"/>
                    <a:pt x="113078" y="745951"/>
                    <a:pt x="0" y="921891"/>
                  </a:cubicBezTo>
                  <a:cubicBezTo>
                    <a:pt x="146284" y="969467"/>
                    <a:pt x="295260" y="989215"/>
                    <a:pt x="441544" y="983829"/>
                  </a:cubicBezTo>
                  <a:cubicBezTo>
                    <a:pt x="929755" y="955105"/>
                    <a:pt x="1377581" y="643618"/>
                    <a:pt x="1557070" y="153499"/>
                  </a:cubicBezTo>
                  <a:cubicBezTo>
                    <a:pt x="1576814" y="102333"/>
                    <a:pt x="1592070" y="51166"/>
                    <a:pt x="1603737" y="0"/>
                  </a:cubicBezTo>
                </a:path>
              </a:pathLst>
            </a:custGeom>
            <a:solidFill>
              <a:srgbClr val="1E5642">
                <a:alpha val="5030"/>
              </a:srgbClr>
            </a:solidFill>
            <a:ln w="8971"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6F2F43C4-DCD4-5F6C-6B25-829452D0B2F4}"/>
                </a:ext>
              </a:extLst>
            </p:cNvPr>
            <p:cNvSpPr/>
            <p:nvPr/>
          </p:nvSpPr>
          <p:spPr>
            <a:xfrm>
              <a:off x="2164286" y="5074837"/>
              <a:ext cx="745540" cy="400385"/>
            </a:xfrm>
            <a:custGeom>
              <a:avLst/>
              <a:gdLst>
                <a:gd name="connsiteX0" fmla="*/ 743440 w 745540"/>
                <a:gd name="connsiteY0" fmla="*/ 235890 h 400385"/>
                <a:gd name="connsiteX1" fmla="*/ 733569 w 745540"/>
                <a:gd name="connsiteY1" fmla="*/ 237685 h 400385"/>
                <a:gd name="connsiteX2" fmla="*/ 700363 w 745540"/>
                <a:gd name="connsiteY2" fmla="*/ 208063 h 400385"/>
                <a:gd name="connsiteX3" fmla="*/ 677030 w 745540"/>
                <a:gd name="connsiteY3" fmla="*/ 120092 h 400385"/>
                <a:gd name="connsiteX4" fmla="*/ 709338 w 745540"/>
                <a:gd name="connsiteY4" fmla="*/ 66233 h 400385"/>
                <a:gd name="connsiteX5" fmla="*/ 663568 w 745540"/>
                <a:gd name="connsiteY5" fmla="*/ 84186 h 400385"/>
                <a:gd name="connsiteX6" fmla="*/ 674337 w 745540"/>
                <a:gd name="connsiteY6" fmla="*/ 52768 h 400385"/>
                <a:gd name="connsiteX7" fmla="*/ 640234 w 745540"/>
                <a:gd name="connsiteY7" fmla="*/ 78800 h 400385"/>
                <a:gd name="connsiteX8" fmla="*/ 587285 w 745540"/>
                <a:gd name="connsiteY8" fmla="*/ 50075 h 400385"/>
                <a:gd name="connsiteX9" fmla="*/ 373692 w 745540"/>
                <a:gd name="connsiteY9" fmla="*/ 4295 h 400385"/>
                <a:gd name="connsiteX10" fmla="*/ 250742 w 745540"/>
                <a:gd name="connsiteY10" fmla="*/ 704 h 400385"/>
                <a:gd name="connsiteX11" fmla="*/ 210357 w 745540"/>
                <a:gd name="connsiteY11" fmla="*/ 2500 h 400385"/>
                <a:gd name="connsiteX12" fmla="*/ 132279 w 745540"/>
                <a:gd name="connsiteY12" fmla="*/ 19555 h 400385"/>
                <a:gd name="connsiteX13" fmla="*/ 47919 w 745540"/>
                <a:gd name="connsiteY13" fmla="*/ 89572 h 400385"/>
                <a:gd name="connsiteX14" fmla="*/ 47022 w 745540"/>
                <a:gd name="connsiteY14" fmla="*/ 91368 h 400385"/>
                <a:gd name="connsiteX15" fmla="*/ 45227 w 745540"/>
                <a:gd name="connsiteY15" fmla="*/ 86879 h 400385"/>
                <a:gd name="connsiteX16" fmla="*/ 45227 w 745540"/>
                <a:gd name="connsiteY16" fmla="*/ 86879 h 400385"/>
                <a:gd name="connsiteX17" fmla="*/ 46125 w 745540"/>
                <a:gd name="connsiteY17" fmla="*/ 76107 h 400385"/>
                <a:gd name="connsiteX18" fmla="*/ 43432 w 745540"/>
                <a:gd name="connsiteY18" fmla="*/ 65336 h 400385"/>
                <a:gd name="connsiteX19" fmla="*/ 29970 w 745540"/>
                <a:gd name="connsiteY19" fmla="*/ 52768 h 400385"/>
                <a:gd name="connsiteX20" fmla="*/ 29073 w 745540"/>
                <a:gd name="connsiteY20" fmla="*/ 56359 h 400385"/>
                <a:gd name="connsiteX21" fmla="*/ 38945 w 745540"/>
                <a:gd name="connsiteY21" fmla="*/ 77903 h 400385"/>
                <a:gd name="connsiteX22" fmla="*/ 21893 w 745540"/>
                <a:gd name="connsiteY22" fmla="*/ 67131 h 400385"/>
                <a:gd name="connsiteX23" fmla="*/ 18304 w 745540"/>
                <a:gd name="connsiteY23" fmla="*/ 67131 h 400385"/>
                <a:gd name="connsiteX24" fmla="*/ 3047 w 745540"/>
                <a:gd name="connsiteY24" fmla="*/ 97651 h 400385"/>
                <a:gd name="connsiteX25" fmla="*/ 21893 w 745540"/>
                <a:gd name="connsiteY25" fmla="*/ 106627 h 400385"/>
                <a:gd name="connsiteX26" fmla="*/ 38945 w 745540"/>
                <a:gd name="connsiteY26" fmla="*/ 97651 h 400385"/>
                <a:gd name="connsiteX27" fmla="*/ 41637 w 745540"/>
                <a:gd name="connsiteY27" fmla="*/ 103935 h 400385"/>
                <a:gd name="connsiteX28" fmla="*/ 34458 w 745540"/>
                <a:gd name="connsiteY28" fmla="*/ 177542 h 400385"/>
                <a:gd name="connsiteX29" fmla="*/ 47022 w 745540"/>
                <a:gd name="connsiteY29" fmla="*/ 217039 h 400385"/>
                <a:gd name="connsiteX30" fmla="*/ 55996 w 745540"/>
                <a:gd name="connsiteY30" fmla="*/ 243969 h 400385"/>
                <a:gd name="connsiteX31" fmla="*/ 56894 w 745540"/>
                <a:gd name="connsiteY31" fmla="*/ 248457 h 400385"/>
                <a:gd name="connsiteX32" fmla="*/ 54201 w 745540"/>
                <a:gd name="connsiteY32" fmla="*/ 253843 h 400385"/>
                <a:gd name="connsiteX33" fmla="*/ 38945 w 745540"/>
                <a:gd name="connsiteY33" fmla="*/ 281670 h 400385"/>
                <a:gd name="connsiteX34" fmla="*/ 40740 w 745540"/>
                <a:gd name="connsiteY34" fmla="*/ 317576 h 400385"/>
                <a:gd name="connsiteX35" fmla="*/ 44330 w 745540"/>
                <a:gd name="connsiteY35" fmla="*/ 332837 h 400385"/>
                <a:gd name="connsiteX36" fmla="*/ 43432 w 745540"/>
                <a:gd name="connsiteY36" fmla="*/ 361562 h 400385"/>
                <a:gd name="connsiteX37" fmla="*/ 47022 w 745540"/>
                <a:gd name="connsiteY37" fmla="*/ 375026 h 400385"/>
                <a:gd name="connsiteX38" fmla="*/ 52407 w 745540"/>
                <a:gd name="connsiteY38" fmla="*/ 381310 h 400385"/>
                <a:gd name="connsiteX39" fmla="*/ 56894 w 745540"/>
                <a:gd name="connsiteY39" fmla="*/ 381310 h 400385"/>
                <a:gd name="connsiteX40" fmla="*/ 56894 w 745540"/>
                <a:gd name="connsiteY40" fmla="*/ 381310 h 400385"/>
                <a:gd name="connsiteX41" fmla="*/ 65868 w 745540"/>
                <a:gd name="connsiteY41" fmla="*/ 394775 h 400385"/>
                <a:gd name="connsiteX42" fmla="*/ 90099 w 745540"/>
                <a:gd name="connsiteY42" fmla="*/ 400161 h 400385"/>
                <a:gd name="connsiteX43" fmla="*/ 100869 w 745540"/>
                <a:gd name="connsiteY43" fmla="*/ 399263 h 400385"/>
                <a:gd name="connsiteX44" fmla="*/ 106253 w 745540"/>
                <a:gd name="connsiteY44" fmla="*/ 384900 h 400385"/>
                <a:gd name="connsiteX45" fmla="*/ 103561 w 745540"/>
                <a:gd name="connsiteY45" fmla="*/ 380412 h 400385"/>
                <a:gd name="connsiteX46" fmla="*/ 89202 w 745540"/>
                <a:gd name="connsiteY46" fmla="*/ 370538 h 400385"/>
                <a:gd name="connsiteX47" fmla="*/ 82022 w 745540"/>
                <a:gd name="connsiteY47" fmla="*/ 311293 h 400385"/>
                <a:gd name="connsiteX48" fmla="*/ 103561 w 745540"/>
                <a:gd name="connsiteY48" fmla="*/ 287056 h 400385"/>
                <a:gd name="connsiteX49" fmla="*/ 117920 w 745540"/>
                <a:gd name="connsiteY49" fmla="*/ 325655 h 400385"/>
                <a:gd name="connsiteX50" fmla="*/ 121510 w 745540"/>
                <a:gd name="connsiteY50" fmla="*/ 349892 h 400385"/>
                <a:gd name="connsiteX51" fmla="*/ 126895 w 745540"/>
                <a:gd name="connsiteY51" fmla="*/ 360664 h 400385"/>
                <a:gd name="connsiteX52" fmla="*/ 137664 w 745540"/>
                <a:gd name="connsiteY52" fmla="*/ 367845 h 400385"/>
                <a:gd name="connsiteX53" fmla="*/ 142151 w 745540"/>
                <a:gd name="connsiteY53" fmla="*/ 375924 h 400385"/>
                <a:gd name="connsiteX54" fmla="*/ 161895 w 745540"/>
                <a:gd name="connsiteY54" fmla="*/ 388491 h 400385"/>
                <a:gd name="connsiteX55" fmla="*/ 187024 w 745540"/>
                <a:gd name="connsiteY55" fmla="*/ 384003 h 400385"/>
                <a:gd name="connsiteX56" fmla="*/ 182536 w 745540"/>
                <a:gd name="connsiteY56" fmla="*/ 373231 h 400385"/>
                <a:gd name="connsiteX57" fmla="*/ 170870 w 745540"/>
                <a:gd name="connsiteY57" fmla="*/ 363357 h 400385"/>
                <a:gd name="connsiteX58" fmla="*/ 150228 w 745540"/>
                <a:gd name="connsiteY58" fmla="*/ 308600 h 400385"/>
                <a:gd name="connsiteX59" fmla="*/ 155613 w 745540"/>
                <a:gd name="connsiteY59" fmla="*/ 270898 h 400385"/>
                <a:gd name="connsiteX60" fmla="*/ 408693 w 745540"/>
                <a:gd name="connsiteY60" fmla="*/ 271796 h 400385"/>
                <a:gd name="connsiteX61" fmla="*/ 426642 w 745540"/>
                <a:gd name="connsiteY61" fmla="*/ 273591 h 400385"/>
                <a:gd name="connsiteX62" fmla="*/ 440104 w 745540"/>
                <a:gd name="connsiteY62" fmla="*/ 351687 h 400385"/>
                <a:gd name="connsiteX63" fmla="*/ 446386 w 745540"/>
                <a:gd name="connsiteY63" fmla="*/ 374129 h 400385"/>
                <a:gd name="connsiteX64" fmla="*/ 468822 w 745540"/>
                <a:gd name="connsiteY64" fmla="*/ 392082 h 400385"/>
                <a:gd name="connsiteX65" fmla="*/ 485873 w 745540"/>
                <a:gd name="connsiteY65" fmla="*/ 384900 h 400385"/>
                <a:gd name="connsiteX66" fmla="*/ 472412 w 745540"/>
                <a:gd name="connsiteY66" fmla="*/ 362459 h 400385"/>
                <a:gd name="connsiteX67" fmla="*/ 475104 w 745540"/>
                <a:gd name="connsiteY67" fmla="*/ 316679 h 400385"/>
                <a:gd name="connsiteX68" fmla="*/ 478694 w 745540"/>
                <a:gd name="connsiteY68" fmla="*/ 323860 h 400385"/>
                <a:gd name="connsiteX69" fmla="*/ 484976 w 745540"/>
                <a:gd name="connsiteY69" fmla="*/ 337325 h 400385"/>
                <a:gd name="connsiteX70" fmla="*/ 488566 w 745540"/>
                <a:gd name="connsiteY70" fmla="*/ 354380 h 400385"/>
                <a:gd name="connsiteX71" fmla="*/ 488566 w 745540"/>
                <a:gd name="connsiteY71" fmla="*/ 373231 h 400385"/>
                <a:gd name="connsiteX72" fmla="*/ 492155 w 745540"/>
                <a:gd name="connsiteY72" fmla="*/ 382208 h 400385"/>
                <a:gd name="connsiteX73" fmla="*/ 496643 w 745540"/>
                <a:gd name="connsiteY73" fmla="*/ 383105 h 400385"/>
                <a:gd name="connsiteX74" fmla="*/ 498438 w 745540"/>
                <a:gd name="connsiteY74" fmla="*/ 387593 h 400385"/>
                <a:gd name="connsiteX75" fmla="*/ 502925 w 745540"/>
                <a:gd name="connsiteY75" fmla="*/ 392979 h 400385"/>
                <a:gd name="connsiteX76" fmla="*/ 532541 w 745540"/>
                <a:gd name="connsiteY76" fmla="*/ 396570 h 400385"/>
                <a:gd name="connsiteX77" fmla="*/ 537028 w 745540"/>
                <a:gd name="connsiteY77" fmla="*/ 391184 h 400385"/>
                <a:gd name="connsiteX78" fmla="*/ 537028 w 745540"/>
                <a:gd name="connsiteY78" fmla="*/ 384900 h 400385"/>
                <a:gd name="connsiteX79" fmla="*/ 525361 w 745540"/>
                <a:gd name="connsiteY79" fmla="*/ 369640 h 400385"/>
                <a:gd name="connsiteX80" fmla="*/ 523566 w 745540"/>
                <a:gd name="connsiteY80" fmla="*/ 367845 h 400385"/>
                <a:gd name="connsiteX81" fmla="*/ 522669 w 745540"/>
                <a:gd name="connsiteY81" fmla="*/ 362459 h 400385"/>
                <a:gd name="connsiteX82" fmla="*/ 526258 w 745540"/>
                <a:gd name="connsiteY82" fmla="*/ 272694 h 400385"/>
                <a:gd name="connsiteX83" fmla="*/ 663568 w 745540"/>
                <a:gd name="connsiteY83" fmla="*/ 273591 h 400385"/>
                <a:gd name="connsiteX84" fmla="*/ 675235 w 745540"/>
                <a:gd name="connsiteY84" fmla="*/ 278080 h 400385"/>
                <a:gd name="connsiteX85" fmla="*/ 691389 w 745540"/>
                <a:gd name="connsiteY85" fmla="*/ 279875 h 400385"/>
                <a:gd name="connsiteX86" fmla="*/ 702158 w 745540"/>
                <a:gd name="connsiteY86" fmla="*/ 278977 h 400385"/>
                <a:gd name="connsiteX87" fmla="*/ 712030 w 745540"/>
                <a:gd name="connsiteY87" fmla="*/ 278080 h 400385"/>
                <a:gd name="connsiteX88" fmla="*/ 717415 w 745540"/>
                <a:gd name="connsiteY88" fmla="*/ 278080 h 400385"/>
                <a:gd name="connsiteX89" fmla="*/ 726389 w 745540"/>
                <a:gd name="connsiteY89" fmla="*/ 273591 h 400385"/>
                <a:gd name="connsiteX90" fmla="*/ 739851 w 745540"/>
                <a:gd name="connsiteY90" fmla="*/ 249355 h 400385"/>
                <a:gd name="connsiteX91" fmla="*/ 743440 w 745540"/>
                <a:gd name="connsiteY91" fmla="*/ 235890 h 400385"/>
                <a:gd name="connsiteX92" fmla="*/ 24586 w 745540"/>
                <a:gd name="connsiteY92" fmla="*/ 96753 h 400385"/>
                <a:gd name="connsiteX93" fmla="*/ 22791 w 745540"/>
                <a:gd name="connsiteY93" fmla="*/ 96753 h 400385"/>
                <a:gd name="connsiteX94" fmla="*/ 12022 w 745540"/>
                <a:gd name="connsiteY94" fmla="*/ 91368 h 400385"/>
                <a:gd name="connsiteX95" fmla="*/ 19201 w 745540"/>
                <a:gd name="connsiteY95" fmla="*/ 77005 h 400385"/>
                <a:gd name="connsiteX96" fmla="*/ 22791 w 745540"/>
                <a:gd name="connsiteY96" fmla="*/ 77903 h 400385"/>
                <a:gd name="connsiteX97" fmla="*/ 35355 w 745540"/>
                <a:gd name="connsiteY97" fmla="*/ 89572 h 400385"/>
                <a:gd name="connsiteX98" fmla="*/ 24586 w 745540"/>
                <a:gd name="connsiteY98" fmla="*/ 96753 h 40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745540" h="400385">
                  <a:moveTo>
                    <a:pt x="743440" y="235890"/>
                  </a:moveTo>
                  <a:cubicBezTo>
                    <a:pt x="740748" y="233197"/>
                    <a:pt x="736261" y="234992"/>
                    <a:pt x="733569" y="237685"/>
                  </a:cubicBezTo>
                  <a:cubicBezTo>
                    <a:pt x="720107" y="229606"/>
                    <a:pt x="710235" y="221527"/>
                    <a:pt x="700363" y="208063"/>
                  </a:cubicBezTo>
                  <a:cubicBezTo>
                    <a:pt x="691389" y="179338"/>
                    <a:pt x="693183" y="149715"/>
                    <a:pt x="677030" y="120092"/>
                  </a:cubicBezTo>
                  <a:cubicBezTo>
                    <a:pt x="689594" y="106627"/>
                    <a:pt x="693183" y="85084"/>
                    <a:pt x="709338" y="66233"/>
                  </a:cubicBezTo>
                  <a:cubicBezTo>
                    <a:pt x="687799" y="68926"/>
                    <a:pt x="675235" y="79698"/>
                    <a:pt x="663568" y="84186"/>
                  </a:cubicBezTo>
                  <a:cubicBezTo>
                    <a:pt x="668055" y="72517"/>
                    <a:pt x="672542" y="61745"/>
                    <a:pt x="674337" y="52768"/>
                  </a:cubicBezTo>
                  <a:cubicBezTo>
                    <a:pt x="666260" y="61745"/>
                    <a:pt x="653696" y="71619"/>
                    <a:pt x="640234" y="78800"/>
                  </a:cubicBezTo>
                  <a:cubicBezTo>
                    <a:pt x="624080" y="67131"/>
                    <a:pt x="607029" y="58154"/>
                    <a:pt x="587285" y="50075"/>
                  </a:cubicBezTo>
                  <a:cubicBezTo>
                    <a:pt x="521771" y="21350"/>
                    <a:pt x="445488" y="9681"/>
                    <a:pt x="373692" y="4295"/>
                  </a:cubicBezTo>
                  <a:cubicBezTo>
                    <a:pt x="334205" y="704"/>
                    <a:pt x="291127" y="-1091"/>
                    <a:pt x="250742" y="704"/>
                  </a:cubicBezTo>
                  <a:cubicBezTo>
                    <a:pt x="236383" y="704"/>
                    <a:pt x="222921" y="1602"/>
                    <a:pt x="210357" y="2500"/>
                  </a:cubicBezTo>
                  <a:cubicBezTo>
                    <a:pt x="178947" y="5193"/>
                    <a:pt x="153818" y="10579"/>
                    <a:pt x="132279" y="19555"/>
                  </a:cubicBezTo>
                  <a:cubicBezTo>
                    <a:pt x="99074" y="32122"/>
                    <a:pt x="64971" y="58154"/>
                    <a:pt x="47919" y="89572"/>
                  </a:cubicBezTo>
                  <a:cubicBezTo>
                    <a:pt x="47919" y="90470"/>
                    <a:pt x="47022" y="90470"/>
                    <a:pt x="47022" y="91368"/>
                  </a:cubicBezTo>
                  <a:cubicBezTo>
                    <a:pt x="46125" y="89572"/>
                    <a:pt x="45227" y="87777"/>
                    <a:pt x="45227" y="86879"/>
                  </a:cubicBezTo>
                  <a:cubicBezTo>
                    <a:pt x="45227" y="86879"/>
                    <a:pt x="45227" y="86879"/>
                    <a:pt x="45227" y="86879"/>
                  </a:cubicBezTo>
                  <a:cubicBezTo>
                    <a:pt x="46125" y="83289"/>
                    <a:pt x="47022" y="79698"/>
                    <a:pt x="46125" y="76107"/>
                  </a:cubicBezTo>
                  <a:cubicBezTo>
                    <a:pt x="46125" y="72517"/>
                    <a:pt x="45227" y="68926"/>
                    <a:pt x="43432" y="65336"/>
                  </a:cubicBezTo>
                  <a:cubicBezTo>
                    <a:pt x="40740" y="59052"/>
                    <a:pt x="36253" y="54564"/>
                    <a:pt x="29970" y="52768"/>
                  </a:cubicBezTo>
                  <a:cubicBezTo>
                    <a:pt x="23688" y="50973"/>
                    <a:pt x="26381" y="54564"/>
                    <a:pt x="29073" y="56359"/>
                  </a:cubicBezTo>
                  <a:cubicBezTo>
                    <a:pt x="35355" y="60847"/>
                    <a:pt x="39842" y="71619"/>
                    <a:pt x="38945" y="77903"/>
                  </a:cubicBezTo>
                  <a:cubicBezTo>
                    <a:pt x="34458" y="72517"/>
                    <a:pt x="29073" y="68926"/>
                    <a:pt x="21893" y="67131"/>
                  </a:cubicBezTo>
                  <a:cubicBezTo>
                    <a:pt x="20996" y="67131"/>
                    <a:pt x="19201" y="67131"/>
                    <a:pt x="18304" y="67131"/>
                  </a:cubicBezTo>
                  <a:cubicBezTo>
                    <a:pt x="3945" y="67131"/>
                    <a:pt x="-5030" y="83289"/>
                    <a:pt x="3047" y="97651"/>
                  </a:cubicBezTo>
                  <a:cubicBezTo>
                    <a:pt x="6637" y="103935"/>
                    <a:pt x="14714" y="107525"/>
                    <a:pt x="21893" y="106627"/>
                  </a:cubicBezTo>
                  <a:cubicBezTo>
                    <a:pt x="28176" y="105730"/>
                    <a:pt x="34458" y="103037"/>
                    <a:pt x="38945" y="97651"/>
                  </a:cubicBezTo>
                  <a:cubicBezTo>
                    <a:pt x="39842" y="99446"/>
                    <a:pt x="40740" y="102139"/>
                    <a:pt x="41637" y="103935"/>
                  </a:cubicBezTo>
                  <a:cubicBezTo>
                    <a:pt x="32663" y="127274"/>
                    <a:pt x="30868" y="152408"/>
                    <a:pt x="34458" y="177542"/>
                  </a:cubicBezTo>
                  <a:cubicBezTo>
                    <a:pt x="37150" y="193700"/>
                    <a:pt x="42535" y="206267"/>
                    <a:pt x="47022" y="217039"/>
                  </a:cubicBezTo>
                  <a:cubicBezTo>
                    <a:pt x="50612" y="225118"/>
                    <a:pt x="54201" y="234992"/>
                    <a:pt x="55996" y="243969"/>
                  </a:cubicBezTo>
                  <a:cubicBezTo>
                    <a:pt x="55996" y="245764"/>
                    <a:pt x="56894" y="247559"/>
                    <a:pt x="56894" y="248457"/>
                  </a:cubicBezTo>
                  <a:cubicBezTo>
                    <a:pt x="55996" y="250252"/>
                    <a:pt x="55099" y="252048"/>
                    <a:pt x="54201" y="253843"/>
                  </a:cubicBezTo>
                  <a:cubicBezTo>
                    <a:pt x="47919" y="263717"/>
                    <a:pt x="42535" y="270898"/>
                    <a:pt x="38945" y="281670"/>
                  </a:cubicBezTo>
                  <a:cubicBezTo>
                    <a:pt x="35355" y="293340"/>
                    <a:pt x="37150" y="305009"/>
                    <a:pt x="40740" y="317576"/>
                  </a:cubicBezTo>
                  <a:cubicBezTo>
                    <a:pt x="42535" y="322962"/>
                    <a:pt x="44330" y="327451"/>
                    <a:pt x="44330" y="332837"/>
                  </a:cubicBezTo>
                  <a:cubicBezTo>
                    <a:pt x="45227" y="341813"/>
                    <a:pt x="43432" y="352585"/>
                    <a:pt x="43432" y="361562"/>
                  </a:cubicBezTo>
                  <a:cubicBezTo>
                    <a:pt x="43432" y="365152"/>
                    <a:pt x="44330" y="370538"/>
                    <a:pt x="47022" y="375026"/>
                  </a:cubicBezTo>
                  <a:cubicBezTo>
                    <a:pt x="47919" y="377719"/>
                    <a:pt x="49714" y="379515"/>
                    <a:pt x="52407" y="381310"/>
                  </a:cubicBezTo>
                  <a:cubicBezTo>
                    <a:pt x="54201" y="382208"/>
                    <a:pt x="55996" y="382208"/>
                    <a:pt x="56894" y="381310"/>
                  </a:cubicBezTo>
                  <a:cubicBezTo>
                    <a:pt x="56894" y="381310"/>
                    <a:pt x="56894" y="381310"/>
                    <a:pt x="56894" y="381310"/>
                  </a:cubicBezTo>
                  <a:cubicBezTo>
                    <a:pt x="58689" y="386696"/>
                    <a:pt x="61381" y="391184"/>
                    <a:pt x="65868" y="394775"/>
                  </a:cubicBezTo>
                  <a:cubicBezTo>
                    <a:pt x="72150" y="399263"/>
                    <a:pt x="81125" y="401058"/>
                    <a:pt x="90099" y="400161"/>
                  </a:cubicBezTo>
                  <a:cubicBezTo>
                    <a:pt x="93689" y="400161"/>
                    <a:pt x="97279" y="399263"/>
                    <a:pt x="100869" y="399263"/>
                  </a:cubicBezTo>
                  <a:cubicBezTo>
                    <a:pt x="109843" y="397468"/>
                    <a:pt x="110741" y="392979"/>
                    <a:pt x="106253" y="384900"/>
                  </a:cubicBezTo>
                  <a:cubicBezTo>
                    <a:pt x="105356" y="383105"/>
                    <a:pt x="104459" y="382208"/>
                    <a:pt x="103561" y="380412"/>
                  </a:cubicBezTo>
                  <a:cubicBezTo>
                    <a:pt x="99971" y="375924"/>
                    <a:pt x="94587" y="372333"/>
                    <a:pt x="89202" y="370538"/>
                  </a:cubicBezTo>
                  <a:cubicBezTo>
                    <a:pt x="82022" y="348097"/>
                    <a:pt x="79330" y="335529"/>
                    <a:pt x="82022" y="311293"/>
                  </a:cubicBezTo>
                  <a:cubicBezTo>
                    <a:pt x="87407" y="302316"/>
                    <a:pt x="94587" y="295135"/>
                    <a:pt x="103561" y="287056"/>
                  </a:cubicBezTo>
                  <a:cubicBezTo>
                    <a:pt x="109843" y="299623"/>
                    <a:pt x="114330" y="312191"/>
                    <a:pt x="117920" y="325655"/>
                  </a:cubicBezTo>
                  <a:cubicBezTo>
                    <a:pt x="119715" y="333734"/>
                    <a:pt x="119715" y="341813"/>
                    <a:pt x="121510" y="349892"/>
                  </a:cubicBezTo>
                  <a:cubicBezTo>
                    <a:pt x="122407" y="355278"/>
                    <a:pt x="124202" y="358868"/>
                    <a:pt x="126895" y="360664"/>
                  </a:cubicBezTo>
                  <a:cubicBezTo>
                    <a:pt x="130484" y="364254"/>
                    <a:pt x="134972" y="364254"/>
                    <a:pt x="137664" y="367845"/>
                  </a:cubicBezTo>
                  <a:cubicBezTo>
                    <a:pt x="139459" y="369640"/>
                    <a:pt x="141254" y="373231"/>
                    <a:pt x="142151" y="375924"/>
                  </a:cubicBezTo>
                  <a:cubicBezTo>
                    <a:pt x="143946" y="383105"/>
                    <a:pt x="152023" y="386696"/>
                    <a:pt x="161895" y="388491"/>
                  </a:cubicBezTo>
                  <a:cubicBezTo>
                    <a:pt x="167280" y="389389"/>
                    <a:pt x="185229" y="391184"/>
                    <a:pt x="187024" y="384003"/>
                  </a:cubicBezTo>
                  <a:cubicBezTo>
                    <a:pt x="187921" y="380412"/>
                    <a:pt x="184331" y="375924"/>
                    <a:pt x="182536" y="373231"/>
                  </a:cubicBezTo>
                  <a:cubicBezTo>
                    <a:pt x="178947" y="369640"/>
                    <a:pt x="175357" y="366050"/>
                    <a:pt x="170870" y="363357"/>
                  </a:cubicBezTo>
                  <a:cubicBezTo>
                    <a:pt x="160100" y="348097"/>
                    <a:pt x="153818" y="327451"/>
                    <a:pt x="150228" y="308600"/>
                  </a:cubicBezTo>
                  <a:cubicBezTo>
                    <a:pt x="150228" y="295135"/>
                    <a:pt x="152023" y="282568"/>
                    <a:pt x="155613" y="270898"/>
                  </a:cubicBezTo>
                  <a:cubicBezTo>
                    <a:pt x="236383" y="294237"/>
                    <a:pt x="327923" y="292442"/>
                    <a:pt x="408693" y="271796"/>
                  </a:cubicBezTo>
                  <a:cubicBezTo>
                    <a:pt x="414975" y="272694"/>
                    <a:pt x="420360" y="273591"/>
                    <a:pt x="426642" y="273591"/>
                  </a:cubicBezTo>
                  <a:cubicBezTo>
                    <a:pt x="435616" y="300521"/>
                    <a:pt x="444591" y="322962"/>
                    <a:pt x="440104" y="351687"/>
                  </a:cubicBezTo>
                  <a:cubicBezTo>
                    <a:pt x="438309" y="364254"/>
                    <a:pt x="440104" y="372333"/>
                    <a:pt x="446386" y="374129"/>
                  </a:cubicBezTo>
                  <a:cubicBezTo>
                    <a:pt x="450873" y="385798"/>
                    <a:pt x="458950" y="390286"/>
                    <a:pt x="468822" y="392082"/>
                  </a:cubicBezTo>
                  <a:cubicBezTo>
                    <a:pt x="484976" y="393877"/>
                    <a:pt x="488566" y="391184"/>
                    <a:pt x="485873" y="384900"/>
                  </a:cubicBezTo>
                  <a:cubicBezTo>
                    <a:pt x="484078" y="378617"/>
                    <a:pt x="476899" y="367845"/>
                    <a:pt x="472412" y="362459"/>
                  </a:cubicBezTo>
                  <a:cubicBezTo>
                    <a:pt x="471514" y="347199"/>
                    <a:pt x="472412" y="330144"/>
                    <a:pt x="475104" y="316679"/>
                  </a:cubicBezTo>
                  <a:cubicBezTo>
                    <a:pt x="476002" y="319372"/>
                    <a:pt x="477796" y="321167"/>
                    <a:pt x="478694" y="323860"/>
                  </a:cubicBezTo>
                  <a:cubicBezTo>
                    <a:pt x="481386" y="329246"/>
                    <a:pt x="483181" y="332837"/>
                    <a:pt x="484976" y="337325"/>
                  </a:cubicBezTo>
                  <a:cubicBezTo>
                    <a:pt x="486771" y="342711"/>
                    <a:pt x="488566" y="348097"/>
                    <a:pt x="488566" y="354380"/>
                  </a:cubicBezTo>
                  <a:cubicBezTo>
                    <a:pt x="489463" y="360664"/>
                    <a:pt x="488566" y="366947"/>
                    <a:pt x="488566" y="373231"/>
                  </a:cubicBezTo>
                  <a:cubicBezTo>
                    <a:pt x="488566" y="376822"/>
                    <a:pt x="489463" y="380412"/>
                    <a:pt x="492155" y="382208"/>
                  </a:cubicBezTo>
                  <a:cubicBezTo>
                    <a:pt x="493053" y="383105"/>
                    <a:pt x="495745" y="384003"/>
                    <a:pt x="496643" y="383105"/>
                  </a:cubicBezTo>
                  <a:cubicBezTo>
                    <a:pt x="496643" y="384900"/>
                    <a:pt x="497540" y="385798"/>
                    <a:pt x="498438" y="387593"/>
                  </a:cubicBezTo>
                  <a:cubicBezTo>
                    <a:pt x="499335" y="390286"/>
                    <a:pt x="501130" y="392082"/>
                    <a:pt x="502925" y="392979"/>
                  </a:cubicBezTo>
                  <a:cubicBezTo>
                    <a:pt x="509207" y="398365"/>
                    <a:pt x="525361" y="400161"/>
                    <a:pt x="532541" y="396570"/>
                  </a:cubicBezTo>
                  <a:cubicBezTo>
                    <a:pt x="534336" y="395672"/>
                    <a:pt x="536130" y="393877"/>
                    <a:pt x="537028" y="391184"/>
                  </a:cubicBezTo>
                  <a:cubicBezTo>
                    <a:pt x="537925" y="388491"/>
                    <a:pt x="537028" y="386696"/>
                    <a:pt x="537028" y="384900"/>
                  </a:cubicBezTo>
                  <a:cubicBezTo>
                    <a:pt x="535233" y="379515"/>
                    <a:pt x="529848" y="373231"/>
                    <a:pt x="525361" y="369640"/>
                  </a:cubicBezTo>
                  <a:cubicBezTo>
                    <a:pt x="524464" y="368743"/>
                    <a:pt x="524464" y="368743"/>
                    <a:pt x="523566" y="367845"/>
                  </a:cubicBezTo>
                  <a:lnTo>
                    <a:pt x="522669" y="362459"/>
                  </a:lnTo>
                  <a:cubicBezTo>
                    <a:pt x="518181" y="332837"/>
                    <a:pt x="517284" y="302316"/>
                    <a:pt x="526258" y="272694"/>
                  </a:cubicBezTo>
                  <a:cubicBezTo>
                    <a:pt x="566643" y="286158"/>
                    <a:pt x="607926" y="287056"/>
                    <a:pt x="663568" y="273591"/>
                  </a:cubicBezTo>
                  <a:cubicBezTo>
                    <a:pt x="667158" y="275387"/>
                    <a:pt x="671645" y="277182"/>
                    <a:pt x="675235" y="278080"/>
                  </a:cubicBezTo>
                  <a:cubicBezTo>
                    <a:pt x="680619" y="279875"/>
                    <a:pt x="686004" y="279875"/>
                    <a:pt x="691389" y="279875"/>
                  </a:cubicBezTo>
                  <a:cubicBezTo>
                    <a:pt x="694978" y="279875"/>
                    <a:pt x="698568" y="279875"/>
                    <a:pt x="702158" y="278977"/>
                  </a:cubicBezTo>
                  <a:cubicBezTo>
                    <a:pt x="705748" y="278977"/>
                    <a:pt x="709338" y="278080"/>
                    <a:pt x="712030" y="278080"/>
                  </a:cubicBezTo>
                  <a:cubicBezTo>
                    <a:pt x="713825" y="278080"/>
                    <a:pt x="715620" y="278080"/>
                    <a:pt x="717415" y="278080"/>
                  </a:cubicBezTo>
                  <a:cubicBezTo>
                    <a:pt x="721902" y="277182"/>
                    <a:pt x="724594" y="275387"/>
                    <a:pt x="726389" y="273591"/>
                  </a:cubicBezTo>
                  <a:cubicBezTo>
                    <a:pt x="733569" y="267308"/>
                    <a:pt x="737158" y="257434"/>
                    <a:pt x="739851" y="249355"/>
                  </a:cubicBezTo>
                  <a:cubicBezTo>
                    <a:pt x="746133" y="245764"/>
                    <a:pt x="747030" y="239481"/>
                    <a:pt x="743440" y="235890"/>
                  </a:cubicBezTo>
                  <a:close/>
                  <a:moveTo>
                    <a:pt x="24586" y="96753"/>
                  </a:moveTo>
                  <a:cubicBezTo>
                    <a:pt x="23688" y="96753"/>
                    <a:pt x="23688" y="96753"/>
                    <a:pt x="22791" y="96753"/>
                  </a:cubicBezTo>
                  <a:cubicBezTo>
                    <a:pt x="18304" y="96753"/>
                    <a:pt x="14714" y="94958"/>
                    <a:pt x="12022" y="91368"/>
                  </a:cubicBezTo>
                  <a:cubicBezTo>
                    <a:pt x="7534" y="85084"/>
                    <a:pt x="10227" y="77005"/>
                    <a:pt x="19201" y="77005"/>
                  </a:cubicBezTo>
                  <a:cubicBezTo>
                    <a:pt x="20098" y="77005"/>
                    <a:pt x="21893" y="77005"/>
                    <a:pt x="22791" y="77903"/>
                  </a:cubicBezTo>
                  <a:cubicBezTo>
                    <a:pt x="28176" y="79698"/>
                    <a:pt x="33560" y="84186"/>
                    <a:pt x="35355" y="89572"/>
                  </a:cubicBezTo>
                  <a:cubicBezTo>
                    <a:pt x="33560" y="92265"/>
                    <a:pt x="29970" y="95856"/>
                    <a:pt x="24586" y="96753"/>
                  </a:cubicBezTo>
                  <a:close/>
                </a:path>
              </a:pathLst>
            </a:custGeom>
            <a:solidFill>
              <a:srgbClr val="FFFFFF"/>
            </a:solidFill>
            <a:ln w="8971"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93D50E50-71A9-D8AD-C7B1-457C2D69301C}"/>
                </a:ext>
              </a:extLst>
            </p:cNvPr>
            <p:cNvSpPr/>
            <p:nvPr/>
          </p:nvSpPr>
          <p:spPr>
            <a:xfrm>
              <a:off x="0" y="2669828"/>
              <a:ext cx="8974" cy="8976"/>
            </a:xfrm>
            <a:custGeom>
              <a:avLst/>
              <a:gdLst/>
              <a:ahLst/>
              <a:cxnLst/>
              <a:rect l="l" t="t" r="r" b="b"/>
              <a:pathLst>
                <a:path w="8974" h="8976"/>
              </a:pathLst>
            </a:custGeom>
            <a:noFill/>
            <a:ln w="19536" cap="flat">
              <a:solidFill>
                <a:srgbClr val="000000"/>
              </a:solid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301EB8D7-8C46-7361-D429-093A109152F7}"/>
                </a:ext>
              </a:extLst>
            </p:cNvPr>
            <p:cNvSpPr/>
            <p:nvPr/>
          </p:nvSpPr>
          <p:spPr>
            <a:xfrm>
              <a:off x="0" y="2669828"/>
              <a:ext cx="8974" cy="8976"/>
            </a:xfrm>
            <a:custGeom>
              <a:avLst/>
              <a:gdLst/>
              <a:ahLst/>
              <a:cxnLst/>
              <a:rect l="l" t="t" r="r" b="b"/>
              <a:pathLst>
                <a:path w="8974" h="8976"/>
              </a:pathLst>
            </a:custGeom>
            <a:noFill/>
            <a:ln w="19536" cap="flat">
              <a:solidFill>
                <a:srgbClr val="000000"/>
              </a:solid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A6D1FC56-19A1-5660-0AD5-50CAE6EADDDD}"/>
                </a:ext>
              </a:extLst>
            </p:cNvPr>
            <p:cNvSpPr/>
            <p:nvPr/>
          </p:nvSpPr>
          <p:spPr>
            <a:xfrm>
              <a:off x="738598" y="4794010"/>
              <a:ext cx="1557967" cy="578654"/>
            </a:xfrm>
            <a:custGeom>
              <a:avLst/>
              <a:gdLst>
                <a:gd name="connsiteX0" fmla="*/ 1557967 w 1557967"/>
                <a:gd name="connsiteY0" fmla="*/ 31983 h 578654"/>
                <a:gd name="connsiteX1" fmla="*/ 158848 w 1557967"/>
                <a:gd name="connsiteY1" fmla="*/ 578655 h 578654"/>
                <a:gd name="connsiteX2" fmla="*/ 0 w 1557967"/>
                <a:gd name="connsiteY2" fmla="*/ 195356 h 578654"/>
                <a:gd name="connsiteX3" fmla="*/ 1557967 w 1557967"/>
                <a:gd name="connsiteY3" fmla="*/ 31983 h 578654"/>
              </a:gdLst>
              <a:ahLst/>
              <a:cxnLst>
                <a:cxn ang="0">
                  <a:pos x="connsiteX0" y="connsiteY0"/>
                </a:cxn>
                <a:cxn ang="0">
                  <a:pos x="connsiteX1" y="connsiteY1"/>
                </a:cxn>
                <a:cxn ang="0">
                  <a:pos x="connsiteX2" y="connsiteY2"/>
                </a:cxn>
                <a:cxn ang="0">
                  <a:pos x="connsiteX3" y="connsiteY3"/>
                </a:cxn>
              </a:cxnLst>
              <a:rect l="l" t="t" r="r" b="b"/>
              <a:pathLst>
                <a:path w="1557967" h="578654">
                  <a:moveTo>
                    <a:pt x="1557967" y="31983"/>
                  </a:moveTo>
                  <a:cubicBezTo>
                    <a:pt x="1058987" y="89433"/>
                    <a:pt x="576161" y="275247"/>
                    <a:pt x="158848" y="578655"/>
                  </a:cubicBezTo>
                  <a:cubicBezTo>
                    <a:pt x="87052" y="460164"/>
                    <a:pt x="33205" y="330902"/>
                    <a:pt x="0" y="195356"/>
                  </a:cubicBezTo>
                  <a:cubicBezTo>
                    <a:pt x="897" y="195356"/>
                    <a:pt x="538468" y="-94586"/>
                    <a:pt x="1557967" y="31983"/>
                  </a:cubicBezTo>
                  <a:close/>
                </a:path>
              </a:pathLst>
            </a:custGeom>
            <a:solidFill>
              <a:srgbClr val="1E5642">
                <a:alpha val="5361"/>
              </a:srgbClr>
            </a:solidFill>
            <a:ln w="8971"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5634E60-D159-ABB3-1575-1545D881B3F1}"/>
                </a:ext>
              </a:extLst>
            </p:cNvPr>
            <p:cNvSpPr/>
            <p:nvPr/>
          </p:nvSpPr>
          <p:spPr>
            <a:xfrm>
              <a:off x="0" y="2669828"/>
              <a:ext cx="8974" cy="8976"/>
            </a:xfrm>
            <a:custGeom>
              <a:avLst/>
              <a:gdLst/>
              <a:ahLst/>
              <a:cxnLst/>
              <a:rect l="l" t="t" r="r" b="b"/>
              <a:pathLst>
                <a:path w="8974" h="8976"/>
              </a:pathLst>
            </a:custGeom>
            <a:solidFill>
              <a:srgbClr val="000000"/>
            </a:solidFill>
            <a:ln w="8971"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7FD0CD76-1711-3A29-A74C-FFE0910251E1}"/>
                </a:ext>
              </a:extLst>
            </p:cNvPr>
            <p:cNvSpPr/>
            <p:nvPr/>
          </p:nvSpPr>
          <p:spPr>
            <a:xfrm>
              <a:off x="1685404" y="4631463"/>
              <a:ext cx="1392837" cy="161317"/>
            </a:xfrm>
            <a:custGeom>
              <a:avLst/>
              <a:gdLst>
                <a:gd name="connsiteX0" fmla="*/ 1392837 w 1392837"/>
                <a:gd name="connsiteY0" fmla="*/ 138876 h 161317"/>
                <a:gd name="connsiteX1" fmla="*/ 1365914 w 1392837"/>
                <a:gd name="connsiteY1" fmla="*/ 120923 h 161317"/>
                <a:gd name="connsiteX2" fmla="*/ 1338990 w 1392837"/>
                <a:gd name="connsiteY2" fmla="*/ 115537 h 161317"/>
                <a:gd name="connsiteX3" fmla="*/ 1249246 w 1392837"/>
                <a:gd name="connsiteY3" fmla="*/ 24874 h 161317"/>
                <a:gd name="connsiteX4" fmla="*/ 1133475 w 1392837"/>
                <a:gd name="connsiteY4" fmla="*/ 28465 h 161317"/>
                <a:gd name="connsiteX5" fmla="*/ 1050012 w 1392837"/>
                <a:gd name="connsiteY5" fmla="*/ 638 h 161317"/>
                <a:gd name="connsiteX6" fmla="*/ 957575 w 1392837"/>
                <a:gd name="connsiteY6" fmla="*/ 41930 h 161317"/>
                <a:gd name="connsiteX7" fmla="*/ 735009 w 1392837"/>
                <a:gd name="connsiteY7" fmla="*/ 138876 h 161317"/>
                <a:gd name="connsiteX8" fmla="*/ 730522 w 1392837"/>
                <a:gd name="connsiteY8" fmla="*/ 139774 h 161317"/>
                <a:gd name="connsiteX9" fmla="*/ 683854 w 1392837"/>
                <a:gd name="connsiteY9" fmla="*/ 99380 h 161317"/>
                <a:gd name="connsiteX10" fmla="*/ 489108 w 1392837"/>
                <a:gd name="connsiteY10" fmla="*/ 77836 h 161317"/>
                <a:gd name="connsiteX11" fmla="*/ 442441 w 1392837"/>
                <a:gd name="connsiteY11" fmla="*/ 17693 h 161317"/>
                <a:gd name="connsiteX12" fmla="*/ 296157 w 1392837"/>
                <a:gd name="connsiteY12" fmla="*/ 42827 h 161317"/>
                <a:gd name="connsiteX13" fmla="*/ 271926 w 1392837"/>
                <a:gd name="connsiteY13" fmla="*/ 22181 h 161317"/>
                <a:gd name="connsiteX14" fmla="*/ 117565 w 1392837"/>
                <a:gd name="connsiteY14" fmla="*/ 59883 h 161317"/>
                <a:gd name="connsiteX15" fmla="*/ 107694 w 1392837"/>
                <a:gd name="connsiteY15" fmla="*/ 80529 h 161317"/>
                <a:gd name="connsiteX16" fmla="*/ 0 w 1392837"/>
                <a:gd name="connsiteY16" fmla="*/ 132593 h 161317"/>
                <a:gd name="connsiteX17" fmla="*/ 647059 w 1392837"/>
                <a:gd name="connsiteY17" fmla="*/ 161318 h 161317"/>
                <a:gd name="connsiteX18" fmla="*/ 661418 w 1392837"/>
                <a:gd name="connsiteY18" fmla="*/ 161318 h 161317"/>
                <a:gd name="connsiteX19" fmla="*/ 691931 w 1392837"/>
                <a:gd name="connsiteY19" fmla="*/ 155932 h 161317"/>
                <a:gd name="connsiteX20" fmla="*/ 1392837 w 1392837"/>
                <a:gd name="connsiteY20" fmla="*/ 138876 h 161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2837" h="161317">
                  <a:moveTo>
                    <a:pt x="1392837" y="138876"/>
                  </a:moveTo>
                  <a:cubicBezTo>
                    <a:pt x="1385658" y="131695"/>
                    <a:pt x="1375786" y="125411"/>
                    <a:pt x="1365914" y="120923"/>
                  </a:cubicBezTo>
                  <a:cubicBezTo>
                    <a:pt x="1356939" y="117333"/>
                    <a:pt x="1347965" y="115537"/>
                    <a:pt x="1338990" y="115537"/>
                  </a:cubicBezTo>
                  <a:cubicBezTo>
                    <a:pt x="1322836" y="75143"/>
                    <a:pt x="1291426" y="41032"/>
                    <a:pt x="1249246" y="24874"/>
                  </a:cubicBezTo>
                  <a:cubicBezTo>
                    <a:pt x="1209758" y="9614"/>
                    <a:pt x="1168475" y="12307"/>
                    <a:pt x="1133475" y="28465"/>
                  </a:cubicBezTo>
                  <a:cubicBezTo>
                    <a:pt x="1117321" y="11409"/>
                    <a:pt x="1085910" y="638"/>
                    <a:pt x="1050012" y="638"/>
                  </a:cubicBezTo>
                  <a:cubicBezTo>
                    <a:pt x="1005140" y="638"/>
                    <a:pt x="967447" y="18591"/>
                    <a:pt x="957575" y="41930"/>
                  </a:cubicBezTo>
                  <a:cubicBezTo>
                    <a:pt x="874113" y="28465"/>
                    <a:pt x="787061" y="63473"/>
                    <a:pt x="735009" y="138876"/>
                  </a:cubicBezTo>
                  <a:lnTo>
                    <a:pt x="730522" y="139774"/>
                  </a:lnTo>
                  <a:cubicBezTo>
                    <a:pt x="717060" y="124514"/>
                    <a:pt x="701803" y="111049"/>
                    <a:pt x="683854" y="99380"/>
                  </a:cubicBezTo>
                  <a:cubicBezTo>
                    <a:pt x="622828" y="59883"/>
                    <a:pt x="551930" y="54497"/>
                    <a:pt x="489108" y="77836"/>
                  </a:cubicBezTo>
                  <a:cubicBezTo>
                    <a:pt x="481031" y="53599"/>
                    <a:pt x="464877" y="32953"/>
                    <a:pt x="442441" y="17693"/>
                  </a:cubicBezTo>
                  <a:cubicBezTo>
                    <a:pt x="393979" y="-13725"/>
                    <a:pt x="332055" y="-2055"/>
                    <a:pt x="296157" y="42827"/>
                  </a:cubicBezTo>
                  <a:cubicBezTo>
                    <a:pt x="288978" y="34748"/>
                    <a:pt x="280901" y="27567"/>
                    <a:pt x="271926" y="22181"/>
                  </a:cubicBezTo>
                  <a:cubicBezTo>
                    <a:pt x="218977" y="-11930"/>
                    <a:pt x="149874" y="5126"/>
                    <a:pt x="117565" y="59883"/>
                  </a:cubicBezTo>
                  <a:cubicBezTo>
                    <a:pt x="113976" y="66166"/>
                    <a:pt x="110386" y="73347"/>
                    <a:pt x="107694" y="80529"/>
                  </a:cubicBezTo>
                  <a:cubicBezTo>
                    <a:pt x="79873" y="74245"/>
                    <a:pt x="20641" y="80529"/>
                    <a:pt x="0" y="132593"/>
                  </a:cubicBezTo>
                  <a:cubicBezTo>
                    <a:pt x="0" y="132593"/>
                    <a:pt x="428979" y="126309"/>
                    <a:pt x="647059" y="161318"/>
                  </a:cubicBezTo>
                  <a:lnTo>
                    <a:pt x="661418" y="161318"/>
                  </a:lnTo>
                  <a:cubicBezTo>
                    <a:pt x="661418" y="161318"/>
                    <a:pt x="673085" y="158625"/>
                    <a:pt x="691931" y="155932"/>
                  </a:cubicBezTo>
                  <a:cubicBezTo>
                    <a:pt x="923473" y="120923"/>
                    <a:pt x="1157706" y="114640"/>
                    <a:pt x="1392837" y="138876"/>
                  </a:cubicBezTo>
                  <a:close/>
                </a:path>
              </a:pathLst>
            </a:custGeom>
            <a:solidFill>
              <a:srgbClr val="1E5642">
                <a:alpha val="5210"/>
              </a:srgbClr>
            </a:solidFill>
            <a:ln w="8971"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74352412-721C-5967-D506-33D1B9C5E478}"/>
                </a:ext>
              </a:extLst>
            </p:cNvPr>
            <p:cNvSpPr/>
            <p:nvPr/>
          </p:nvSpPr>
          <p:spPr>
            <a:xfrm>
              <a:off x="1543339" y="4812959"/>
              <a:ext cx="645288" cy="485177"/>
            </a:xfrm>
            <a:custGeom>
              <a:avLst/>
              <a:gdLst>
                <a:gd name="connsiteX0" fmla="*/ 386170 w 645288"/>
                <a:gd name="connsiteY0" fmla="*/ 373891 h 485177"/>
                <a:gd name="connsiteX1" fmla="*/ 389760 w 645288"/>
                <a:gd name="connsiteY1" fmla="*/ 428648 h 485177"/>
                <a:gd name="connsiteX2" fmla="*/ 387068 w 645288"/>
                <a:gd name="connsiteY2" fmla="*/ 444806 h 485177"/>
                <a:gd name="connsiteX3" fmla="*/ 386170 w 645288"/>
                <a:gd name="connsiteY3" fmla="*/ 448397 h 485177"/>
                <a:gd name="connsiteX4" fmla="*/ 388863 w 645288"/>
                <a:gd name="connsiteY4" fmla="*/ 460066 h 485177"/>
                <a:gd name="connsiteX5" fmla="*/ 394247 w 645288"/>
                <a:gd name="connsiteY5" fmla="*/ 460066 h 485177"/>
                <a:gd name="connsiteX6" fmla="*/ 396940 w 645288"/>
                <a:gd name="connsiteY6" fmla="*/ 467247 h 485177"/>
                <a:gd name="connsiteX7" fmla="*/ 401427 w 645288"/>
                <a:gd name="connsiteY7" fmla="*/ 474429 h 485177"/>
                <a:gd name="connsiteX8" fmla="*/ 435530 w 645288"/>
                <a:gd name="connsiteY8" fmla="*/ 484303 h 485177"/>
                <a:gd name="connsiteX9" fmla="*/ 441812 w 645288"/>
                <a:gd name="connsiteY9" fmla="*/ 481610 h 485177"/>
                <a:gd name="connsiteX10" fmla="*/ 431043 w 645288"/>
                <a:gd name="connsiteY10" fmla="*/ 454680 h 485177"/>
                <a:gd name="connsiteX11" fmla="*/ 427453 w 645288"/>
                <a:gd name="connsiteY11" fmla="*/ 451987 h 485177"/>
                <a:gd name="connsiteX12" fmla="*/ 421171 w 645288"/>
                <a:gd name="connsiteY12" fmla="*/ 365812 h 485177"/>
                <a:gd name="connsiteX13" fmla="*/ 426556 w 645288"/>
                <a:gd name="connsiteY13" fmla="*/ 356836 h 485177"/>
                <a:gd name="connsiteX14" fmla="*/ 437325 w 645288"/>
                <a:gd name="connsiteY14" fmla="*/ 436727 h 485177"/>
                <a:gd name="connsiteX15" fmla="*/ 445402 w 645288"/>
                <a:gd name="connsiteY15" fmla="*/ 448397 h 485177"/>
                <a:gd name="connsiteX16" fmla="*/ 454376 w 645288"/>
                <a:gd name="connsiteY16" fmla="*/ 465452 h 485177"/>
                <a:gd name="connsiteX17" fmla="*/ 494762 w 645288"/>
                <a:gd name="connsiteY17" fmla="*/ 469043 h 485177"/>
                <a:gd name="connsiteX18" fmla="*/ 479505 w 645288"/>
                <a:gd name="connsiteY18" fmla="*/ 448397 h 485177"/>
                <a:gd name="connsiteX19" fmla="*/ 462453 w 645288"/>
                <a:gd name="connsiteY19" fmla="*/ 410695 h 485177"/>
                <a:gd name="connsiteX20" fmla="*/ 470530 w 645288"/>
                <a:gd name="connsiteY20" fmla="*/ 310158 h 485177"/>
                <a:gd name="connsiteX21" fmla="*/ 532454 w 645288"/>
                <a:gd name="connsiteY21" fmla="*/ 197053 h 485177"/>
                <a:gd name="connsiteX22" fmla="*/ 590788 w 645288"/>
                <a:gd name="connsiteY22" fmla="*/ 129729 h 485177"/>
                <a:gd name="connsiteX23" fmla="*/ 620404 w 645288"/>
                <a:gd name="connsiteY23" fmla="*/ 130627 h 485177"/>
                <a:gd name="connsiteX24" fmla="*/ 635661 w 645288"/>
                <a:gd name="connsiteY24" fmla="*/ 120753 h 485177"/>
                <a:gd name="connsiteX25" fmla="*/ 643738 w 645288"/>
                <a:gd name="connsiteY25" fmla="*/ 102800 h 485177"/>
                <a:gd name="connsiteX26" fmla="*/ 632968 w 645288"/>
                <a:gd name="connsiteY26" fmla="*/ 72279 h 485177"/>
                <a:gd name="connsiteX27" fmla="*/ 611430 w 645288"/>
                <a:gd name="connsiteY27" fmla="*/ 48043 h 485177"/>
                <a:gd name="connsiteX28" fmla="*/ 503736 w 645288"/>
                <a:gd name="connsiteY28" fmla="*/ 13932 h 485177"/>
                <a:gd name="connsiteX29" fmla="*/ 457069 w 645288"/>
                <a:gd name="connsiteY29" fmla="*/ 40861 h 485177"/>
                <a:gd name="connsiteX30" fmla="*/ 356555 w 645288"/>
                <a:gd name="connsiteY30" fmla="*/ 83051 h 485177"/>
                <a:gd name="connsiteX31" fmla="*/ 251553 w 645288"/>
                <a:gd name="connsiteY31" fmla="*/ 76768 h 485177"/>
                <a:gd name="connsiteX32" fmla="*/ 97193 w 645288"/>
                <a:gd name="connsiteY32" fmla="*/ 76768 h 485177"/>
                <a:gd name="connsiteX33" fmla="*/ 29884 w 645288"/>
                <a:gd name="connsiteY33" fmla="*/ 126139 h 485177"/>
                <a:gd name="connsiteX34" fmla="*/ 268 w 645288"/>
                <a:gd name="connsiteY34" fmla="*/ 172817 h 485177"/>
                <a:gd name="connsiteX35" fmla="*/ 10140 w 645288"/>
                <a:gd name="connsiteY35" fmla="*/ 195258 h 485177"/>
                <a:gd name="connsiteX36" fmla="*/ 18217 w 645288"/>
                <a:gd name="connsiteY36" fmla="*/ 190770 h 485177"/>
                <a:gd name="connsiteX37" fmla="*/ 32577 w 645288"/>
                <a:gd name="connsiteY37" fmla="*/ 262582 h 485177"/>
                <a:gd name="connsiteX38" fmla="*/ 41551 w 645288"/>
                <a:gd name="connsiteY38" fmla="*/ 307465 h 485177"/>
                <a:gd name="connsiteX39" fmla="*/ 26294 w 645288"/>
                <a:gd name="connsiteY39" fmla="*/ 339780 h 485177"/>
                <a:gd name="connsiteX40" fmla="*/ 31679 w 645288"/>
                <a:gd name="connsiteY40" fmla="*/ 364915 h 485177"/>
                <a:gd name="connsiteX41" fmla="*/ 29884 w 645288"/>
                <a:gd name="connsiteY41" fmla="*/ 421467 h 485177"/>
                <a:gd name="connsiteX42" fmla="*/ 26294 w 645288"/>
                <a:gd name="connsiteY42" fmla="*/ 438522 h 485177"/>
                <a:gd name="connsiteX43" fmla="*/ 27192 w 645288"/>
                <a:gd name="connsiteY43" fmla="*/ 452885 h 485177"/>
                <a:gd name="connsiteX44" fmla="*/ 32577 w 645288"/>
                <a:gd name="connsiteY44" fmla="*/ 453782 h 485177"/>
                <a:gd name="connsiteX45" fmla="*/ 49628 w 645288"/>
                <a:gd name="connsiteY45" fmla="*/ 475326 h 485177"/>
                <a:gd name="connsiteX46" fmla="*/ 80141 w 645288"/>
                <a:gd name="connsiteY46" fmla="*/ 472633 h 485177"/>
                <a:gd name="connsiteX47" fmla="*/ 67577 w 645288"/>
                <a:gd name="connsiteY47" fmla="*/ 444806 h 485177"/>
                <a:gd name="connsiteX48" fmla="*/ 63987 w 645288"/>
                <a:gd name="connsiteY48" fmla="*/ 355938 h 485177"/>
                <a:gd name="connsiteX49" fmla="*/ 78346 w 645288"/>
                <a:gd name="connsiteY49" fmla="*/ 343371 h 485177"/>
                <a:gd name="connsiteX50" fmla="*/ 96295 w 645288"/>
                <a:gd name="connsiteY50" fmla="*/ 421467 h 485177"/>
                <a:gd name="connsiteX51" fmla="*/ 98090 w 645288"/>
                <a:gd name="connsiteY51" fmla="*/ 444806 h 485177"/>
                <a:gd name="connsiteX52" fmla="*/ 106167 w 645288"/>
                <a:gd name="connsiteY52" fmla="*/ 450192 h 485177"/>
                <a:gd name="connsiteX53" fmla="*/ 125911 w 645288"/>
                <a:gd name="connsiteY53" fmla="*/ 470838 h 485177"/>
                <a:gd name="connsiteX54" fmla="*/ 145655 w 645288"/>
                <a:gd name="connsiteY54" fmla="*/ 469940 h 485177"/>
                <a:gd name="connsiteX55" fmla="*/ 126808 w 645288"/>
                <a:gd name="connsiteY55" fmla="*/ 431341 h 485177"/>
                <a:gd name="connsiteX56" fmla="*/ 125013 w 645288"/>
                <a:gd name="connsiteY56" fmla="*/ 358631 h 485177"/>
                <a:gd name="connsiteX57" fmla="*/ 158219 w 645288"/>
                <a:gd name="connsiteY57" fmla="*/ 303874 h 485177"/>
                <a:gd name="connsiteX58" fmla="*/ 349375 w 645288"/>
                <a:gd name="connsiteY58" fmla="*/ 318237 h 485177"/>
                <a:gd name="connsiteX59" fmla="*/ 371811 w 645288"/>
                <a:gd name="connsiteY59" fmla="*/ 329906 h 485177"/>
                <a:gd name="connsiteX60" fmla="*/ 386170 w 645288"/>
                <a:gd name="connsiteY60" fmla="*/ 373891 h 485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45288" h="485177">
                  <a:moveTo>
                    <a:pt x="386170" y="373891"/>
                  </a:moveTo>
                  <a:cubicBezTo>
                    <a:pt x="388863" y="390947"/>
                    <a:pt x="392453" y="412490"/>
                    <a:pt x="389760" y="428648"/>
                  </a:cubicBezTo>
                  <a:cubicBezTo>
                    <a:pt x="388863" y="434034"/>
                    <a:pt x="387965" y="439420"/>
                    <a:pt x="387068" y="444806"/>
                  </a:cubicBezTo>
                  <a:lnTo>
                    <a:pt x="386170" y="448397"/>
                  </a:lnTo>
                  <a:cubicBezTo>
                    <a:pt x="386170" y="451987"/>
                    <a:pt x="385273" y="457373"/>
                    <a:pt x="388863" y="460066"/>
                  </a:cubicBezTo>
                  <a:cubicBezTo>
                    <a:pt x="390658" y="461861"/>
                    <a:pt x="392453" y="461861"/>
                    <a:pt x="394247" y="460066"/>
                  </a:cubicBezTo>
                  <a:cubicBezTo>
                    <a:pt x="394247" y="461861"/>
                    <a:pt x="395145" y="464554"/>
                    <a:pt x="396940" y="467247"/>
                  </a:cubicBezTo>
                  <a:cubicBezTo>
                    <a:pt x="397837" y="469940"/>
                    <a:pt x="399632" y="472633"/>
                    <a:pt x="401427" y="474429"/>
                  </a:cubicBezTo>
                  <a:cubicBezTo>
                    <a:pt x="409504" y="483405"/>
                    <a:pt x="423863" y="486996"/>
                    <a:pt x="435530" y="484303"/>
                  </a:cubicBezTo>
                  <a:cubicBezTo>
                    <a:pt x="437325" y="484303"/>
                    <a:pt x="439120" y="483405"/>
                    <a:pt x="441812" y="481610"/>
                  </a:cubicBezTo>
                  <a:cubicBezTo>
                    <a:pt x="449889" y="475326"/>
                    <a:pt x="436427" y="459168"/>
                    <a:pt x="431043" y="454680"/>
                  </a:cubicBezTo>
                  <a:cubicBezTo>
                    <a:pt x="430145" y="453782"/>
                    <a:pt x="428350" y="452885"/>
                    <a:pt x="427453" y="451987"/>
                  </a:cubicBezTo>
                  <a:cubicBezTo>
                    <a:pt x="420273" y="425058"/>
                    <a:pt x="420273" y="392742"/>
                    <a:pt x="421171" y="365812"/>
                  </a:cubicBezTo>
                  <a:cubicBezTo>
                    <a:pt x="422966" y="363119"/>
                    <a:pt x="424761" y="359529"/>
                    <a:pt x="426556" y="356836"/>
                  </a:cubicBezTo>
                  <a:cubicBezTo>
                    <a:pt x="435530" y="382868"/>
                    <a:pt x="439120" y="409797"/>
                    <a:pt x="437325" y="436727"/>
                  </a:cubicBezTo>
                  <a:cubicBezTo>
                    <a:pt x="437325" y="445704"/>
                    <a:pt x="440017" y="449294"/>
                    <a:pt x="445402" y="448397"/>
                  </a:cubicBezTo>
                  <a:cubicBezTo>
                    <a:pt x="448094" y="454680"/>
                    <a:pt x="450787" y="460964"/>
                    <a:pt x="454376" y="465452"/>
                  </a:cubicBezTo>
                  <a:cubicBezTo>
                    <a:pt x="464248" y="477121"/>
                    <a:pt x="493864" y="476224"/>
                    <a:pt x="494762" y="469043"/>
                  </a:cubicBezTo>
                  <a:cubicBezTo>
                    <a:pt x="495659" y="463657"/>
                    <a:pt x="483095" y="453782"/>
                    <a:pt x="479505" y="448397"/>
                  </a:cubicBezTo>
                  <a:cubicBezTo>
                    <a:pt x="469633" y="435829"/>
                    <a:pt x="465146" y="423262"/>
                    <a:pt x="462453" y="410695"/>
                  </a:cubicBezTo>
                  <a:cubicBezTo>
                    <a:pt x="457966" y="369403"/>
                    <a:pt x="466941" y="342473"/>
                    <a:pt x="470530" y="310158"/>
                  </a:cubicBezTo>
                  <a:cubicBezTo>
                    <a:pt x="507326" y="285921"/>
                    <a:pt x="530659" y="238345"/>
                    <a:pt x="532454" y="197053"/>
                  </a:cubicBezTo>
                  <a:cubicBezTo>
                    <a:pt x="544121" y="182691"/>
                    <a:pt x="584506" y="153966"/>
                    <a:pt x="590788" y="129729"/>
                  </a:cubicBezTo>
                  <a:cubicBezTo>
                    <a:pt x="601558" y="128832"/>
                    <a:pt x="610532" y="130627"/>
                    <a:pt x="620404" y="130627"/>
                  </a:cubicBezTo>
                  <a:cubicBezTo>
                    <a:pt x="627584" y="130627"/>
                    <a:pt x="632968" y="127934"/>
                    <a:pt x="635661" y="120753"/>
                  </a:cubicBezTo>
                  <a:cubicBezTo>
                    <a:pt x="643738" y="118060"/>
                    <a:pt x="646430" y="109981"/>
                    <a:pt x="643738" y="102800"/>
                  </a:cubicBezTo>
                  <a:cubicBezTo>
                    <a:pt x="649122" y="91130"/>
                    <a:pt x="639250" y="79461"/>
                    <a:pt x="632968" y="72279"/>
                  </a:cubicBezTo>
                  <a:cubicBezTo>
                    <a:pt x="625789" y="64200"/>
                    <a:pt x="617712" y="56122"/>
                    <a:pt x="611430" y="48043"/>
                  </a:cubicBezTo>
                  <a:cubicBezTo>
                    <a:pt x="597968" y="6751"/>
                    <a:pt x="539634" y="-16589"/>
                    <a:pt x="503736" y="13932"/>
                  </a:cubicBezTo>
                  <a:cubicBezTo>
                    <a:pt x="486684" y="12137"/>
                    <a:pt x="468735" y="30987"/>
                    <a:pt x="457069" y="40861"/>
                  </a:cubicBezTo>
                  <a:cubicBezTo>
                    <a:pt x="419376" y="75870"/>
                    <a:pt x="407709" y="79461"/>
                    <a:pt x="356555" y="83051"/>
                  </a:cubicBezTo>
                  <a:cubicBezTo>
                    <a:pt x="321554" y="83949"/>
                    <a:pt x="287451" y="80358"/>
                    <a:pt x="251553" y="76768"/>
                  </a:cubicBezTo>
                  <a:cubicBezTo>
                    <a:pt x="206681" y="71382"/>
                    <a:pt x="145655" y="63303"/>
                    <a:pt x="97193" y="76768"/>
                  </a:cubicBezTo>
                  <a:cubicBezTo>
                    <a:pt x="64885" y="85744"/>
                    <a:pt x="46936" y="100107"/>
                    <a:pt x="29884" y="126139"/>
                  </a:cubicBezTo>
                  <a:cubicBezTo>
                    <a:pt x="13730" y="135115"/>
                    <a:pt x="2063" y="154864"/>
                    <a:pt x="268" y="172817"/>
                  </a:cubicBezTo>
                  <a:cubicBezTo>
                    <a:pt x="-629" y="182691"/>
                    <a:pt x="268" y="195258"/>
                    <a:pt x="10140" y="195258"/>
                  </a:cubicBezTo>
                  <a:cubicBezTo>
                    <a:pt x="13730" y="195258"/>
                    <a:pt x="16422" y="193463"/>
                    <a:pt x="18217" y="190770"/>
                  </a:cubicBezTo>
                  <a:cubicBezTo>
                    <a:pt x="13730" y="217699"/>
                    <a:pt x="20910" y="236550"/>
                    <a:pt x="32577" y="262582"/>
                  </a:cubicBezTo>
                  <a:cubicBezTo>
                    <a:pt x="39756" y="277842"/>
                    <a:pt x="42448" y="289512"/>
                    <a:pt x="41551" y="307465"/>
                  </a:cubicBezTo>
                  <a:cubicBezTo>
                    <a:pt x="37064" y="318237"/>
                    <a:pt x="28987" y="329008"/>
                    <a:pt x="26294" y="339780"/>
                  </a:cubicBezTo>
                  <a:cubicBezTo>
                    <a:pt x="22705" y="349655"/>
                    <a:pt x="25397" y="357734"/>
                    <a:pt x="31679" y="364915"/>
                  </a:cubicBezTo>
                  <a:cubicBezTo>
                    <a:pt x="33474" y="377482"/>
                    <a:pt x="31679" y="408900"/>
                    <a:pt x="29884" y="421467"/>
                  </a:cubicBezTo>
                  <a:cubicBezTo>
                    <a:pt x="28987" y="427750"/>
                    <a:pt x="27192" y="432239"/>
                    <a:pt x="26294" y="438522"/>
                  </a:cubicBezTo>
                  <a:cubicBezTo>
                    <a:pt x="24499" y="443908"/>
                    <a:pt x="24499" y="450192"/>
                    <a:pt x="27192" y="452885"/>
                  </a:cubicBezTo>
                  <a:cubicBezTo>
                    <a:pt x="28987" y="454680"/>
                    <a:pt x="30782" y="454680"/>
                    <a:pt x="32577" y="453782"/>
                  </a:cubicBezTo>
                  <a:cubicBezTo>
                    <a:pt x="32577" y="465452"/>
                    <a:pt x="38859" y="472633"/>
                    <a:pt x="49628" y="475326"/>
                  </a:cubicBezTo>
                  <a:cubicBezTo>
                    <a:pt x="55910" y="477121"/>
                    <a:pt x="75654" y="479815"/>
                    <a:pt x="80141" y="472633"/>
                  </a:cubicBezTo>
                  <a:cubicBezTo>
                    <a:pt x="84628" y="466350"/>
                    <a:pt x="76551" y="454680"/>
                    <a:pt x="67577" y="444806"/>
                  </a:cubicBezTo>
                  <a:cubicBezTo>
                    <a:pt x="57705" y="416081"/>
                    <a:pt x="59500" y="383765"/>
                    <a:pt x="63987" y="355938"/>
                  </a:cubicBezTo>
                  <a:cubicBezTo>
                    <a:pt x="68474" y="352348"/>
                    <a:pt x="73859" y="347859"/>
                    <a:pt x="78346" y="343371"/>
                  </a:cubicBezTo>
                  <a:cubicBezTo>
                    <a:pt x="82833" y="369403"/>
                    <a:pt x="94500" y="394537"/>
                    <a:pt x="96295" y="421467"/>
                  </a:cubicBezTo>
                  <a:cubicBezTo>
                    <a:pt x="97193" y="428648"/>
                    <a:pt x="95398" y="439420"/>
                    <a:pt x="98090" y="444806"/>
                  </a:cubicBezTo>
                  <a:cubicBezTo>
                    <a:pt x="99885" y="449294"/>
                    <a:pt x="103475" y="451090"/>
                    <a:pt x="106167" y="450192"/>
                  </a:cubicBezTo>
                  <a:cubicBezTo>
                    <a:pt x="110654" y="460964"/>
                    <a:pt x="115142" y="469043"/>
                    <a:pt x="125911" y="470838"/>
                  </a:cubicBezTo>
                  <a:cubicBezTo>
                    <a:pt x="130398" y="471735"/>
                    <a:pt x="141167" y="471735"/>
                    <a:pt x="145655" y="469940"/>
                  </a:cubicBezTo>
                  <a:cubicBezTo>
                    <a:pt x="158219" y="464554"/>
                    <a:pt x="133988" y="436727"/>
                    <a:pt x="126808" y="431341"/>
                  </a:cubicBezTo>
                  <a:cubicBezTo>
                    <a:pt x="118731" y="408002"/>
                    <a:pt x="113347" y="381073"/>
                    <a:pt x="125013" y="358631"/>
                  </a:cubicBezTo>
                  <a:cubicBezTo>
                    <a:pt x="133988" y="340678"/>
                    <a:pt x="150142" y="326316"/>
                    <a:pt x="158219" y="303874"/>
                  </a:cubicBezTo>
                  <a:cubicBezTo>
                    <a:pt x="211168" y="316441"/>
                    <a:pt x="262323" y="331702"/>
                    <a:pt x="349375" y="318237"/>
                  </a:cubicBezTo>
                  <a:cubicBezTo>
                    <a:pt x="356555" y="323622"/>
                    <a:pt x="363734" y="328111"/>
                    <a:pt x="371811" y="329906"/>
                  </a:cubicBezTo>
                  <a:cubicBezTo>
                    <a:pt x="374504" y="348757"/>
                    <a:pt x="378093" y="361324"/>
                    <a:pt x="386170" y="373891"/>
                  </a:cubicBezTo>
                  <a:close/>
                </a:path>
              </a:pathLst>
            </a:custGeom>
            <a:solidFill>
              <a:srgbClr val="FFFFFF"/>
            </a:solidFill>
            <a:ln w="8971"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B0D5FCEA-8C23-B64E-4DB5-8B72076EB93B}"/>
                </a:ext>
              </a:extLst>
            </p:cNvPr>
            <p:cNvSpPr/>
            <p:nvPr/>
          </p:nvSpPr>
          <p:spPr>
            <a:xfrm>
              <a:off x="822958" y="4332055"/>
              <a:ext cx="938224" cy="640929"/>
            </a:xfrm>
            <a:custGeom>
              <a:avLst/>
              <a:gdLst>
                <a:gd name="connsiteX0" fmla="*/ 918088 w 938224"/>
                <a:gd name="connsiteY0" fmla="*/ 156421 h 640929"/>
                <a:gd name="connsiteX1" fmla="*/ 880395 w 938224"/>
                <a:gd name="connsiteY1" fmla="*/ 106152 h 640929"/>
                <a:gd name="connsiteX2" fmla="*/ 841805 w 938224"/>
                <a:gd name="connsiteY2" fmla="*/ 43316 h 640929"/>
                <a:gd name="connsiteX3" fmla="*/ 837318 w 938224"/>
                <a:gd name="connsiteY3" fmla="*/ 32544 h 640929"/>
                <a:gd name="connsiteX4" fmla="*/ 837318 w 938224"/>
                <a:gd name="connsiteY4" fmla="*/ 30749 h 640929"/>
                <a:gd name="connsiteX5" fmla="*/ 838215 w 938224"/>
                <a:gd name="connsiteY5" fmla="*/ 20875 h 640929"/>
                <a:gd name="connsiteX6" fmla="*/ 829241 w 938224"/>
                <a:gd name="connsiteY6" fmla="*/ 15489 h 640929"/>
                <a:gd name="connsiteX7" fmla="*/ 824753 w 938224"/>
                <a:gd name="connsiteY7" fmla="*/ 19080 h 640929"/>
                <a:gd name="connsiteX8" fmla="*/ 819369 w 938224"/>
                <a:gd name="connsiteY8" fmla="*/ 9205 h 640929"/>
                <a:gd name="connsiteX9" fmla="*/ 808599 w 938224"/>
                <a:gd name="connsiteY9" fmla="*/ 229 h 640929"/>
                <a:gd name="connsiteX10" fmla="*/ 796933 w 938224"/>
                <a:gd name="connsiteY10" fmla="*/ 4717 h 640929"/>
                <a:gd name="connsiteX11" fmla="*/ 796933 w 938224"/>
                <a:gd name="connsiteY11" fmla="*/ 10103 h 640929"/>
                <a:gd name="connsiteX12" fmla="*/ 764624 w 938224"/>
                <a:gd name="connsiteY12" fmla="*/ 15489 h 640929"/>
                <a:gd name="connsiteX13" fmla="*/ 743983 w 938224"/>
                <a:gd name="connsiteY13" fmla="*/ 32544 h 640929"/>
                <a:gd name="connsiteX14" fmla="*/ 743983 w 938224"/>
                <a:gd name="connsiteY14" fmla="*/ 41521 h 640929"/>
                <a:gd name="connsiteX15" fmla="*/ 743086 w 938224"/>
                <a:gd name="connsiteY15" fmla="*/ 41521 h 640929"/>
                <a:gd name="connsiteX16" fmla="*/ 656931 w 938224"/>
                <a:gd name="connsiteY16" fmla="*/ 61269 h 640929"/>
                <a:gd name="connsiteX17" fmla="*/ 499878 w 938224"/>
                <a:gd name="connsiteY17" fmla="*/ 75632 h 640929"/>
                <a:gd name="connsiteX18" fmla="*/ 343722 w 938224"/>
                <a:gd name="connsiteY18" fmla="*/ 86404 h 640929"/>
                <a:gd name="connsiteX19" fmla="*/ 241413 w 938224"/>
                <a:gd name="connsiteY19" fmla="*/ 71144 h 640929"/>
                <a:gd name="connsiteX20" fmla="*/ 86155 w 938224"/>
                <a:gd name="connsiteY20" fmla="*/ 95380 h 640929"/>
                <a:gd name="connsiteX21" fmla="*/ 85257 w 938224"/>
                <a:gd name="connsiteY21" fmla="*/ 96278 h 640929"/>
                <a:gd name="connsiteX22" fmla="*/ 65514 w 938224"/>
                <a:gd name="connsiteY22" fmla="*/ 109743 h 640929"/>
                <a:gd name="connsiteX23" fmla="*/ 51154 w 938224"/>
                <a:gd name="connsiteY23" fmla="*/ 127696 h 640929"/>
                <a:gd name="connsiteX24" fmla="*/ 48462 w 938224"/>
                <a:gd name="connsiteY24" fmla="*/ 227335 h 640929"/>
                <a:gd name="connsiteX25" fmla="*/ 53847 w 938224"/>
                <a:gd name="connsiteY25" fmla="*/ 317998 h 640929"/>
                <a:gd name="connsiteX26" fmla="*/ 32308 w 938224"/>
                <a:gd name="connsiteY26" fmla="*/ 350314 h 640929"/>
                <a:gd name="connsiteX27" fmla="*/ 7180 w 938224"/>
                <a:gd name="connsiteY27" fmla="*/ 416740 h 640929"/>
                <a:gd name="connsiteX28" fmla="*/ 13462 w 938224"/>
                <a:gd name="connsiteY28" fmla="*/ 416740 h 640929"/>
                <a:gd name="connsiteX29" fmla="*/ 0 w 938224"/>
                <a:gd name="connsiteY29" fmla="*/ 424819 h 640929"/>
                <a:gd name="connsiteX30" fmla="*/ 23334 w 938224"/>
                <a:gd name="connsiteY30" fmla="*/ 416740 h 640929"/>
                <a:gd name="connsiteX31" fmla="*/ 20641 w 938224"/>
                <a:gd name="connsiteY31" fmla="*/ 422126 h 640929"/>
                <a:gd name="connsiteX32" fmla="*/ 23334 w 938224"/>
                <a:gd name="connsiteY32" fmla="*/ 420331 h 640929"/>
                <a:gd name="connsiteX33" fmla="*/ 23334 w 938224"/>
                <a:gd name="connsiteY33" fmla="*/ 432001 h 640929"/>
                <a:gd name="connsiteX34" fmla="*/ 36795 w 938224"/>
                <a:gd name="connsiteY34" fmla="*/ 581909 h 640929"/>
                <a:gd name="connsiteX35" fmla="*/ 37693 w 938224"/>
                <a:gd name="connsiteY35" fmla="*/ 591783 h 640929"/>
                <a:gd name="connsiteX36" fmla="*/ 40385 w 938224"/>
                <a:gd name="connsiteY36" fmla="*/ 596271 h 640929"/>
                <a:gd name="connsiteX37" fmla="*/ 48462 w 938224"/>
                <a:gd name="connsiteY37" fmla="*/ 597169 h 640929"/>
                <a:gd name="connsiteX38" fmla="*/ 53847 w 938224"/>
                <a:gd name="connsiteY38" fmla="*/ 627689 h 640929"/>
                <a:gd name="connsiteX39" fmla="*/ 59232 w 938224"/>
                <a:gd name="connsiteY39" fmla="*/ 633973 h 640929"/>
                <a:gd name="connsiteX40" fmla="*/ 64616 w 938224"/>
                <a:gd name="connsiteY40" fmla="*/ 636666 h 640929"/>
                <a:gd name="connsiteX41" fmla="*/ 65514 w 938224"/>
                <a:gd name="connsiteY41" fmla="*/ 637564 h 640929"/>
                <a:gd name="connsiteX42" fmla="*/ 80770 w 938224"/>
                <a:gd name="connsiteY42" fmla="*/ 640256 h 640929"/>
                <a:gd name="connsiteX43" fmla="*/ 104104 w 938224"/>
                <a:gd name="connsiteY43" fmla="*/ 640256 h 640929"/>
                <a:gd name="connsiteX44" fmla="*/ 116668 w 938224"/>
                <a:gd name="connsiteY44" fmla="*/ 620508 h 640929"/>
                <a:gd name="connsiteX45" fmla="*/ 94232 w 938224"/>
                <a:gd name="connsiteY45" fmla="*/ 589090 h 640929"/>
                <a:gd name="connsiteX46" fmla="*/ 89745 w 938224"/>
                <a:gd name="connsiteY46" fmla="*/ 551389 h 640929"/>
                <a:gd name="connsiteX47" fmla="*/ 108591 w 938224"/>
                <a:gd name="connsiteY47" fmla="*/ 445465 h 640929"/>
                <a:gd name="connsiteX48" fmla="*/ 140002 w 938224"/>
                <a:gd name="connsiteY48" fmla="*/ 537026 h 640929"/>
                <a:gd name="connsiteX49" fmla="*/ 152566 w 938224"/>
                <a:gd name="connsiteY49" fmla="*/ 575625 h 640929"/>
                <a:gd name="connsiteX50" fmla="*/ 167823 w 938224"/>
                <a:gd name="connsiteY50" fmla="*/ 586397 h 640929"/>
                <a:gd name="connsiteX51" fmla="*/ 205515 w 938224"/>
                <a:gd name="connsiteY51" fmla="*/ 626792 h 640929"/>
                <a:gd name="connsiteX52" fmla="*/ 238721 w 938224"/>
                <a:gd name="connsiteY52" fmla="*/ 619610 h 640929"/>
                <a:gd name="connsiteX53" fmla="*/ 197438 w 938224"/>
                <a:gd name="connsiteY53" fmla="*/ 562160 h 640929"/>
                <a:gd name="connsiteX54" fmla="*/ 173207 w 938224"/>
                <a:gd name="connsiteY54" fmla="*/ 468804 h 640929"/>
                <a:gd name="connsiteX55" fmla="*/ 201925 w 938224"/>
                <a:gd name="connsiteY55" fmla="*/ 416740 h 640929"/>
                <a:gd name="connsiteX56" fmla="*/ 210003 w 938224"/>
                <a:gd name="connsiteY56" fmla="*/ 416740 h 640929"/>
                <a:gd name="connsiteX57" fmla="*/ 211797 w 938224"/>
                <a:gd name="connsiteY57" fmla="*/ 421229 h 640929"/>
                <a:gd name="connsiteX58" fmla="*/ 214490 w 938224"/>
                <a:gd name="connsiteY58" fmla="*/ 427512 h 640929"/>
                <a:gd name="connsiteX59" fmla="*/ 220772 w 938224"/>
                <a:gd name="connsiteY59" fmla="*/ 430205 h 640929"/>
                <a:gd name="connsiteX60" fmla="*/ 224362 w 938224"/>
                <a:gd name="connsiteY60" fmla="*/ 415843 h 640929"/>
                <a:gd name="connsiteX61" fmla="*/ 231541 w 938224"/>
                <a:gd name="connsiteY61" fmla="*/ 414047 h 640929"/>
                <a:gd name="connsiteX62" fmla="*/ 236028 w 938224"/>
                <a:gd name="connsiteY62" fmla="*/ 423024 h 640929"/>
                <a:gd name="connsiteX63" fmla="*/ 237823 w 938224"/>
                <a:gd name="connsiteY63" fmla="*/ 425717 h 640929"/>
                <a:gd name="connsiteX64" fmla="*/ 241413 w 938224"/>
                <a:gd name="connsiteY64" fmla="*/ 425717 h 640929"/>
                <a:gd name="connsiteX65" fmla="*/ 244106 w 938224"/>
                <a:gd name="connsiteY65" fmla="*/ 407764 h 640929"/>
                <a:gd name="connsiteX66" fmla="*/ 255772 w 938224"/>
                <a:gd name="connsiteY66" fmla="*/ 396992 h 640929"/>
                <a:gd name="connsiteX67" fmla="*/ 255772 w 938224"/>
                <a:gd name="connsiteY67" fmla="*/ 396992 h 640929"/>
                <a:gd name="connsiteX68" fmla="*/ 259362 w 938224"/>
                <a:gd name="connsiteY68" fmla="*/ 397890 h 640929"/>
                <a:gd name="connsiteX69" fmla="*/ 325773 w 938224"/>
                <a:gd name="connsiteY69" fmla="*/ 411355 h 640929"/>
                <a:gd name="connsiteX70" fmla="*/ 452313 w 938224"/>
                <a:gd name="connsiteY70" fmla="*/ 421229 h 640929"/>
                <a:gd name="connsiteX71" fmla="*/ 532186 w 938224"/>
                <a:gd name="connsiteY71" fmla="*/ 420331 h 640929"/>
                <a:gd name="connsiteX72" fmla="*/ 542955 w 938224"/>
                <a:gd name="connsiteY72" fmla="*/ 498427 h 640929"/>
                <a:gd name="connsiteX73" fmla="*/ 542058 w 938224"/>
                <a:gd name="connsiteY73" fmla="*/ 578318 h 640929"/>
                <a:gd name="connsiteX74" fmla="*/ 541160 w 938224"/>
                <a:gd name="connsiteY74" fmla="*/ 583704 h 640929"/>
                <a:gd name="connsiteX75" fmla="*/ 542058 w 938224"/>
                <a:gd name="connsiteY75" fmla="*/ 589090 h 640929"/>
                <a:gd name="connsiteX76" fmla="*/ 545648 w 938224"/>
                <a:gd name="connsiteY76" fmla="*/ 594476 h 640929"/>
                <a:gd name="connsiteX77" fmla="*/ 551930 w 938224"/>
                <a:gd name="connsiteY77" fmla="*/ 596271 h 640929"/>
                <a:gd name="connsiteX78" fmla="*/ 551930 w 938224"/>
                <a:gd name="connsiteY78" fmla="*/ 597169 h 640929"/>
                <a:gd name="connsiteX79" fmla="*/ 551930 w 938224"/>
                <a:gd name="connsiteY79" fmla="*/ 616020 h 640929"/>
                <a:gd name="connsiteX80" fmla="*/ 559109 w 938224"/>
                <a:gd name="connsiteY80" fmla="*/ 627689 h 640929"/>
                <a:gd name="connsiteX81" fmla="*/ 571673 w 938224"/>
                <a:gd name="connsiteY81" fmla="*/ 635768 h 640929"/>
                <a:gd name="connsiteX82" fmla="*/ 575263 w 938224"/>
                <a:gd name="connsiteY82" fmla="*/ 637564 h 640929"/>
                <a:gd name="connsiteX83" fmla="*/ 578853 w 938224"/>
                <a:gd name="connsiteY83" fmla="*/ 638461 h 640929"/>
                <a:gd name="connsiteX84" fmla="*/ 616546 w 938224"/>
                <a:gd name="connsiteY84" fmla="*/ 638461 h 640929"/>
                <a:gd name="connsiteX85" fmla="*/ 619238 w 938224"/>
                <a:gd name="connsiteY85" fmla="*/ 636666 h 640929"/>
                <a:gd name="connsiteX86" fmla="*/ 621931 w 938224"/>
                <a:gd name="connsiteY86" fmla="*/ 631280 h 640929"/>
                <a:gd name="connsiteX87" fmla="*/ 619238 w 938224"/>
                <a:gd name="connsiteY87" fmla="*/ 618713 h 640929"/>
                <a:gd name="connsiteX88" fmla="*/ 612059 w 938224"/>
                <a:gd name="connsiteY88" fmla="*/ 607043 h 640929"/>
                <a:gd name="connsiteX89" fmla="*/ 604879 w 938224"/>
                <a:gd name="connsiteY89" fmla="*/ 597169 h 640929"/>
                <a:gd name="connsiteX90" fmla="*/ 595905 w 938224"/>
                <a:gd name="connsiteY90" fmla="*/ 585499 h 640929"/>
                <a:gd name="connsiteX91" fmla="*/ 595905 w 938224"/>
                <a:gd name="connsiteY91" fmla="*/ 582807 h 640929"/>
                <a:gd name="connsiteX92" fmla="*/ 595905 w 938224"/>
                <a:gd name="connsiteY92" fmla="*/ 515482 h 640929"/>
                <a:gd name="connsiteX93" fmla="*/ 602187 w 938224"/>
                <a:gd name="connsiteY93" fmla="*/ 493939 h 640929"/>
                <a:gd name="connsiteX94" fmla="*/ 612059 w 938224"/>
                <a:gd name="connsiteY94" fmla="*/ 582807 h 640929"/>
                <a:gd name="connsiteX95" fmla="*/ 621931 w 938224"/>
                <a:gd name="connsiteY95" fmla="*/ 595374 h 640929"/>
                <a:gd name="connsiteX96" fmla="*/ 648854 w 938224"/>
                <a:gd name="connsiteY96" fmla="*/ 624996 h 640929"/>
                <a:gd name="connsiteX97" fmla="*/ 681162 w 938224"/>
                <a:gd name="connsiteY97" fmla="*/ 625894 h 640929"/>
                <a:gd name="connsiteX98" fmla="*/ 654239 w 938224"/>
                <a:gd name="connsiteY98" fmla="*/ 571137 h 640929"/>
                <a:gd name="connsiteX99" fmla="*/ 642572 w 938224"/>
                <a:gd name="connsiteY99" fmla="*/ 495734 h 640929"/>
                <a:gd name="connsiteX100" fmla="*/ 656034 w 938224"/>
                <a:gd name="connsiteY100" fmla="*/ 398787 h 640929"/>
                <a:gd name="connsiteX101" fmla="*/ 703598 w 938224"/>
                <a:gd name="connsiteY101" fmla="*/ 351212 h 640929"/>
                <a:gd name="connsiteX102" fmla="*/ 707188 w 938224"/>
                <a:gd name="connsiteY102" fmla="*/ 348519 h 640929"/>
                <a:gd name="connsiteX103" fmla="*/ 766419 w 938224"/>
                <a:gd name="connsiteY103" fmla="*/ 269525 h 640929"/>
                <a:gd name="connsiteX104" fmla="*/ 801420 w 938224"/>
                <a:gd name="connsiteY104" fmla="*/ 237210 h 640929"/>
                <a:gd name="connsiteX105" fmla="*/ 840010 w 938224"/>
                <a:gd name="connsiteY105" fmla="*/ 234517 h 640929"/>
                <a:gd name="connsiteX106" fmla="*/ 898344 w 938224"/>
                <a:gd name="connsiteY106" fmla="*/ 224642 h 640929"/>
                <a:gd name="connsiteX107" fmla="*/ 924370 w 938224"/>
                <a:gd name="connsiteY107" fmla="*/ 213871 h 640929"/>
                <a:gd name="connsiteX108" fmla="*/ 918088 w 938224"/>
                <a:gd name="connsiteY108" fmla="*/ 156421 h 640929"/>
                <a:gd name="connsiteX109" fmla="*/ 68206 w 938224"/>
                <a:gd name="connsiteY109" fmla="*/ 335054 h 640929"/>
                <a:gd name="connsiteX110" fmla="*/ 62821 w 938224"/>
                <a:gd name="connsiteY110" fmla="*/ 323384 h 640929"/>
                <a:gd name="connsiteX111" fmla="*/ 60129 w 938224"/>
                <a:gd name="connsiteY111" fmla="*/ 320691 h 640929"/>
                <a:gd name="connsiteX112" fmla="*/ 55642 w 938224"/>
                <a:gd name="connsiteY112" fmla="*/ 231824 h 640929"/>
                <a:gd name="connsiteX113" fmla="*/ 62821 w 938224"/>
                <a:gd name="connsiteY113" fmla="*/ 259651 h 640929"/>
                <a:gd name="connsiteX114" fmla="*/ 68206 w 938224"/>
                <a:gd name="connsiteY114" fmla="*/ 335054 h 640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938224" h="640929">
                  <a:moveTo>
                    <a:pt x="918088" y="156421"/>
                  </a:moveTo>
                  <a:cubicBezTo>
                    <a:pt x="903729" y="139365"/>
                    <a:pt x="892959" y="122310"/>
                    <a:pt x="880395" y="106152"/>
                  </a:cubicBezTo>
                  <a:cubicBezTo>
                    <a:pt x="879498" y="80120"/>
                    <a:pt x="864241" y="55883"/>
                    <a:pt x="841805" y="43316"/>
                  </a:cubicBezTo>
                  <a:cubicBezTo>
                    <a:pt x="840907" y="39726"/>
                    <a:pt x="839113" y="36135"/>
                    <a:pt x="837318" y="32544"/>
                  </a:cubicBezTo>
                  <a:cubicBezTo>
                    <a:pt x="837318" y="31647"/>
                    <a:pt x="837318" y="31647"/>
                    <a:pt x="837318" y="30749"/>
                  </a:cubicBezTo>
                  <a:cubicBezTo>
                    <a:pt x="838215" y="27158"/>
                    <a:pt x="839113" y="23568"/>
                    <a:pt x="838215" y="20875"/>
                  </a:cubicBezTo>
                  <a:cubicBezTo>
                    <a:pt x="837318" y="17284"/>
                    <a:pt x="832830" y="14591"/>
                    <a:pt x="829241" y="15489"/>
                  </a:cubicBezTo>
                  <a:cubicBezTo>
                    <a:pt x="827446" y="16387"/>
                    <a:pt x="825651" y="17284"/>
                    <a:pt x="824753" y="19080"/>
                  </a:cubicBezTo>
                  <a:cubicBezTo>
                    <a:pt x="822958" y="15489"/>
                    <a:pt x="822061" y="11898"/>
                    <a:pt x="819369" y="9205"/>
                  </a:cubicBezTo>
                  <a:cubicBezTo>
                    <a:pt x="816676" y="5615"/>
                    <a:pt x="813087" y="2024"/>
                    <a:pt x="808599" y="229"/>
                  </a:cubicBezTo>
                  <a:cubicBezTo>
                    <a:pt x="804112" y="-669"/>
                    <a:pt x="798727" y="1126"/>
                    <a:pt x="796933" y="4717"/>
                  </a:cubicBezTo>
                  <a:cubicBezTo>
                    <a:pt x="796035" y="6512"/>
                    <a:pt x="796035" y="8308"/>
                    <a:pt x="796933" y="10103"/>
                  </a:cubicBezTo>
                  <a:cubicBezTo>
                    <a:pt x="787061" y="12796"/>
                    <a:pt x="773599" y="11898"/>
                    <a:pt x="764624" y="15489"/>
                  </a:cubicBezTo>
                  <a:cubicBezTo>
                    <a:pt x="756548" y="19080"/>
                    <a:pt x="746676" y="23568"/>
                    <a:pt x="743983" y="32544"/>
                  </a:cubicBezTo>
                  <a:cubicBezTo>
                    <a:pt x="743086" y="35237"/>
                    <a:pt x="743086" y="38828"/>
                    <a:pt x="743983" y="41521"/>
                  </a:cubicBezTo>
                  <a:cubicBezTo>
                    <a:pt x="743983" y="41521"/>
                    <a:pt x="743983" y="41521"/>
                    <a:pt x="743086" y="41521"/>
                  </a:cubicBezTo>
                  <a:cubicBezTo>
                    <a:pt x="719752" y="42418"/>
                    <a:pt x="666803" y="55883"/>
                    <a:pt x="656931" y="61269"/>
                  </a:cubicBezTo>
                  <a:cubicBezTo>
                    <a:pt x="602187" y="60372"/>
                    <a:pt x="556417" y="67553"/>
                    <a:pt x="499878" y="75632"/>
                  </a:cubicBezTo>
                  <a:cubicBezTo>
                    <a:pt x="446928" y="84608"/>
                    <a:pt x="396671" y="88199"/>
                    <a:pt x="343722" y="86404"/>
                  </a:cubicBezTo>
                  <a:cubicBezTo>
                    <a:pt x="314106" y="78325"/>
                    <a:pt x="272824" y="73836"/>
                    <a:pt x="241413" y="71144"/>
                  </a:cubicBezTo>
                  <a:cubicBezTo>
                    <a:pt x="180387" y="65758"/>
                    <a:pt x="113078" y="66655"/>
                    <a:pt x="86155" y="95380"/>
                  </a:cubicBezTo>
                  <a:cubicBezTo>
                    <a:pt x="86155" y="95380"/>
                    <a:pt x="86155" y="95380"/>
                    <a:pt x="85257" y="96278"/>
                  </a:cubicBezTo>
                  <a:cubicBezTo>
                    <a:pt x="78078" y="98971"/>
                    <a:pt x="70898" y="104357"/>
                    <a:pt x="65514" y="109743"/>
                  </a:cubicBezTo>
                  <a:cubicBezTo>
                    <a:pt x="59232" y="115129"/>
                    <a:pt x="54744" y="121412"/>
                    <a:pt x="51154" y="127696"/>
                  </a:cubicBezTo>
                  <a:cubicBezTo>
                    <a:pt x="37693" y="153728"/>
                    <a:pt x="43077" y="187839"/>
                    <a:pt x="48462" y="227335"/>
                  </a:cubicBezTo>
                  <a:cubicBezTo>
                    <a:pt x="52052" y="256958"/>
                    <a:pt x="56539" y="289273"/>
                    <a:pt x="53847" y="317998"/>
                  </a:cubicBezTo>
                  <a:cubicBezTo>
                    <a:pt x="40385" y="319794"/>
                    <a:pt x="35898" y="334156"/>
                    <a:pt x="32308" y="350314"/>
                  </a:cubicBezTo>
                  <a:cubicBezTo>
                    <a:pt x="27821" y="372755"/>
                    <a:pt x="32308" y="404173"/>
                    <a:pt x="7180" y="416740"/>
                  </a:cubicBezTo>
                  <a:cubicBezTo>
                    <a:pt x="8974" y="417638"/>
                    <a:pt x="11667" y="416740"/>
                    <a:pt x="13462" y="416740"/>
                  </a:cubicBezTo>
                  <a:cubicBezTo>
                    <a:pt x="10769" y="420331"/>
                    <a:pt x="3590" y="423922"/>
                    <a:pt x="0" y="424819"/>
                  </a:cubicBezTo>
                  <a:cubicBezTo>
                    <a:pt x="9872" y="425717"/>
                    <a:pt x="17949" y="422126"/>
                    <a:pt x="23334" y="416740"/>
                  </a:cubicBezTo>
                  <a:cubicBezTo>
                    <a:pt x="22436" y="418536"/>
                    <a:pt x="21539" y="420331"/>
                    <a:pt x="20641" y="422126"/>
                  </a:cubicBezTo>
                  <a:cubicBezTo>
                    <a:pt x="21539" y="422126"/>
                    <a:pt x="22436" y="421229"/>
                    <a:pt x="23334" y="420331"/>
                  </a:cubicBezTo>
                  <a:cubicBezTo>
                    <a:pt x="22436" y="423922"/>
                    <a:pt x="23334" y="428410"/>
                    <a:pt x="23334" y="432001"/>
                  </a:cubicBezTo>
                  <a:cubicBezTo>
                    <a:pt x="29616" y="488553"/>
                    <a:pt x="39488" y="521766"/>
                    <a:pt x="36795" y="581909"/>
                  </a:cubicBezTo>
                  <a:cubicBezTo>
                    <a:pt x="36795" y="585499"/>
                    <a:pt x="36795" y="588192"/>
                    <a:pt x="37693" y="591783"/>
                  </a:cubicBezTo>
                  <a:cubicBezTo>
                    <a:pt x="38590" y="593578"/>
                    <a:pt x="38590" y="594476"/>
                    <a:pt x="40385" y="596271"/>
                  </a:cubicBezTo>
                  <a:cubicBezTo>
                    <a:pt x="43077" y="598964"/>
                    <a:pt x="45770" y="598964"/>
                    <a:pt x="48462" y="597169"/>
                  </a:cubicBezTo>
                  <a:cubicBezTo>
                    <a:pt x="48462" y="602555"/>
                    <a:pt x="50257" y="622303"/>
                    <a:pt x="53847" y="627689"/>
                  </a:cubicBezTo>
                  <a:cubicBezTo>
                    <a:pt x="54744" y="630382"/>
                    <a:pt x="57437" y="632178"/>
                    <a:pt x="59232" y="633973"/>
                  </a:cubicBezTo>
                  <a:cubicBezTo>
                    <a:pt x="61026" y="634870"/>
                    <a:pt x="62821" y="635768"/>
                    <a:pt x="64616" y="636666"/>
                  </a:cubicBezTo>
                  <a:lnTo>
                    <a:pt x="65514" y="637564"/>
                  </a:lnTo>
                  <a:cubicBezTo>
                    <a:pt x="70001" y="639359"/>
                    <a:pt x="75386" y="640256"/>
                    <a:pt x="80770" y="640256"/>
                  </a:cubicBezTo>
                  <a:cubicBezTo>
                    <a:pt x="87950" y="641154"/>
                    <a:pt x="96924" y="641154"/>
                    <a:pt x="104104" y="640256"/>
                  </a:cubicBezTo>
                  <a:cubicBezTo>
                    <a:pt x="115771" y="637564"/>
                    <a:pt x="120258" y="631280"/>
                    <a:pt x="116668" y="620508"/>
                  </a:cubicBezTo>
                  <a:cubicBezTo>
                    <a:pt x="113078" y="609736"/>
                    <a:pt x="101411" y="597169"/>
                    <a:pt x="94232" y="589090"/>
                  </a:cubicBezTo>
                  <a:cubicBezTo>
                    <a:pt x="92437" y="577421"/>
                    <a:pt x="90642" y="563058"/>
                    <a:pt x="89745" y="551389"/>
                  </a:cubicBezTo>
                  <a:cubicBezTo>
                    <a:pt x="86155" y="512789"/>
                    <a:pt x="84360" y="478679"/>
                    <a:pt x="108591" y="445465"/>
                  </a:cubicBezTo>
                  <a:cubicBezTo>
                    <a:pt x="115771" y="483167"/>
                    <a:pt x="127437" y="502018"/>
                    <a:pt x="140002" y="537026"/>
                  </a:cubicBezTo>
                  <a:cubicBezTo>
                    <a:pt x="146284" y="554082"/>
                    <a:pt x="147181" y="560365"/>
                    <a:pt x="152566" y="575625"/>
                  </a:cubicBezTo>
                  <a:cubicBezTo>
                    <a:pt x="156156" y="585499"/>
                    <a:pt x="160643" y="589090"/>
                    <a:pt x="167823" y="586397"/>
                  </a:cubicBezTo>
                  <a:cubicBezTo>
                    <a:pt x="168720" y="619610"/>
                    <a:pt x="183079" y="626792"/>
                    <a:pt x="205515" y="626792"/>
                  </a:cubicBezTo>
                  <a:cubicBezTo>
                    <a:pt x="212695" y="626792"/>
                    <a:pt x="236926" y="627689"/>
                    <a:pt x="238721" y="619610"/>
                  </a:cubicBezTo>
                  <a:cubicBezTo>
                    <a:pt x="241413" y="606146"/>
                    <a:pt x="205515" y="571137"/>
                    <a:pt x="197438" y="562160"/>
                  </a:cubicBezTo>
                  <a:cubicBezTo>
                    <a:pt x="182182" y="535231"/>
                    <a:pt x="166925" y="500222"/>
                    <a:pt x="173207" y="468804"/>
                  </a:cubicBezTo>
                  <a:cubicBezTo>
                    <a:pt x="177694" y="446363"/>
                    <a:pt x="189361" y="436489"/>
                    <a:pt x="201925" y="416740"/>
                  </a:cubicBezTo>
                  <a:cubicBezTo>
                    <a:pt x="204618" y="416740"/>
                    <a:pt x="207310" y="416740"/>
                    <a:pt x="210003" y="416740"/>
                  </a:cubicBezTo>
                  <a:cubicBezTo>
                    <a:pt x="210900" y="418536"/>
                    <a:pt x="210900" y="419433"/>
                    <a:pt x="211797" y="421229"/>
                  </a:cubicBezTo>
                  <a:cubicBezTo>
                    <a:pt x="212695" y="423024"/>
                    <a:pt x="213592" y="425717"/>
                    <a:pt x="214490" y="427512"/>
                  </a:cubicBezTo>
                  <a:cubicBezTo>
                    <a:pt x="216285" y="429308"/>
                    <a:pt x="218080" y="431103"/>
                    <a:pt x="220772" y="430205"/>
                  </a:cubicBezTo>
                  <a:cubicBezTo>
                    <a:pt x="222567" y="425717"/>
                    <a:pt x="223464" y="420331"/>
                    <a:pt x="224362" y="415843"/>
                  </a:cubicBezTo>
                  <a:cubicBezTo>
                    <a:pt x="227054" y="415843"/>
                    <a:pt x="228849" y="414945"/>
                    <a:pt x="231541" y="414047"/>
                  </a:cubicBezTo>
                  <a:cubicBezTo>
                    <a:pt x="233336" y="416740"/>
                    <a:pt x="234234" y="420331"/>
                    <a:pt x="236028" y="423024"/>
                  </a:cubicBezTo>
                  <a:cubicBezTo>
                    <a:pt x="236926" y="423922"/>
                    <a:pt x="236926" y="424819"/>
                    <a:pt x="237823" y="425717"/>
                  </a:cubicBezTo>
                  <a:cubicBezTo>
                    <a:pt x="238721" y="426615"/>
                    <a:pt x="240516" y="426615"/>
                    <a:pt x="241413" y="425717"/>
                  </a:cubicBezTo>
                  <a:cubicBezTo>
                    <a:pt x="242311" y="420331"/>
                    <a:pt x="243208" y="414047"/>
                    <a:pt x="244106" y="407764"/>
                  </a:cubicBezTo>
                  <a:cubicBezTo>
                    <a:pt x="248593" y="405071"/>
                    <a:pt x="252183" y="401480"/>
                    <a:pt x="255772" y="396992"/>
                  </a:cubicBezTo>
                  <a:cubicBezTo>
                    <a:pt x="255772" y="396992"/>
                    <a:pt x="255772" y="396992"/>
                    <a:pt x="255772" y="396992"/>
                  </a:cubicBezTo>
                  <a:cubicBezTo>
                    <a:pt x="256670" y="396992"/>
                    <a:pt x="257567" y="396992"/>
                    <a:pt x="259362" y="397890"/>
                  </a:cubicBezTo>
                  <a:cubicBezTo>
                    <a:pt x="281798" y="401480"/>
                    <a:pt x="305132" y="402378"/>
                    <a:pt x="325773" y="411355"/>
                  </a:cubicBezTo>
                  <a:cubicBezTo>
                    <a:pt x="366158" y="427512"/>
                    <a:pt x="410133" y="426615"/>
                    <a:pt x="452313" y="421229"/>
                  </a:cubicBezTo>
                  <a:cubicBezTo>
                    <a:pt x="479237" y="417638"/>
                    <a:pt x="506160" y="423024"/>
                    <a:pt x="532186" y="420331"/>
                  </a:cubicBezTo>
                  <a:cubicBezTo>
                    <a:pt x="533981" y="449954"/>
                    <a:pt x="536673" y="472395"/>
                    <a:pt x="542955" y="498427"/>
                  </a:cubicBezTo>
                  <a:cubicBezTo>
                    <a:pt x="546545" y="527152"/>
                    <a:pt x="546545" y="549593"/>
                    <a:pt x="542058" y="578318"/>
                  </a:cubicBezTo>
                  <a:cubicBezTo>
                    <a:pt x="542058" y="580114"/>
                    <a:pt x="541160" y="581909"/>
                    <a:pt x="541160" y="583704"/>
                  </a:cubicBezTo>
                  <a:cubicBezTo>
                    <a:pt x="541160" y="585499"/>
                    <a:pt x="541160" y="587295"/>
                    <a:pt x="542058" y="589090"/>
                  </a:cubicBezTo>
                  <a:cubicBezTo>
                    <a:pt x="542058" y="590885"/>
                    <a:pt x="543853" y="593578"/>
                    <a:pt x="545648" y="594476"/>
                  </a:cubicBezTo>
                  <a:cubicBezTo>
                    <a:pt x="547442" y="596271"/>
                    <a:pt x="549237" y="596271"/>
                    <a:pt x="551930" y="596271"/>
                  </a:cubicBezTo>
                  <a:cubicBezTo>
                    <a:pt x="551930" y="596271"/>
                    <a:pt x="551930" y="597169"/>
                    <a:pt x="551930" y="597169"/>
                  </a:cubicBezTo>
                  <a:cubicBezTo>
                    <a:pt x="550135" y="602555"/>
                    <a:pt x="550135" y="610634"/>
                    <a:pt x="551930" y="616020"/>
                  </a:cubicBezTo>
                  <a:cubicBezTo>
                    <a:pt x="552827" y="619610"/>
                    <a:pt x="555520" y="624099"/>
                    <a:pt x="559109" y="627689"/>
                  </a:cubicBezTo>
                  <a:cubicBezTo>
                    <a:pt x="562699" y="631280"/>
                    <a:pt x="566289" y="633973"/>
                    <a:pt x="571673" y="635768"/>
                  </a:cubicBezTo>
                  <a:cubicBezTo>
                    <a:pt x="572571" y="636666"/>
                    <a:pt x="574366" y="636666"/>
                    <a:pt x="575263" y="637564"/>
                  </a:cubicBezTo>
                  <a:cubicBezTo>
                    <a:pt x="576161" y="637564"/>
                    <a:pt x="577956" y="638461"/>
                    <a:pt x="578853" y="638461"/>
                  </a:cubicBezTo>
                  <a:cubicBezTo>
                    <a:pt x="586930" y="641154"/>
                    <a:pt x="607571" y="642052"/>
                    <a:pt x="616546" y="638461"/>
                  </a:cubicBezTo>
                  <a:cubicBezTo>
                    <a:pt x="617443" y="637564"/>
                    <a:pt x="618341" y="637564"/>
                    <a:pt x="619238" y="636666"/>
                  </a:cubicBezTo>
                  <a:cubicBezTo>
                    <a:pt x="621033" y="634870"/>
                    <a:pt x="621033" y="633075"/>
                    <a:pt x="621931" y="631280"/>
                  </a:cubicBezTo>
                  <a:cubicBezTo>
                    <a:pt x="622828" y="627689"/>
                    <a:pt x="621033" y="622303"/>
                    <a:pt x="619238" y="618713"/>
                  </a:cubicBezTo>
                  <a:cubicBezTo>
                    <a:pt x="617443" y="614224"/>
                    <a:pt x="614751" y="610634"/>
                    <a:pt x="612059" y="607043"/>
                  </a:cubicBezTo>
                  <a:cubicBezTo>
                    <a:pt x="609366" y="603453"/>
                    <a:pt x="607571" y="599862"/>
                    <a:pt x="604879" y="597169"/>
                  </a:cubicBezTo>
                  <a:cubicBezTo>
                    <a:pt x="601289" y="592681"/>
                    <a:pt x="598597" y="589090"/>
                    <a:pt x="595905" y="585499"/>
                  </a:cubicBezTo>
                  <a:cubicBezTo>
                    <a:pt x="595905" y="584602"/>
                    <a:pt x="595905" y="583704"/>
                    <a:pt x="595905" y="582807"/>
                  </a:cubicBezTo>
                  <a:cubicBezTo>
                    <a:pt x="595007" y="559468"/>
                    <a:pt x="594110" y="538821"/>
                    <a:pt x="595905" y="515482"/>
                  </a:cubicBezTo>
                  <a:cubicBezTo>
                    <a:pt x="598597" y="508301"/>
                    <a:pt x="600392" y="501120"/>
                    <a:pt x="602187" y="493939"/>
                  </a:cubicBezTo>
                  <a:cubicBezTo>
                    <a:pt x="607571" y="515482"/>
                    <a:pt x="610264" y="537026"/>
                    <a:pt x="612059" y="582807"/>
                  </a:cubicBezTo>
                  <a:cubicBezTo>
                    <a:pt x="612059" y="590885"/>
                    <a:pt x="616546" y="595374"/>
                    <a:pt x="621931" y="595374"/>
                  </a:cubicBezTo>
                  <a:cubicBezTo>
                    <a:pt x="625520" y="610634"/>
                    <a:pt x="630007" y="620508"/>
                    <a:pt x="648854" y="624996"/>
                  </a:cubicBezTo>
                  <a:cubicBezTo>
                    <a:pt x="656034" y="626792"/>
                    <a:pt x="673085" y="626792"/>
                    <a:pt x="681162" y="625894"/>
                  </a:cubicBezTo>
                  <a:cubicBezTo>
                    <a:pt x="704496" y="623201"/>
                    <a:pt x="659623" y="579216"/>
                    <a:pt x="654239" y="571137"/>
                  </a:cubicBezTo>
                  <a:cubicBezTo>
                    <a:pt x="647059" y="546003"/>
                    <a:pt x="642572" y="519971"/>
                    <a:pt x="642572" y="495734"/>
                  </a:cubicBezTo>
                  <a:cubicBezTo>
                    <a:pt x="651546" y="461623"/>
                    <a:pt x="655136" y="432898"/>
                    <a:pt x="656034" y="398787"/>
                  </a:cubicBezTo>
                  <a:cubicBezTo>
                    <a:pt x="676675" y="388015"/>
                    <a:pt x="691931" y="373653"/>
                    <a:pt x="703598" y="351212"/>
                  </a:cubicBezTo>
                  <a:cubicBezTo>
                    <a:pt x="703598" y="351212"/>
                    <a:pt x="705393" y="350314"/>
                    <a:pt x="707188" y="348519"/>
                  </a:cubicBezTo>
                  <a:cubicBezTo>
                    <a:pt x="732316" y="333259"/>
                    <a:pt x="759240" y="299148"/>
                    <a:pt x="766419" y="269525"/>
                  </a:cubicBezTo>
                  <a:cubicBezTo>
                    <a:pt x="783471" y="262344"/>
                    <a:pt x="793343" y="254265"/>
                    <a:pt x="801420" y="237210"/>
                  </a:cubicBezTo>
                  <a:cubicBezTo>
                    <a:pt x="814882" y="239005"/>
                    <a:pt x="826548" y="237210"/>
                    <a:pt x="840010" y="234517"/>
                  </a:cubicBezTo>
                  <a:cubicBezTo>
                    <a:pt x="867831" y="226438"/>
                    <a:pt x="868728" y="221052"/>
                    <a:pt x="898344" y="224642"/>
                  </a:cubicBezTo>
                  <a:cubicBezTo>
                    <a:pt x="910011" y="225540"/>
                    <a:pt x="918088" y="222847"/>
                    <a:pt x="924370" y="213871"/>
                  </a:cubicBezTo>
                  <a:cubicBezTo>
                    <a:pt x="945011" y="209382"/>
                    <a:pt x="942319" y="169886"/>
                    <a:pt x="918088" y="156421"/>
                  </a:cubicBezTo>
                  <a:close/>
                  <a:moveTo>
                    <a:pt x="68206" y="335054"/>
                  </a:moveTo>
                  <a:cubicBezTo>
                    <a:pt x="67308" y="330566"/>
                    <a:pt x="65514" y="326975"/>
                    <a:pt x="62821" y="323384"/>
                  </a:cubicBezTo>
                  <a:cubicBezTo>
                    <a:pt x="61924" y="322487"/>
                    <a:pt x="61026" y="321589"/>
                    <a:pt x="60129" y="320691"/>
                  </a:cubicBezTo>
                  <a:cubicBezTo>
                    <a:pt x="63719" y="291966"/>
                    <a:pt x="60129" y="261446"/>
                    <a:pt x="55642" y="231824"/>
                  </a:cubicBezTo>
                  <a:cubicBezTo>
                    <a:pt x="58334" y="240800"/>
                    <a:pt x="60129" y="250674"/>
                    <a:pt x="62821" y="259651"/>
                  </a:cubicBezTo>
                  <a:cubicBezTo>
                    <a:pt x="68206" y="282092"/>
                    <a:pt x="71796" y="306329"/>
                    <a:pt x="68206" y="335054"/>
                  </a:cubicBezTo>
                  <a:close/>
                </a:path>
              </a:pathLst>
            </a:custGeom>
            <a:solidFill>
              <a:srgbClr val="FFFFFF"/>
            </a:solidFill>
            <a:ln w="8971" cap="flat">
              <a:noFill/>
              <a:prstDash val="solid"/>
              <a:miter/>
            </a:ln>
          </p:spPr>
          <p:txBody>
            <a:bodyPr rtlCol="0" anchor="ctr"/>
            <a:lstStyle/>
            <a:p>
              <a:endParaRPr lang="en-US"/>
            </a:p>
          </p:txBody>
        </p:sp>
        <p:grpSp>
          <p:nvGrpSpPr>
            <p:cNvPr id="122" name="Graphic 5">
              <a:extLst>
                <a:ext uri="{FF2B5EF4-FFF2-40B4-BE49-F238E27FC236}">
                  <a16:creationId xmlns:a16="http://schemas.microsoft.com/office/drawing/2014/main" id="{6E862941-11B5-8429-B953-FEB1C2287CBC}"/>
                </a:ext>
              </a:extLst>
            </p:cNvPr>
            <p:cNvGrpSpPr/>
            <p:nvPr/>
          </p:nvGrpSpPr>
          <p:grpSpPr>
            <a:xfrm>
              <a:off x="0" y="2669828"/>
              <a:ext cx="2830546" cy="1200358"/>
              <a:chOff x="0" y="2669828"/>
              <a:chExt cx="2830546" cy="1200358"/>
            </a:xfrm>
          </p:grpSpPr>
          <p:sp>
            <p:nvSpPr>
              <p:cNvPr id="125" name="Freeform 124">
                <a:extLst>
                  <a:ext uri="{FF2B5EF4-FFF2-40B4-BE49-F238E27FC236}">
                    <a16:creationId xmlns:a16="http://schemas.microsoft.com/office/drawing/2014/main" id="{7FDCB116-B07A-8650-6450-F38138DDAE0F}"/>
                  </a:ext>
                </a:extLst>
              </p:cNvPr>
              <p:cNvSpPr/>
              <p:nvPr/>
            </p:nvSpPr>
            <p:spPr>
              <a:xfrm>
                <a:off x="2645672" y="3802813"/>
                <a:ext cx="184874" cy="67372"/>
              </a:xfrm>
              <a:custGeom>
                <a:avLst/>
                <a:gdLst>
                  <a:gd name="connsiteX0" fmla="*/ 154361 w 184874"/>
                  <a:gd name="connsiteY0" fmla="*/ 12422 h 67372"/>
                  <a:gd name="connsiteX1" fmla="*/ 55642 w 184874"/>
                  <a:gd name="connsiteY1" fmla="*/ 13319 h 67372"/>
                  <a:gd name="connsiteX2" fmla="*/ 0 w 184874"/>
                  <a:gd name="connsiteY2" fmla="*/ 34863 h 67372"/>
                  <a:gd name="connsiteX3" fmla="*/ 10769 w 184874"/>
                  <a:gd name="connsiteY3" fmla="*/ 41147 h 67372"/>
                  <a:gd name="connsiteX4" fmla="*/ 28718 w 184874"/>
                  <a:gd name="connsiteY4" fmla="*/ 52816 h 67372"/>
                  <a:gd name="connsiteX5" fmla="*/ 129233 w 184874"/>
                  <a:gd name="connsiteY5" fmla="*/ 51021 h 67372"/>
                  <a:gd name="connsiteX6" fmla="*/ 168720 w 184874"/>
                  <a:gd name="connsiteY6" fmla="*/ 35761 h 67372"/>
                  <a:gd name="connsiteX7" fmla="*/ 184874 w 184874"/>
                  <a:gd name="connsiteY7" fmla="*/ 34863 h 67372"/>
                  <a:gd name="connsiteX8" fmla="*/ 184874 w 184874"/>
                  <a:gd name="connsiteY8" fmla="*/ 34863 h 67372"/>
                  <a:gd name="connsiteX9" fmla="*/ 184874 w 184874"/>
                  <a:gd name="connsiteY9" fmla="*/ 34863 h 67372"/>
                  <a:gd name="connsiteX10" fmla="*/ 154361 w 184874"/>
                  <a:gd name="connsiteY10" fmla="*/ 12422 h 6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874" h="67372">
                    <a:moveTo>
                      <a:pt x="154361" y="12422"/>
                    </a:moveTo>
                    <a:cubicBezTo>
                      <a:pt x="121155" y="-6429"/>
                      <a:pt x="81668" y="-1941"/>
                      <a:pt x="55642" y="13319"/>
                    </a:cubicBezTo>
                    <a:cubicBezTo>
                      <a:pt x="20641" y="32170"/>
                      <a:pt x="0" y="34863"/>
                      <a:pt x="0" y="34863"/>
                    </a:cubicBezTo>
                    <a:cubicBezTo>
                      <a:pt x="0" y="34863"/>
                      <a:pt x="4487" y="37556"/>
                      <a:pt x="10769" y="41147"/>
                    </a:cubicBezTo>
                    <a:cubicBezTo>
                      <a:pt x="17949" y="45635"/>
                      <a:pt x="26923" y="51919"/>
                      <a:pt x="28718" y="52816"/>
                    </a:cubicBezTo>
                    <a:cubicBezTo>
                      <a:pt x="63719" y="77053"/>
                      <a:pt x="101412" y="67179"/>
                      <a:pt x="129233" y="51021"/>
                    </a:cubicBezTo>
                    <a:cubicBezTo>
                      <a:pt x="146284" y="42044"/>
                      <a:pt x="159746" y="37556"/>
                      <a:pt x="168720" y="35761"/>
                    </a:cubicBezTo>
                    <a:cubicBezTo>
                      <a:pt x="174105" y="34863"/>
                      <a:pt x="179489" y="34863"/>
                      <a:pt x="184874" y="34863"/>
                    </a:cubicBezTo>
                    <a:cubicBezTo>
                      <a:pt x="184874" y="34863"/>
                      <a:pt x="184874" y="34863"/>
                      <a:pt x="184874" y="34863"/>
                    </a:cubicBezTo>
                    <a:cubicBezTo>
                      <a:pt x="184874" y="34863"/>
                      <a:pt x="184874" y="34863"/>
                      <a:pt x="184874" y="34863"/>
                    </a:cubicBezTo>
                    <a:cubicBezTo>
                      <a:pt x="184874" y="34863"/>
                      <a:pt x="169618" y="21398"/>
                      <a:pt x="154361" y="12422"/>
                    </a:cubicBezTo>
                    <a:close/>
                  </a:path>
                </a:pathLst>
              </a:custGeom>
              <a:solidFill>
                <a:srgbClr val="1E5642">
                  <a:alpha val="5855"/>
                </a:srgbClr>
              </a:solidFill>
              <a:ln w="8971"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2D711A2E-FDDA-5889-C0F8-72D6C398EF40}"/>
                  </a:ext>
                </a:extLst>
              </p:cNvPr>
              <p:cNvSpPr/>
              <p:nvPr/>
            </p:nvSpPr>
            <p:spPr>
              <a:xfrm>
                <a:off x="1727584" y="3418844"/>
                <a:ext cx="711675" cy="188117"/>
              </a:xfrm>
              <a:custGeom>
                <a:avLst/>
                <a:gdLst>
                  <a:gd name="connsiteX0" fmla="*/ 711675 w 711675"/>
                  <a:gd name="connsiteY0" fmla="*/ 160307 h 188117"/>
                  <a:gd name="connsiteX1" fmla="*/ 653341 w 711675"/>
                  <a:gd name="connsiteY1" fmla="*/ 126196 h 188117"/>
                  <a:gd name="connsiteX2" fmla="*/ 578853 w 711675"/>
                  <a:gd name="connsiteY2" fmla="*/ 109141 h 188117"/>
                  <a:gd name="connsiteX3" fmla="*/ 539365 w 711675"/>
                  <a:gd name="connsiteY3" fmla="*/ 118117 h 188117"/>
                  <a:gd name="connsiteX4" fmla="*/ 535776 w 711675"/>
                  <a:gd name="connsiteY4" fmla="*/ 119913 h 188117"/>
                  <a:gd name="connsiteX5" fmla="*/ 467570 w 711675"/>
                  <a:gd name="connsiteY5" fmla="*/ 125299 h 188117"/>
                  <a:gd name="connsiteX6" fmla="*/ 444236 w 711675"/>
                  <a:gd name="connsiteY6" fmla="*/ 114527 h 188117"/>
                  <a:gd name="connsiteX7" fmla="*/ 2692 w 711675"/>
                  <a:gd name="connsiteY7" fmla="*/ 5013 h 188117"/>
                  <a:gd name="connsiteX8" fmla="*/ 0 w 711675"/>
                  <a:gd name="connsiteY8" fmla="*/ 8604 h 188117"/>
                  <a:gd name="connsiteX9" fmla="*/ 2692 w 711675"/>
                  <a:gd name="connsiteY9" fmla="*/ 11297 h 188117"/>
                  <a:gd name="connsiteX10" fmla="*/ 104104 w 711675"/>
                  <a:gd name="connsiteY10" fmla="*/ 20273 h 188117"/>
                  <a:gd name="connsiteX11" fmla="*/ 217182 w 711675"/>
                  <a:gd name="connsiteY11" fmla="*/ 45407 h 188117"/>
                  <a:gd name="connsiteX12" fmla="*/ 437056 w 711675"/>
                  <a:gd name="connsiteY12" fmla="*/ 128889 h 188117"/>
                  <a:gd name="connsiteX13" fmla="*/ 513339 w 711675"/>
                  <a:gd name="connsiteY13" fmla="*/ 164795 h 188117"/>
                  <a:gd name="connsiteX14" fmla="*/ 596802 w 711675"/>
                  <a:gd name="connsiteY14" fmla="*/ 187237 h 188117"/>
                  <a:gd name="connsiteX15" fmla="*/ 630905 w 711675"/>
                  <a:gd name="connsiteY15" fmla="*/ 175567 h 188117"/>
                  <a:gd name="connsiteX16" fmla="*/ 630905 w 711675"/>
                  <a:gd name="connsiteY16" fmla="*/ 175567 h 188117"/>
                  <a:gd name="connsiteX17" fmla="*/ 636290 w 711675"/>
                  <a:gd name="connsiteY17" fmla="*/ 173772 h 188117"/>
                  <a:gd name="connsiteX18" fmla="*/ 711675 w 711675"/>
                  <a:gd name="connsiteY18" fmla="*/ 160307 h 18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11675" h="188117">
                    <a:moveTo>
                      <a:pt x="711675" y="160307"/>
                    </a:moveTo>
                    <a:cubicBezTo>
                      <a:pt x="711675" y="160307"/>
                      <a:pt x="656034" y="127992"/>
                      <a:pt x="653341" y="126196"/>
                    </a:cubicBezTo>
                    <a:cubicBezTo>
                      <a:pt x="631802" y="113629"/>
                      <a:pt x="605776" y="107346"/>
                      <a:pt x="578853" y="109141"/>
                    </a:cubicBezTo>
                    <a:cubicBezTo>
                      <a:pt x="564494" y="110039"/>
                      <a:pt x="551032" y="113629"/>
                      <a:pt x="539365" y="118117"/>
                    </a:cubicBezTo>
                    <a:cubicBezTo>
                      <a:pt x="539365" y="118117"/>
                      <a:pt x="536673" y="119015"/>
                      <a:pt x="535776" y="119913"/>
                    </a:cubicBezTo>
                    <a:cubicBezTo>
                      <a:pt x="506160" y="135173"/>
                      <a:pt x="480134" y="129787"/>
                      <a:pt x="467570" y="125299"/>
                    </a:cubicBezTo>
                    <a:cubicBezTo>
                      <a:pt x="460390" y="121708"/>
                      <a:pt x="453211" y="119015"/>
                      <a:pt x="444236" y="114527"/>
                    </a:cubicBezTo>
                    <a:cubicBezTo>
                      <a:pt x="313209" y="54384"/>
                      <a:pt x="145386" y="-20121"/>
                      <a:pt x="2692" y="5013"/>
                    </a:cubicBezTo>
                    <a:cubicBezTo>
                      <a:pt x="898" y="5013"/>
                      <a:pt x="0" y="6808"/>
                      <a:pt x="0" y="8604"/>
                    </a:cubicBezTo>
                    <a:cubicBezTo>
                      <a:pt x="0" y="10399"/>
                      <a:pt x="898" y="11297"/>
                      <a:pt x="2692" y="11297"/>
                    </a:cubicBezTo>
                    <a:cubicBezTo>
                      <a:pt x="2692" y="11297"/>
                      <a:pt x="55642" y="12194"/>
                      <a:pt x="104104" y="20273"/>
                    </a:cubicBezTo>
                    <a:cubicBezTo>
                      <a:pt x="126540" y="23864"/>
                      <a:pt x="173207" y="32840"/>
                      <a:pt x="217182" y="45407"/>
                    </a:cubicBezTo>
                    <a:cubicBezTo>
                      <a:pt x="293465" y="66053"/>
                      <a:pt x="365261" y="95676"/>
                      <a:pt x="437056" y="128889"/>
                    </a:cubicBezTo>
                    <a:cubicBezTo>
                      <a:pt x="468467" y="143252"/>
                      <a:pt x="487314" y="152228"/>
                      <a:pt x="513339" y="164795"/>
                    </a:cubicBezTo>
                    <a:cubicBezTo>
                      <a:pt x="535776" y="178260"/>
                      <a:pt x="570776" y="191725"/>
                      <a:pt x="596802" y="187237"/>
                    </a:cubicBezTo>
                    <a:cubicBezTo>
                      <a:pt x="609366" y="185441"/>
                      <a:pt x="619238" y="180056"/>
                      <a:pt x="630905" y="175567"/>
                    </a:cubicBezTo>
                    <a:cubicBezTo>
                      <a:pt x="630905" y="175567"/>
                      <a:pt x="630905" y="175567"/>
                      <a:pt x="630905" y="175567"/>
                    </a:cubicBezTo>
                    <a:cubicBezTo>
                      <a:pt x="632700" y="174670"/>
                      <a:pt x="634495" y="173772"/>
                      <a:pt x="636290" y="173772"/>
                    </a:cubicBezTo>
                    <a:cubicBezTo>
                      <a:pt x="682957" y="151331"/>
                      <a:pt x="711675" y="160307"/>
                      <a:pt x="711675" y="160307"/>
                    </a:cubicBezTo>
                    <a:close/>
                  </a:path>
                </a:pathLst>
              </a:custGeom>
              <a:solidFill>
                <a:srgbClr val="1E5642">
                  <a:alpha val="5855"/>
                </a:srgbClr>
              </a:solidFill>
              <a:ln w="8971"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0DBFC5D-11A8-9AF2-F052-289D324D5470}"/>
                  </a:ext>
                </a:extLst>
              </p:cNvPr>
              <p:cNvSpPr/>
              <p:nvPr/>
            </p:nvSpPr>
            <p:spPr>
              <a:xfrm>
                <a:off x="2513042" y="3728842"/>
                <a:ext cx="255580" cy="86132"/>
              </a:xfrm>
              <a:custGeom>
                <a:avLst/>
                <a:gdLst>
                  <a:gd name="connsiteX0" fmla="*/ 10577 w 255580"/>
                  <a:gd name="connsiteY0" fmla="*/ 45100 h 86132"/>
                  <a:gd name="connsiteX1" fmla="*/ 67116 w 255580"/>
                  <a:gd name="connsiteY1" fmla="*/ 72928 h 86132"/>
                  <a:gd name="connsiteX2" fmla="*/ 68911 w 255580"/>
                  <a:gd name="connsiteY2" fmla="*/ 73825 h 86132"/>
                  <a:gd name="connsiteX3" fmla="*/ 178400 w 255580"/>
                  <a:gd name="connsiteY3" fmla="*/ 72030 h 86132"/>
                  <a:gd name="connsiteX4" fmla="*/ 255580 w 255580"/>
                  <a:gd name="connsiteY4" fmla="*/ 62156 h 86132"/>
                  <a:gd name="connsiteX5" fmla="*/ 201733 w 255580"/>
                  <a:gd name="connsiteY5" fmla="*/ 23557 h 86132"/>
                  <a:gd name="connsiteX6" fmla="*/ 73399 w 255580"/>
                  <a:gd name="connsiteY6" fmla="*/ 15478 h 86132"/>
                  <a:gd name="connsiteX7" fmla="*/ 52757 w 255580"/>
                  <a:gd name="connsiteY7" fmla="*/ 27147 h 86132"/>
                  <a:gd name="connsiteX8" fmla="*/ 705 w 255580"/>
                  <a:gd name="connsiteY8" fmla="*/ 37022 h 86132"/>
                  <a:gd name="connsiteX9" fmla="*/ 10577 w 255580"/>
                  <a:gd name="connsiteY9" fmla="*/ 45100 h 8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580" h="86132">
                    <a:moveTo>
                      <a:pt x="10577" y="45100"/>
                    </a:moveTo>
                    <a:cubicBezTo>
                      <a:pt x="20449" y="48691"/>
                      <a:pt x="24936" y="50486"/>
                      <a:pt x="67116" y="72928"/>
                    </a:cubicBezTo>
                    <a:cubicBezTo>
                      <a:pt x="68014" y="72928"/>
                      <a:pt x="68911" y="73825"/>
                      <a:pt x="68911" y="73825"/>
                    </a:cubicBezTo>
                    <a:cubicBezTo>
                      <a:pt x="113784" y="95369"/>
                      <a:pt x="155066" y="84597"/>
                      <a:pt x="178400" y="72030"/>
                    </a:cubicBezTo>
                    <a:cubicBezTo>
                      <a:pt x="218785" y="49589"/>
                      <a:pt x="255580" y="62156"/>
                      <a:pt x="255580" y="62156"/>
                    </a:cubicBezTo>
                    <a:cubicBezTo>
                      <a:pt x="255580" y="62156"/>
                      <a:pt x="207118" y="26250"/>
                      <a:pt x="201733" y="23557"/>
                    </a:cubicBezTo>
                    <a:cubicBezTo>
                      <a:pt x="164041" y="-3373"/>
                      <a:pt x="113784" y="-8759"/>
                      <a:pt x="73399" y="15478"/>
                    </a:cubicBezTo>
                    <a:cubicBezTo>
                      <a:pt x="65321" y="19966"/>
                      <a:pt x="59040" y="24454"/>
                      <a:pt x="52757" y="27147"/>
                    </a:cubicBezTo>
                    <a:cubicBezTo>
                      <a:pt x="29424" y="37919"/>
                      <a:pt x="11475" y="33431"/>
                      <a:pt x="705" y="37022"/>
                    </a:cubicBezTo>
                    <a:cubicBezTo>
                      <a:pt x="-1987" y="38817"/>
                      <a:pt x="3398" y="42407"/>
                      <a:pt x="10577" y="45100"/>
                    </a:cubicBezTo>
                    <a:close/>
                  </a:path>
                </a:pathLst>
              </a:custGeom>
              <a:solidFill>
                <a:srgbClr val="1E5642">
                  <a:alpha val="5855"/>
                </a:srgbClr>
              </a:solidFill>
              <a:ln w="8971"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8E1D4A61-3DB0-3CF7-D3CD-300FE3CFA316}"/>
                  </a:ext>
                </a:extLst>
              </p:cNvPr>
              <p:cNvSpPr/>
              <p:nvPr/>
            </p:nvSpPr>
            <p:spPr>
              <a:xfrm>
                <a:off x="2716484" y="3587580"/>
                <a:ext cx="105087" cy="224961"/>
              </a:xfrm>
              <a:custGeom>
                <a:avLst/>
                <a:gdLst>
                  <a:gd name="connsiteX0" fmla="*/ 13548 w 105087"/>
                  <a:gd name="connsiteY0" fmla="*/ 54407 h 224961"/>
                  <a:gd name="connsiteX1" fmla="*/ 9958 w 105087"/>
                  <a:gd name="connsiteY1" fmla="*/ 77746 h 224961"/>
                  <a:gd name="connsiteX2" fmla="*/ 60215 w 105087"/>
                  <a:gd name="connsiteY2" fmla="*/ 190850 h 224961"/>
                  <a:gd name="connsiteX3" fmla="*/ 105087 w 105087"/>
                  <a:gd name="connsiteY3" fmla="*/ 224961 h 224961"/>
                  <a:gd name="connsiteX4" fmla="*/ 102395 w 105087"/>
                  <a:gd name="connsiteY4" fmla="*/ 155842 h 224961"/>
                  <a:gd name="connsiteX5" fmla="*/ 69189 w 105087"/>
                  <a:gd name="connsiteY5" fmla="*/ 57100 h 224961"/>
                  <a:gd name="connsiteX6" fmla="*/ 64702 w 105087"/>
                  <a:gd name="connsiteY6" fmla="*/ 52612 h 224961"/>
                  <a:gd name="connsiteX7" fmla="*/ 63804 w 105087"/>
                  <a:gd name="connsiteY7" fmla="*/ 51714 h 224961"/>
                  <a:gd name="connsiteX8" fmla="*/ 62907 w 105087"/>
                  <a:gd name="connsiteY8" fmla="*/ 50816 h 224961"/>
                  <a:gd name="connsiteX9" fmla="*/ 11753 w 105087"/>
                  <a:gd name="connsiteY9" fmla="*/ 6831 h 224961"/>
                  <a:gd name="connsiteX10" fmla="*/ 86 w 105087"/>
                  <a:gd name="connsiteY10" fmla="*/ 1445 h 224961"/>
                  <a:gd name="connsiteX11" fmla="*/ 13548 w 105087"/>
                  <a:gd name="connsiteY11" fmla="*/ 54407 h 22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087" h="224961">
                    <a:moveTo>
                      <a:pt x="13548" y="54407"/>
                    </a:moveTo>
                    <a:cubicBezTo>
                      <a:pt x="12650" y="61588"/>
                      <a:pt x="11753" y="68769"/>
                      <a:pt x="9958" y="77746"/>
                    </a:cubicBezTo>
                    <a:cubicBezTo>
                      <a:pt x="2778" y="110959"/>
                      <a:pt x="9060" y="154944"/>
                      <a:pt x="60215" y="190850"/>
                    </a:cubicBezTo>
                    <a:cubicBezTo>
                      <a:pt x="64702" y="194441"/>
                      <a:pt x="105087" y="224961"/>
                      <a:pt x="105087" y="224961"/>
                    </a:cubicBezTo>
                    <a:cubicBezTo>
                      <a:pt x="105087" y="224961"/>
                      <a:pt x="92523" y="198929"/>
                      <a:pt x="102395" y="155842"/>
                    </a:cubicBezTo>
                    <a:cubicBezTo>
                      <a:pt x="111369" y="119038"/>
                      <a:pt x="96113" y="82234"/>
                      <a:pt x="69189" y="57100"/>
                    </a:cubicBezTo>
                    <a:cubicBezTo>
                      <a:pt x="68292" y="55305"/>
                      <a:pt x="66497" y="54407"/>
                      <a:pt x="64702" y="52612"/>
                    </a:cubicBezTo>
                    <a:cubicBezTo>
                      <a:pt x="64702" y="52612"/>
                      <a:pt x="63804" y="51714"/>
                      <a:pt x="63804" y="51714"/>
                    </a:cubicBezTo>
                    <a:cubicBezTo>
                      <a:pt x="63804" y="51714"/>
                      <a:pt x="62907" y="50816"/>
                      <a:pt x="62907" y="50816"/>
                    </a:cubicBezTo>
                    <a:cubicBezTo>
                      <a:pt x="25214" y="20296"/>
                      <a:pt x="19830" y="13115"/>
                      <a:pt x="11753" y="6831"/>
                    </a:cubicBezTo>
                    <a:cubicBezTo>
                      <a:pt x="5470" y="1445"/>
                      <a:pt x="-812" y="-2145"/>
                      <a:pt x="86" y="1445"/>
                    </a:cubicBezTo>
                    <a:cubicBezTo>
                      <a:pt x="2778" y="11320"/>
                      <a:pt x="18035" y="25682"/>
                      <a:pt x="13548" y="54407"/>
                    </a:cubicBezTo>
                    <a:close/>
                  </a:path>
                </a:pathLst>
              </a:custGeom>
              <a:solidFill>
                <a:srgbClr val="1E5642">
                  <a:alpha val="5855"/>
                </a:srgbClr>
              </a:solidFill>
              <a:ln w="8971"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69EAF5D5-ADD5-2789-00A9-C1368BB9501B}"/>
                  </a:ext>
                </a:extLst>
              </p:cNvPr>
              <p:cNvSpPr/>
              <p:nvPr/>
            </p:nvSpPr>
            <p:spPr>
              <a:xfrm>
                <a:off x="1648833" y="3090456"/>
                <a:ext cx="729399" cy="433938"/>
              </a:xfrm>
              <a:custGeom>
                <a:avLst/>
                <a:gdLst>
                  <a:gd name="connsiteX0" fmla="*/ 468243 w 729399"/>
                  <a:gd name="connsiteY0" fmla="*/ 241841 h 433938"/>
                  <a:gd name="connsiteX1" fmla="*/ 546321 w 729399"/>
                  <a:gd name="connsiteY1" fmla="*/ 282235 h 433938"/>
                  <a:gd name="connsiteX2" fmla="*/ 572347 w 729399"/>
                  <a:gd name="connsiteY2" fmla="*/ 312756 h 433938"/>
                  <a:gd name="connsiteX3" fmla="*/ 573244 w 729399"/>
                  <a:gd name="connsiteY3" fmla="*/ 315449 h 433938"/>
                  <a:gd name="connsiteX4" fmla="*/ 618116 w 729399"/>
                  <a:gd name="connsiteY4" fmla="*/ 382773 h 433938"/>
                  <a:gd name="connsiteX5" fmla="*/ 656707 w 729399"/>
                  <a:gd name="connsiteY5" fmla="*/ 407907 h 433938"/>
                  <a:gd name="connsiteX6" fmla="*/ 729400 w 729399"/>
                  <a:gd name="connsiteY6" fmla="*/ 433939 h 433938"/>
                  <a:gd name="connsiteX7" fmla="*/ 711451 w 729399"/>
                  <a:gd name="connsiteY7" fmla="*/ 392647 h 433938"/>
                  <a:gd name="connsiteX8" fmla="*/ 679143 w 729399"/>
                  <a:gd name="connsiteY8" fmla="*/ 326220 h 433938"/>
                  <a:gd name="connsiteX9" fmla="*/ 612732 w 729399"/>
                  <a:gd name="connsiteY9" fmla="*/ 292110 h 433938"/>
                  <a:gd name="connsiteX10" fmla="*/ 475422 w 729399"/>
                  <a:gd name="connsiteY10" fmla="*/ 228376 h 433938"/>
                  <a:gd name="connsiteX11" fmla="*/ 226830 w 729399"/>
                  <a:gd name="connsiteY11" fmla="*/ 111681 h 433938"/>
                  <a:gd name="connsiteX12" fmla="*/ 106572 w 729399"/>
                  <a:gd name="connsiteY12" fmla="*/ 53333 h 433938"/>
                  <a:gd name="connsiteX13" fmla="*/ 5160 w 729399"/>
                  <a:gd name="connsiteY13" fmla="*/ 372 h 433938"/>
                  <a:gd name="connsiteX14" fmla="*/ 673 w 729399"/>
                  <a:gd name="connsiteY14" fmla="*/ 1269 h 433938"/>
                  <a:gd name="connsiteX15" fmla="*/ 673 w 729399"/>
                  <a:gd name="connsiteY15" fmla="*/ 5758 h 433938"/>
                  <a:gd name="connsiteX16" fmla="*/ 468243 w 729399"/>
                  <a:gd name="connsiteY16" fmla="*/ 241841 h 43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9399" h="433938">
                    <a:moveTo>
                      <a:pt x="468243" y="241841"/>
                    </a:moveTo>
                    <a:cubicBezTo>
                      <a:pt x="468243" y="241841"/>
                      <a:pt x="538244" y="277747"/>
                      <a:pt x="546321" y="282235"/>
                    </a:cubicBezTo>
                    <a:cubicBezTo>
                      <a:pt x="564270" y="292110"/>
                      <a:pt x="571449" y="312756"/>
                      <a:pt x="572347" y="312756"/>
                    </a:cubicBezTo>
                    <a:cubicBezTo>
                      <a:pt x="572347" y="313653"/>
                      <a:pt x="572347" y="314551"/>
                      <a:pt x="573244" y="315449"/>
                    </a:cubicBezTo>
                    <a:cubicBezTo>
                      <a:pt x="579526" y="340583"/>
                      <a:pt x="598372" y="363922"/>
                      <a:pt x="618116" y="382773"/>
                    </a:cubicBezTo>
                    <a:cubicBezTo>
                      <a:pt x="629783" y="394442"/>
                      <a:pt x="643245" y="402521"/>
                      <a:pt x="656707" y="407907"/>
                    </a:cubicBezTo>
                    <a:cubicBezTo>
                      <a:pt x="665681" y="411498"/>
                      <a:pt x="714143" y="425860"/>
                      <a:pt x="729400" y="433939"/>
                    </a:cubicBezTo>
                    <a:cubicBezTo>
                      <a:pt x="720425" y="422269"/>
                      <a:pt x="713246" y="403419"/>
                      <a:pt x="711451" y="392647"/>
                    </a:cubicBezTo>
                    <a:cubicBezTo>
                      <a:pt x="706964" y="369308"/>
                      <a:pt x="698887" y="345071"/>
                      <a:pt x="679143" y="326220"/>
                    </a:cubicBezTo>
                    <a:cubicBezTo>
                      <a:pt x="661194" y="308267"/>
                      <a:pt x="634270" y="300188"/>
                      <a:pt x="612732" y="292110"/>
                    </a:cubicBezTo>
                    <a:cubicBezTo>
                      <a:pt x="566962" y="271463"/>
                      <a:pt x="521192" y="249920"/>
                      <a:pt x="475422" y="228376"/>
                    </a:cubicBezTo>
                    <a:cubicBezTo>
                      <a:pt x="392857" y="189777"/>
                      <a:pt x="309395" y="151178"/>
                      <a:pt x="226830" y="111681"/>
                    </a:cubicBezTo>
                    <a:cubicBezTo>
                      <a:pt x="179265" y="89240"/>
                      <a:pt x="129008" y="65003"/>
                      <a:pt x="106572" y="53333"/>
                    </a:cubicBezTo>
                    <a:cubicBezTo>
                      <a:pt x="56315" y="28199"/>
                      <a:pt x="5160" y="372"/>
                      <a:pt x="5160" y="372"/>
                    </a:cubicBezTo>
                    <a:cubicBezTo>
                      <a:pt x="3365" y="-526"/>
                      <a:pt x="1570" y="372"/>
                      <a:pt x="673" y="1269"/>
                    </a:cubicBezTo>
                    <a:cubicBezTo>
                      <a:pt x="-224" y="2167"/>
                      <a:pt x="-224" y="4860"/>
                      <a:pt x="673" y="5758"/>
                    </a:cubicBezTo>
                    <a:cubicBezTo>
                      <a:pt x="126316" y="110783"/>
                      <a:pt x="314779" y="170029"/>
                      <a:pt x="468243" y="241841"/>
                    </a:cubicBezTo>
                    <a:close/>
                  </a:path>
                </a:pathLst>
              </a:custGeom>
              <a:solidFill>
                <a:srgbClr val="1E5642">
                  <a:alpha val="5855"/>
                </a:srgbClr>
              </a:solidFill>
              <a:ln w="897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3534240-E5AE-ECED-BDFF-2EFAAA6C32B9}"/>
                  </a:ext>
                </a:extLst>
              </p:cNvPr>
              <p:cNvSpPr/>
              <p:nvPr/>
            </p:nvSpPr>
            <p:spPr>
              <a:xfrm>
                <a:off x="1561557" y="3343952"/>
                <a:ext cx="736803" cy="189629"/>
              </a:xfrm>
              <a:custGeom>
                <a:avLst/>
                <a:gdLst>
                  <a:gd name="connsiteX0" fmla="*/ 110386 w 736803"/>
                  <a:gd name="connsiteY0" fmla="*/ 15274 h 189629"/>
                  <a:gd name="connsiteX1" fmla="*/ 229746 w 736803"/>
                  <a:gd name="connsiteY1" fmla="*/ 34124 h 189629"/>
                  <a:gd name="connsiteX2" fmla="*/ 462185 w 736803"/>
                  <a:gd name="connsiteY2" fmla="*/ 107732 h 189629"/>
                  <a:gd name="connsiteX3" fmla="*/ 547442 w 736803"/>
                  <a:gd name="connsiteY3" fmla="*/ 146331 h 189629"/>
                  <a:gd name="connsiteX4" fmla="*/ 584238 w 736803"/>
                  <a:gd name="connsiteY4" fmla="*/ 166977 h 189629"/>
                  <a:gd name="connsiteX5" fmla="*/ 660521 w 736803"/>
                  <a:gd name="connsiteY5" fmla="*/ 189419 h 189629"/>
                  <a:gd name="connsiteX6" fmla="*/ 736804 w 736803"/>
                  <a:gd name="connsiteY6" fmla="*/ 170568 h 189629"/>
                  <a:gd name="connsiteX7" fmla="*/ 724239 w 736803"/>
                  <a:gd name="connsiteY7" fmla="*/ 165182 h 189629"/>
                  <a:gd name="connsiteX8" fmla="*/ 692829 w 736803"/>
                  <a:gd name="connsiteY8" fmla="*/ 142741 h 189629"/>
                  <a:gd name="connsiteX9" fmla="*/ 665008 w 736803"/>
                  <a:gd name="connsiteY9" fmla="*/ 107732 h 189629"/>
                  <a:gd name="connsiteX10" fmla="*/ 653341 w 736803"/>
                  <a:gd name="connsiteY10" fmla="*/ 106834 h 189629"/>
                  <a:gd name="connsiteX11" fmla="*/ 582443 w 736803"/>
                  <a:gd name="connsiteY11" fmla="*/ 128378 h 189629"/>
                  <a:gd name="connsiteX12" fmla="*/ 567186 w 736803"/>
                  <a:gd name="connsiteY12" fmla="*/ 134662 h 189629"/>
                  <a:gd name="connsiteX13" fmla="*/ 554622 w 736803"/>
                  <a:gd name="connsiteY13" fmla="*/ 131969 h 189629"/>
                  <a:gd name="connsiteX14" fmla="*/ 466672 w 736803"/>
                  <a:gd name="connsiteY14" fmla="*/ 96063 h 189629"/>
                  <a:gd name="connsiteX15" fmla="*/ 2692 w 736803"/>
                  <a:gd name="connsiteY15" fmla="*/ 8990 h 189629"/>
                  <a:gd name="connsiteX16" fmla="*/ 0 w 736803"/>
                  <a:gd name="connsiteY16" fmla="*/ 12581 h 189629"/>
                  <a:gd name="connsiteX17" fmla="*/ 2692 w 736803"/>
                  <a:gd name="connsiteY17" fmla="*/ 15274 h 189629"/>
                  <a:gd name="connsiteX18" fmla="*/ 110386 w 736803"/>
                  <a:gd name="connsiteY18" fmla="*/ 15274 h 189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6803" h="189629">
                    <a:moveTo>
                      <a:pt x="110386" y="15274"/>
                    </a:moveTo>
                    <a:cubicBezTo>
                      <a:pt x="133719" y="17967"/>
                      <a:pt x="183079" y="24250"/>
                      <a:pt x="229746" y="34124"/>
                    </a:cubicBezTo>
                    <a:cubicBezTo>
                      <a:pt x="309619" y="50282"/>
                      <a:pt x="385902" y="78110"/>
                      <a:pt x="462185" y="107732"/>
                    </a:cubicBezTo>
                    <a:cubicBezTo>
                      <a:pt x="497185" y="122992"/>
                      <a:pt x="517827" y="131969"/>
                      <a:pt x="547442" y="146331"/>
                    </a:cubicBezTo>
                    <a:cubicBezTo>
                      <a:pt x="558212" y="152615"/>
                      <a:pt x="572571" y="159796"/>
                      <a:pt x="584238" y="166977"/>
                    </a:cubicBezTo>
                    <a:cubicBezTo>
                      <a:pt x="608469" y="181340"/>
                      <a:pt x="634495" y="191214"/>
                      <a:pt x="660521" y="189419"/>
                    </a:cubicBezTo>
                    <a:cubicBezTo>
                      <a:pt x="685649" y="187623"/>
                      <a:pt x="705393" y="175954"/>
                      <a:pt x="736804" y="170568"/>
                    </a:cubicBezTo>
                    <a:cubicBezTo>
                      <a:pt x="732316" y="168773"/>
                      <a:pt x="728727" y="166977"/>
                      <a:pt x="724239" y="165182"/>
                    </a:cubicBezTo>
                    <a:cubicBezTo>
                      <a:pt x="712573" y="158898"/>
                      <a:pt x="702701" y="151717"/>
                      <a:pt x="692829" y="142741"/>
                    </a:cubicBezTo>
                    <a:cubicBezTo>
                      <a:pt x="682059" y="131969"/>
                      <a:pt x="672187" y="120299"/>
                      <a:pt x="665008" y="107732"/>
                    </a:cubicBezTo>
                    <a:cubicBezTo>
                      <a:pt x="661418" y="106834"/>
                      <a:pt x="656931" y="106834"/>
                      <a:pt x="653341" y="106834"/>
                    </a:cubicBezTo>
                    <a:cubicBezTo>
                      <a:pt x="626418" y="105937"/>
                      <a:pt x="602187" y="119402"/>
                      <a:pt x="582443" y="128378"/>
                    </a:cubicBezTo>
                    <a:cubicBezTo>
                      <a:pt x="577058" y="131071"/>
                      <a:pt x="571673" y="132866"/>
                      <a:pt x="567186" y="134662"/>
                    </a:cubicBezTo>
                    <a:cubicBezTo>
                      <a:pt x="563596" y="134662"/>
                      <a:pt x="560007" y="134662"/>
                      <a:pt x="554622" y="131969"/>
                    </a:cubicBezTo>
                    <a:cubicBezTo>
                      <a:pt x="546545" y="128378"/>
                      <a:pt x="466672" y="96063"/>
                      <a:pt x="466672" y="96063"/>
                    </a:cubicBezTo>
                    <a:cubicBezTo>
                      <a:pt x="326671" y="41306"/>
                      <a:pt x="151668" y="-24223"/>
                      <a:pt x="2692" y="8990"/>
                    </a:cubicBezTo>
                    <a:cubicBezTo>
                      <a:pt x="898" y="8990"/>
                      <a:pt x="0" y="10785"/>
                      <a:pt x="0" y="12581"/>
                    </a:cubicBezTo>
                    <a:cubicBezTo>
                      <a:pt x="0" y="14376"/>
                      <a:pt x="1795" y="15274"/>
                      <a:pt x="2692" y="15274"/>
                    </a:cubicBezTo>
                    <a:cubicBezTo>
                      <a:pt x="4487" y="11683"/>
                      <a:pt x="59232" y="9888"/>
                      <a:pt x="110386" y="15274"/>
                    </a:cubicBezTo>
                    <a:close/>
                  </a:path>
                </a:pathLst>
              </a:custGeom>
              <a:solidFill>
                <a:srgbClr val="1E5642">
                  <a:alpha val="5855"/>
                </a:srgbClr>
              </a:solidFill>
              <a:ln w="8971"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85A8D0B-49B4-06D3-592E-E0136FFC89AB}"/>
                  </a:ext>
                </a:extLst>
              </p:cNvPr>
              <p:cNvSpPr/>
              <p:nvPr/>
            </p:nvSpPr>
            <p:spPr>
              <a:xfrm>
                <a:off x="1443850" y="3175207"/>
                <a:ext cx="773739" cy="274682"/>
              </a:xfrm>
              <a:custGeom>
                <a:avLst/>
                <a:gdLst>
                  <a:gd name="connsiteX0" fmla="*/ 612199 w 773739"/>
                  <a:gd name="connsiteY0" fmla="*/ 210051 h 274682"/>
                  <a:gd name="connsiteX1" fmla="*/ 622969 w 773739"/>
                  <a:gd name="connsiteY1" fmla="*/ 221721 h 274682"/>
                  <a:gd name="connsiteX2" fmla="*/ 678610 w 773739"/>
                  <a:gd name="connsiteY2" fmla="*/ 267501 h 274682"/>
                  <a:gd name="connsiteX3" fmla="*/ 700149 w 773739"/>
                  <a:gd name="connsiteY3" fmla="*/ 274682 h 274682"/>
                  <a:gd name="connsiteX4" fmla="*/ 771047 w 773739"/>
                  <a:gd name="connsiteY4" fmla="*/ 254934 h 274682"/>
                  <a:gd name="connsiteX5" fmla="*/ 773740 w 773739"/>
                  <a:gd name="connsiteY5" fmla="*/ 254934 h 274682"/>
                  <a:gd name="connsiteX6" fmla="*/ 764765 w 773739"/>
                  <a:gd name="connsiteY6" fmla="*/ 242367 h 274682"/>
                  <a:gd name="connsiteX7" fmla="*/ 709123 w 773739"/>
                  <a:gd name="connsiteY7" fmla="*/ 192098 h 274682"/>
                  <a:gd name="connsiteX8" fmla="*/ 632840 w 773739"/>
                  <a:gd name="connsiteY8" fmla="*/ 184917 h 274682"/>
                  <a:gd name="connsiteX9" fmla="*/ 617584 w 773739"/>
                  <a:gd name="connsiteY9" fmla="*/ 184917 h 274682"/>
                  <a:gd name="connsiteX10" fmla="*/ 563737 w 773739"/>
                  <a:gd name="connsiteY10" fmla="*/ 166066 h 274682"/>
                  <a:gd name="connsiteX11" fmla="*/ 7320 w 773739"/>
                  <a:gd name="connsiteY11" fmla="*/ 0 h 274682"/>
                  <a:gd name="connsiteX12" fmla="*/ 141 w 773739"/>
                  <a:gd name="connsiteY12" fmla="*/ 3591 h 274682"/>
                  <a:gd name="connsiteX13" fmla="*/ 5525 w 773739"/>
                  <a:gd name="connsiteY13" fmla="*/ 8977 h 274682"/>
                  <a:gd name="connsiteX14" fmla="*/ 558352 w 773739"/>
                  <a:gd name="connsiteY14" fmla="*/ 183121 h 274682"/>
                  <a:gd name="connsiteX15" fmla="*/ 612199 w 773739"/>
                  <a:gd name="connsiteY15" fmla="*/ 210051 h 274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3739" h="274682">
                    <a:moveTo>
                      <a:pt x="612199" y="210051"/>
                    </a:moveTo>
                    <a:cubicBezTo>
                      <a:pt x="615789" y="213642"/>
                      <a:pt x="618481" y="217232"/>
                      <a:pt x="622969" y="221721"/>
                    </a:cubicBezTo>
                    <a:cubicBezTo>
                      <a:pt x="641815" y="244162"/>
                      <a:pt x="654379" y="257627"/>
                      <a:pt x="678610" y="267501"/>
                    </a:cubicBezTo>
                    <a:cubicBezTo>
                      <a:pt x="685790" y="270194"/>
                      <a:pt x="692969" y="272887"/>
                      <a:pt x="700149" y="274682"/>
                    </a:cubicBezTo>
                    <a:cubicBezTo>
                      <a:pt x="718098" y="266603"/>
                      <a:pt x="742329" y="254036"/>
                      <a:pt x="771047" y="254934"/>
                    </a:cubicBezTo>
                    <a:cubicBezTo>
                      <a:pt x="771945" y="254934"/>
                      <a:pt x="772842" y="254934"/>
                      <a:pt x="773740" y="254934"/>
                    </a:cubicBezTo>
                    <a:cubicBezTo>
                      <a:pt x="771047" y="250446"/>
                      <a:pt x="767457" y="246855"/>
                      <a:pt x="764765" y="242367"/>
                    </a:cubicBezTo>
                    <a:cubicBezTo>
                      <a:pt x="753098" y="220823"/>
                      <a:pt x="734252" y="202870"/>
                      <a:pt x="709123" y="192098"/>
                    </a:cubicBezTo>
                    <a:cubicBezTo>
                      <a:pt x="683995" y="181326"/>
                      <a:pt x="655277" y="184917"/>
                      <a:pt x="632840" y="184917"/>
                    </a:cubicBezTo>
                    <a:cubicBezTo>
                      <a:pt x="627456" y="184917"/>
                      <a:pt x="622071" y="184917"/>
                      <a:pt x="617584" y="184917"/>
                    </a:cubicBezTo>
                    <a:cubicBezTo>
                      <a:pt x="609507" y="183121"/>
                      <a:pt x="593353" y="178633"/>
                      <a:pt x="563737" y="166066"/>
                    </a:cubicBezTo>
                    <a:cubicBezTo>
                      <a:pt x="387838" y="88868"/>
                      <a:pt x="186809" y="17055"/>
                      <a:pt x="7320" y="0"/>
                    </a:cubicBezTo>
                    <a:cubicBezTo>
                      <a:pt x="4628" y="0"/>
                      <a:pt x="1038" y="898"/>
                      <a:pt x="141" y="3591"/>
                    </a:cubicBezTo>
                    <a:cubicBezTo>
                      <a:pt x="-757" y="6284"/>
                      <a:pt x="2833" y="8079"/>
                      <a:pt x="5525" y="8977"/>
                    </a:cubicBezTo>
                    <a:cubicBezTo>
                      <a:pt x="195784" y="44883"/>
                      <a:pt x="380658" y="108616"/>
                      <a:pt x="558352" y="183121"/>
                    </a:cubicBezTo>
                    <a:cubicBezTo>
                      <a:pt x="593353" y="197484"/>
                      <a:pt x="606814" y="206461"/>
                      <a:pt x="612199" y="210051"/>
                    </a:cubicBezTo>
                    <a:close/>
                  </a:path>
                </a:pathLst>
              </a:custGeom>
              <a:solidFill>
                <a:srgbClr val="1E5642">
                  <a:alpha val="5855"/>
                </a:srgbClr>
              </a:solidFill>
              <a:ln w="8971"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F4B8F37-092A-EEB1-0B6C-E4A6D69650B2}"/>
                  </a:ext>
                </a:extLst>
              </p:cNvPr>
              <p:cNvSpPr/>
              <p:nvPr/>
            </p:nvSpPr>
            <p:spPr>
              <a:xfrm>
                <a:off x="2139140" y="3608630"/>
                <a:ext cx="518198" cy="137219"/>
              </a:xfrm>
              <a:custGeom>
                <a:avLst/>
                <a:gdLst>
                  <a:gd name="connsiteX0" fmla="*/ 1269 w 518198"/>
                  <a:gd name="connsiteY0" fmla="*/ 5530 h 137219"/>
                  <a:gd name="connsiteX1" fmla="*/ 62296 w 518198"/>
                  <a:gd name="connsiteY1" fmla="*/ 23483 h 137219"/>
                  <a:gd name="connsiteX2" fmla="*/ 263324 w 518198"/>
                  <a:gd name="connsiteY2" fmla="*/ 106965 h 137219"/>
                  <a:gd name="connsiteX3" fmla="*/ 352171 w 518198"/>
                  <a:gd name="connsiteY3" fmla="*/ 134792 h 137219"/>
                  <a:gd name="connsiteX4" fmla="*/ 359350 w 518198"/>
                  <a:gd name="connsiteY4" fmla="*/ 135689 h 137219"/>
                  <a:gd name="connsiteX5" fmla="*/ 444608 w 518198"/>
                  <a:gd name="connsiteY5" fmla="*/ 119532 h 137219"/>
                  <a:gd name="connsiteX6" fmla="*/ 518198 w 518198"/>
                  <a:gd name="connsiteY6" fmla="*/ 105169 h 137219"/>
                  <a:gd name="connsiteX7" fmla="*/ 467044 w 518198"/>
                  <a:gd name="connsiteY7" fmla="*/ 70161 h 137219"/>
                  <a:gd name="connsiteX8" fmla="*/ 342299 w 518198"/>
                  <a:gd name="connsiteY8" fmla="*/ 68365 h 137219"/>
                  <a:gd name="connsiteX9" fmla="*/ 279478 w 518198"/>
                  <a:gd name="connsiteY9" fmla="*/ 92602 h 137219"/>
                  <a:gd name="connsiteX10" fmla="*/ 257041 w 518198"/>
                  <a:gd name="connsiteY10" fmla="*/ 86318 h 137219"/>
                  <a:gd name="connsiteX11" fmla="*/ 122424 w 518198"/>
                  <a:gd name="connsiteY11" fmla="*/ 34255 h 137219"/>
                  <a:gd name="connsiteX12" fmla="*/ 6654 w 518198"/>
                  <a:gd name="connsiteY12" fmla="*/ 144 h 137219"/>
                  <a:gd name="connsiteX13" fmla="*/ 3962 w 518198"/>
                  <a:gd name="connsiteY13" fmla="*/ 144 h 137219"/>
                  <a:gd name="connsiteX14" fmla="*/ 372 w 518198"/>
                  <a:gd name="connsiteY14" fmla="*/ 1939 h 137219"/>
                  <a:gd name="connsiteX15" fmla="*/ 1269 w 518198"/>
                  <a:gd name="connsiteY15" fmla="*/ 5530 h 137219"/>
                  <a:gd name="connsiteX16" fmla="*/ 1269 w 518198"/>
                  <a:gd name="connsiteY16" fmla="*/ 5530 h 13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8198" h="137219">
                    <a:moveTo>
                      <a:pt x="1269" y="5530"/>
                    </a:moveTo>
                    <a:cubicBezTo>
                      <a:pt x="5756" y="8223"/>
                      <a:pt x="32680" y="12711"/>
                      <a:pt x="62296" y="23483"/>
                    </a:cubicBezTo>
                    <a:cubicBezTo>
                      <a:pt x="129604" y="47719"/>
                      <a:pt x="196015" y="80933"/>
                      <a:pt x="263324" y="106965"/>
                    </a:cubicBezTo>
                    <a:cubicBezTo>
                      <a:pt x="300119" y="121327"/>
                      <a:pt x="326145" y="129406"/>
                      <a:pt x="352171" y="134792"/>
                    </a:cubicBezTo>
                    <a:cubicBezTo>
                      <a:pt x="354863" y="135689"/>
                      <a:pt x="357556" y="135689"/>
                      <a:pt x="359350" y="135689"/>
                    </a:cubicBezTo>
                    <a:cubicBezTo>
                      <a:pt x="388966" y="140178"/>
                      <a:pt x="419479" y="134792"/>
                      <a:pt x="444608" y="119532"/>
                    </a:cubicBezTo>
                    <a:cubicBezTo>
                      <a:pt x="483198" y="96193"/>
                      <a:pt x="518198" y="105169"/>
                      <a:pt x="518198" y="105169"/>
                    </a:cubicBezTo>
                    <a:cubicBezTo>
                      <a:pt x="518198" y="105169"/>
                      <a:pt x="471531" y="72854"/>
                      <a:pt x="467044" y="70161"/>
                    </a:cubicBezTo>
                    <a:cubicBezTo>
                      <a:pt x="429351" y="45026"/>
                      <a:pt x="379094" y="39640"/>
                      <a:pt x="342299" y="68365"/>
                    </a:cubicBezTo>
                    <a:cubicBezTo>
                      <a:pt x="314478" y="89909"/>
                      <a:pt x="292042" y="92602"/>
                      <a:pt x="279478" y="92602"/>
                    </a:cubicBezTo>
                    <a:cubicBezTo>
                      <a:pt x="271401" y="90807"/>
                      <a:pt x="260631" y="87216"/>
                      <a:pt x="257041" y="86318"/>
                    </a:cubicBezTo>
                    <a:cubicBezTo>
                      <a:pt x="212169" y="71058"/>
                      <a:pt x="166399" y="54003"/>
                      <a:pt x="122424" y="34255"/>
                    </a:cubicBezTo>
                    <a:cubicBezTo>
                      <a:pt x="79347" y="15404"/>
                      <a:pt x="21013" y="144"/>
                      <a:pt x="6654" y="144"/>
                    </a:cubicBezTo>
                    <a:cubicBezTo>
                      <a:pt x="5756" y="144"/>
                      <a:pt x="4859" y="144"/>
                      <a:pt x="3962" y="144"/>
                    </a:cubicBezTo>
                    <a:cubicBezTo>
                      <a:pt x="3064" y="144"/>
                      <a:pt x="3064" y="-754"/>
                      <a:pt x="372" y="1939"/>
                    </a:cubicBezTo>
                    <a:cubicBezTo>
                      <a:pt x="-526" y="3734"/>
                      <a:pt x="372" y="5530"/>
                      <a:pt x="1269" y="5530"/>
                    </a:cubicBezTo>
                    <a:cubicBezTo>
                      <a:pt x="372" y="5530"/>
                      <a:pt x="372" y="5530"/>
                      <a:pt x="1269" y="5530"/>
                    </a:cubicBezTo>
                    <a:close/>
                  </a:path>
                </a:pathLst>
              </a:custGeom>
              <a:solidFill>
                <a:srgbClr val="1E5642">
                  <a:alpha val="5855"/>
                </a:srgbClr>
              </a:solidFill>
              <a:ln w="8971"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25586E3B-4EA9-EFAB-BB81-008E06235242}"/>
                  </a:ext>
                </a:extLst>
              </p:cNvPr>
              <p:cNvSpPr/>
              <p:nvPr/>
            </p:nvSpPr>
            <p:spPr>
              <a:xfrm>
                <a:off x="1932063" y="3505768"/>
                <a:ext cx="613094" cy="175165"/>
              </a:xfrm>
              <a:custGeom>
                <a:avLst/>
                <a:gdLst>
                  <a:gd name="connsiteX0" fmla="*/ 1036 w 613094"/>
                  <a:gd name="connsiteY0" fmla="*/ 6059 h 175165"/>
                  <a:gd name="connsiteX1" fmla="*/ 93473 w 613094"/>
                  <a:gd name="connsiteY1" fmla="*/ 24012 h 175165"/>
                  <a:gd name="connsiteX2" fmla="*/ 217321 w 613094"/>
                  <a:gd name="connsiteY2" fmla="*/ 66202 h 175165"/>
                  <a:gd name="connsiteX3" fmla="*/ 419246 w 613094"/>
                  <a:gd name="connsiteY3" fmla="*/ 156865 h 175165"/>
                  <a:gd name="connsiteX4" fmla="*/ 421041 w 613094"/>
                  <a:gd name="connsiteY4" fmla="*/ 158660 h 175165"/>
                  <a:gd name="connsiteX5" fmla="*/ 543094 w 613094"/>
                  <a:gd name="connsiteY5" fmla="*/ 155967 h 175165"/>
                  <a:gd name="connsiteX6" fmla="*/ 613095 w 613094"/>
                  <a:gd name="connsiteY6" fmla="*/ 137117 h 175165"/>
                  <a:gd name="connsiteX7" fmla="*/ 563735 w 613094"/>
                  <a:gd name="connsiteY7" fmla="*/ 104801 h 175165"/>
                  <a:gd name="connsiteX8" fmla="*/ 440785 w 613094"/>
                  <a:gd name="connsiteY8" fmla="*/ 107494 h 175165"/>
                  <a:gd name="connsiteX9" fmla="*/ 384246 w 613094"/>
                  <a:gd name="connsiteY9" fmla="*/ 122754 h 175165"/>
                  <a:gd name="connsiteX10" fmla="*/ 227193 w 613094"/>
                  <a:gd name="connsiteY10" fmla="*/ 51840 h 175165"/>
                  <a:gd name="connsiteX11" fmla="*/ 98858 w 613094"/>
                  <a:gd name="connsiteY11" fmla="*/ 11445 h 175165"/>
                  <a:gd name="connsiteX12" fmla="*/ 2831 w 613094"/>
                  <a:gd name="connsiteY12" fmla="*/ 3366 h 175165"/>
                  <a:gd name="connsiteX13" fmla="*/ 2831 w 613094"/>
                  <a:gd name="connsiteY13" fmla="*/ 3366 h 175165"/>
                  <a:gd name="connsiteX14" fmla="*/ 1036 w 613094"/>
                  <a:gd name="connsiteY14" fmla="*/ 6059 h 175165"/>
                  <a:gd name="connsiteX15" fmla="*/ 1036 w 613094"/>
                  <a:gd name="connsiteY15" fmla="*/ 6059 h 175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3094" h="175165">
                    <a:moveTo>
                      <a:pt x="1036" y="6059"/>
                    </a:moveTo>
                    <a:cubicBezTo>
                      <a:pt x="1036" y="6059"/>
                      <a:pt x="39626" y="8752"/>
                      <a:pt x="93473" y="24012"/>
                    </a:cubicBezTo>
                    <a:cubicBezTo>
                      <a:pt x="117704" y="31193"/>
                      <a:pt x="169756" y="48249"/>
                      <a:pt x="217321" y="66202"/>
                    </a:cubicBezTo>
                    <a:cubicBezTo>
                      <a:pt x="285527" y="91336"/>
                      <a:pt x="351938" y="127243"/>
                      <a:pt x="419246" y="156865"/>
                    </a:cubicBezTo>
                    <a:cubicBezTo>
                      <a:pt x="420144" y="157763"/>
                      <a:pt x="421041" y="157763"/>
                      <a:pt x="421041" y="158660"/>
                    </a:cubicBezTo>
                    <a:cubicBezTo>
                      <a:pt x="473093" y="188283"/>
                      <a:pt x="518863" y="172125"/>
                      <a:pt x="543094" y="155967"/>
                    </a:cubicBezTo>
                    <a:cubicBezTo>
                      <a:pt x="580787" y="129935"/>
                      <a:pt x="613095" y="137117"/>
                      <a:pt x="613095" y="137117"/>
                    </a:cubicBezTo>
                    <a:cubicBezTo>
                      <a:pt x="613095" y="137117"/>
                      <a:pt x="568223" y="107494"/>
                      <a:pt x="563735" y="104801"/>
                    </a:cubicBezTo>
                    <a:cubicBezTo>
                      <a:pt x="511683" y="73383"/>
                      <a:pt x="467708" y="86848"/>
                      <a:pt x="440785" y="107494"/>
                    </a:cubicBezTo>
                    <a:cubicBezTo>
                      <a:pt x="415657" y="126345"/>
                      <a:pt x="395015" y="125447"/>
                      <a:pt x="384246" y="122754"/>
                    </a:cubicBezTo>
                    <a:cubicBezTo>
                      <a:pt x="332194" y="98518"/>
                      <a:pt x="280142" y="71588"/>
                      <a:pt x="227193" y="51840"/>
                    </a:cubicBezTo>
                    <a:cubicBezTo>
                      <a:pt x="185013" y="36579"/>
                      <a:pt x="141935" y="22217"/>
                      <a:pt x="98858" y="11445"/>
                    </a:cubicBezTo>
                    <a:cubicBezTo>
                      <a:pt x="26165" y="-6508"/>
                      <a:pt x="6421" y="1571"/>
                      <a:pt x="2831" y="3366"/>
                    </a:cubicBezTo>
                    <a:cubicBezTo>
                      <a:pt x="2831" y="3366"/>
                      <a:pt x="2831" y="3366"/>
                      <a:pt x="2831" y="3366"/>
                    </a:cubicBezTo>
                    <a:cubicBezTo>
                      <a:pt x="1934" y="3366"/>
                      <a:pt x="1036" y="4264"/>
                      <a:pt x="1036" y="6059"/>
                    </a:cubicBezTo>
                    <a:cubicBezTo>
                      <a:pt x="-759" y="5161"/>
                      <a:pt x="139" y="6059"/>
                      <a:pt x="1036" y="6059"/>
                    </a:cubicBezTo>
                    <a:close/>
                  </a:path>
                </a:pathLst>
              </a:custGeom>
              <a:solidFill>
                <a:srgbClr val="1E5642">
                  <a:alpha val="6868"/>
                </a:srgbClr>
              </a:solidFill>
              <a:ln w="8971"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E2882812-D1E5-2A0C-6B5E-5FC8B3140EC2}"/>
                  </a:ext>
                </a:extLst>
              </p:cNvPr>
              <p:cNvSpPr/>
              <p:nvPr/>
            </p:nvSpPr>
            <p:spPr>
              <a:xfrm>
                <a:off x="2311450" y="3282926"/>
                <a:ext cx="405120" cy="453315"/>
              </a:xfrm>
              <a:custGeom>
                <a:avLst/>
                <a:gdLst>
                  <a:gd name="connsiteX0" fmla="*/ 3064 w 405120"/>
                  <a:gd name="connsiteY0" fmla="*/ 8079 h 453315"/>
                  <a:gd name="connsiteX1" fmla="*/ 87424 w 405120"/>
                  <a:gd name="connsiteY1" fmla="*/ 78994 h 453315"/>
                  <a:gd name="connsiteX2" fmla="*/ 265119 w 405120"/>
                  <a:gd name="connsiteY2" fmla="*/ 214539 h 453315"/>
                  <a:gd name="connsiteX3" fmla="*/ 293837 w 405120"/>
                  <a:gd name="connsiteY3" fmla="*/ 244162 h 453315"/>
                  <a:gd name="connsiteX4" fmla="*/ 299221 w 405120"/>
                  <a:gd name="connsiteY4" fmla="*/ 306100 h 453315"/>
                  <a:gd name="connsiteX5" fmla="*/ 352171 w 405120"/>
                  <a:gd name="connsiteY5" fmla="*/ 419205 h 453315"/>
                  <a:gd name="connsiteX6" fmla="*/ 405120 w 405120"/>
                  <a:gd name="connsiteY6" fmla="*/ 453316 h 453315"/>
                  <a:gd name="connsiteX7" fmla="*/ 393453 w 405120"/>
                  <a:gd name="connsiteY7" fmla="*/ 381503 h 453315"/>
                  <a:gd name="connsiteX8" fmla="*/ 379992 w 405120"/>
                  <a:gd name="connsiteY8" fmla="*/ 308793 h 453315"/>
                  <a:gd name="connsiteX9" fmla="*/ 379992 w 405120"/>
                  <a:gd name="connsiteY9" fmla="*/ 306998 h 453315"/>
                  <a:gd name="connsiteX10" fmla="*/ 270503 w 405120"/>
                  <a:gd name="connsiteY10" fmla="*/ 196586 h 453315"/>
                  <a:gd name="connsiteX11" fmla="*/ 62296 w 405120"/>
                  <a:gd name="connsiteY11" fmla="*/ 43985 h 453315"/>
                  <a:gd name="connsiteX12" fmla="*/ 5756 w 405120"/>
                  <a:gd name="connsiteY12" fmla="*/ 898 h 453315"/>
                  <a:gd name="connsiteX13" fmla="*/ 3961 w 405120"/>
                  <a:gd name="connsiteY13" fmla="*/ 0 h 453315"/>
                  <a:gd name="connsiteX14" fmla="*/ 372 w 405120"/>
                  <a:gd name="connsiteY14" fmla="*/ 1795 h 453315"/>
                  <a:gd name="connsiteX15" fmla="*/ 1269 w 405120"/>
                  <a:gd name="connsiteY15" fmla="*/ 5386 h 453315"/>
                  <a:gd name="connsiteX16" fmla="*/ 3064 w 405120"/>
                  <a:gd name="connsiteY16" fmla="*/ 8079 h 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120" h="453315">
                    <a:moveTo>
                      <a:pt x="3064" y="8079"/>
                    </a:moveTo>
                    <a:cubicBezTo>
                      <a:pt x="12936" y="21544"/>
                      <a:pt x="54219" y="52962"/>
                      <a:pt x="87424" y="78994"/>
                    </a:cubicBezTo>
                    <a:cubicBezTo>
                      <a:pt x="145758" y="123876"/>
                      <a:pt x="208579" y="166066"/>
                      <a:pt x="265119" y="214539"/>
                    </a:cubicBezTo>
                    <a:cubicBezTo>
                      <a:pt x="274093" y="222618"/>
                      <a:pt x="287555" y="235185"/>
                      <a:pt x="293837" y="244162"/>
                    </a:cubicBezTo>
                    <a:cubicBezTo>
                      <a:pt x="298324" y="254036"/>
                      <a:pt x="304606" y="274682"/>
                      <a:pt x="299221" y="306100"/>
                    </a:cubicBezTo>
                    <a:cubicBezTo>
                      <a:pt x="292939" y="340211"/>
                      <a:pt x="301016" y="384196"/>
                      <a:pt x="352171" y="419205"/>
                    </a:cubicBezTo>
                    <a:cubicBezTo>
                      <a:pt x="356658" y="421898"/>
                      <a:pt x="405120" y="453316"/>
                      <a:pt x="405120" y="453316"/>
                    </a:cubicBezTo>
                    <a:cubicBezTo>
                      <a:pt x="405120" y="453316"/>
                      <a:pt x="384479" y="425488"/>
                      <a:pt x="393453" y="381503"/>
                    </a:cubicBezTo>
                    <a:cubicBezTo>
                      <a:pt x="398838" y="355471"/>
                      <a:pt x="392556" y="330337"/>
                      <a:pt x="379992" y="308793"/>
                    </a:cubicBezTo>
                    <a:cubicBezTo>
                      <a:pt x="379992" y="307895"/>
                      <a:pt x="379992" y="307895"/>
                      <a:pt x="379992" y="306998"/>
                    </a:cubicBezTo>
                    <a:cubicBezTo>
                      <a:pt x="351273" y="264808"/>
                      <a:pt x="309093" y="228902"/>
                      <a:pt x="270503" y="196586"/>
                    </a:cubicBezTo>
                    <a:cubicBezTo>
                      <a:pt x="205887" y="142727"/>
                      <a:pt x="131399" y="95151"/>
                      <a:pt x="62296" y="43985"/>
                    </a:cubicBezTo>
                    <a:cubicBezTo>
                      <a:pt x="34475" y="23339"/>
                      <a:pt x="12038" y="4488"/>
                      <a:pt x="5756" y="898"/>
                    </a:cubicBezTo>
                    <a:cubicBezTo>
                      <a:pt x="4859" y="898"/>
                      <a:pt x="4859" y="898"/>
                      <a:pt x="3961" y="0"/>
                    </a:cubicBezTo>
                    <a:cubicBezTo>
                      <a:pt x="3064" y="0"/>
                      <a:pt x="1269" y="0"/>
                      <a:pt x="372" y="1795"/>
                    </a:cubicBezTo>
                    <a:cubicBezTo>
                      <a:pt x="-526" y="4488"/>
                      <a:pt x="372" y="4488"/>
                      <a:pt x="1269" y="5386"/>
                    </a:cubicBezTo>
                    <a:cubicBezTo>
                      <a:pt x="2166" y="6284"/>
                      <a:pt x="2166" y="7181"/>
                      <a:pt x="3064" y="8079"/>
                    </a:cubicBezTo>
                    <a:close/>
                  </a:path>
                </a:pathLst>
              </a:custGeom>
              <a:solidFill>
                <a:srgbClr val="1E5642">
                  <a:alpha val="5855"/>
                </a:srgbClr>
              </a:solidFill>
              <a:ln w="8971"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7925FD87-2D19-FD5A-729E-BA881F56FAA3}"/>
                  </a:ext>
                </a:extLst>
              </p:cNvPr>
              <p:cNvSpPr/>
              <p:nvPr/>
            </p:nvSpPr>
            <p:spPr>
              <a:xfrm>
                <a:off x="2065248" y="3157478"/>
                <a:ext cx="540038" cy="503359"/>
              </a:xfrm>
              <a:custGeom>
                <a:avLst/>
                <a:gdLst>
                  <a:gd name="connsiteX0" fmla="*/ 102982 w 540038"/>
                  <a:gd name="connsiteY0" fmla="*/ 96722 h 503359"/>
                  <a:gd name="connsiteX1" fmla="*/ 234907 w 540038"/>
                  <a:gd name="connsiteY1" fmla="*/ 189181 h 503359"/>
                  <a:gd name="connsiteX2" fmla="*/ 403627 w 540038"/>
                  <a:gd name="connsiteY2" fmla="*/ 296002 h 503359"/>
                  <a:gd name="connsiteX3" fmla="*/ 432345 w 540038"/>
                  <a:gd name="connsiteY3" fmla="*/ 361530 h 503359"/>
                  <a:gd name="connsiteX4" fmla="*/ 488884 w 540038"/>
                  <a:gd name="connsiteY4" fmla="*/ 472840 h 503359"/>
                  <a:gd name="connsiteX5" fmla="*/ 540038 w 540038"/>
                  <a:gd name="connsiteY5" fmla="*/ 503360 h 503359"/>
                  <a:gd name="connsiteX6" fmla="*/ 527474 w 540038"/>
                  <a:gd name="connsiteY6" fmla="*/ 433343 h 503359"/>
                  <a:gd name="connsiteX7" fmla="*/ 470038 w 540038"/>
                  <a:gd name="connsiteY7" fmla="*/ 321136 h 503359"/>
                  <a:gd name="connsiteX8" fmla="*/ 242086 w 540038"/>
                  <a:gd name="connsiteY8" fmla="*/ 173023 h 503359"/>
                  <a:gd name="connsiteX9" fmla="*/ 111956 w 540038"/>
                  <a:gd name="connsiteY9" fmla="*/ 85053 h 503359"/>
                  <a:gd name="connsiteX10" fmla="*/ 4263 w 540038"/>
                  <a:gd name="connsiteY10" fmla="*/ 673 h 503359"/>
                  <a:gd name="connsiteX11" fmla="*/ 673 w 540038"/>
                  <a:gd name="connsiteY11" fmla="*/ 673 h 503359"/>
                  <a:gd name="connsiteX12" fmla="*/ 673 w 540038"/>
                  <a:gd name="connsiteY12" fmla="*/ 3366 h 503359"/>
                  <a:gd name="connsiteX13" fmla="*/ 102982 w 540038"/>
                  <a:gd name="connsiteY13" fmla="*/ 96722 h 50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038" h="503359">
                    <a:moveTo>
                      <a:pt x="102982" y="96722"/>
                    </a:moveTo>
                    <a:cubicBezTo>
                      <a:pt x="145162" y="129936"/>
                      <a:pt x="190034" y="159558"/>
                      <a:pt x="234907" y="189181"/>
                    </a:cubicBezTo>
                    <a:cubicBezTo>
                      <a:pt x="290548" y="225985"/>
                      <a:pt x="347985" y="259198"/>
                      <a:pt x="403627" y="296002"/>
                    </a:cubicBezTo>
                    <a:cubicBezTo>
                      <a:pt x="414396" y="306773"/>
                      <a:pt x="434140" y="329215"/>
                      <a:pt x="432345" y="361530"/>
                    </a:cubicBezTo>
                    <a:cubicBezTo>
                      <a:pt x="430550" y="397437"/>
                      <a:pt x="436832" y="440524"/>
                      <a:pt x="488884" y="472840"/>
                    </a:cubicBezTo>
                    <a:cubicBezTo>
                      <a:pt x="493371" y="475532"/>
                      <a:pt x="540038" y="503360"/>
                      <a:pt x="540038" y="503360"/>
                    </a:cubicBezTo>
                    <a:cubicBezTo>
                      <a:pt x="540038" y="503360"/>
                      <a:pt x="520295" y="478225"/>
                      <a:pt x="527474" y="433343"/>
                    </a:cubicBezTo>
                    <a:cubicBezTo>
                      <a:pt x="534654" y="387562"/>
                      <a:pt x="509525" y="343577"/>
                      <a:pt x="470038" y="321136"/>
                    </a:cubicBezTo>
                    <a:cubicBezTo>
                      <a:pt x="398242" y="267277"/>
                      <a:pt x="317472" y="222394"/>
                      <a:pt x="242086" y="173023"/>
                    </a:cubicBezTo>
                    <a:cubicBezTo>
                      <a:pt x="199009" y="144298"/>
                      <a:pt x="154136" y="115573"/>
                      <a:pt x="111956" y="85053"/>
                    </a:cubicBezTo>
                    <a:cubicBezTo>
                      <a:pt x="75161" y="59021"/>
                      <a:pt x="39263" y="29398"/>
                      <a:pt x="4263" y="673"/>
                    </a:cubicBezTo>
                    <a:cubicBezTo>
                      <a:pt x="3365" y="-224"/>
                      <a:pt x="1571" y="-224"/>
                      <a:pt x="673" y="673"/>
                    </a:cubicBezTo>
                    <a:cubicBezTo>
                      <a:pt x="-224" y="1571"/>
                      <a:pt x="-224" y="2469"/>
                      <a:pt x="673" y="3366"/>
                    </a:cubicBezTo>
                    <a:cubicBezTo>
                      <a:pt x="27596" y="38375"/>
                      <a:pt x="67084" y="68895"/>
                      <a:pt x="102982" y="96722"/>
                    </a:cubicBezTo>
                    <a:close/>
                  </a:path>
                </a:pathLst>
              </a:custGeom>
              <a:solidFill>
                <a:srgbClr val="1E5642">
                  <a:alpha val="5855"/>
                </a:srgbClr>
              </a:solidFill>
              <a:ln w="8971"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272428A8-3A3D-552A-11D8-47ECA24786B4}"/>
                  </a:ext>
                </a:extLst>
              </p:cNvPr>
              <p:cNvSpPr/>
              <p:nvPr/>
            </p:nvSpPr>
            <p:spPr>
              <a:xfrm>
                <a:off x="1848066" y="3111782"/>
                <a:ext cx="654014" cy="484425"/>
              </a:xfrm>
              <a:custGeom>
                <a:avLst/>
                <a:gdLst>
                  <a:gd name="connsiteX0" fmla="*/ 454781 w 654014"/>
                  <a:gd name="connsiteY0" fmla="*/ 270784 h 484425"/>
                  <a:gd name="connsiteX1" fmla="*/ 485294 w 654014"/>
                  <a:gd name="connsiteY1" fmla="*/ 287839 h 484425"/>
                  <a:gd name="connsiteX2" fmla="*/ 524782 w 654014"/>
                  <a:gd name="connsiteY2" fmla="*/ 350675 h 484425"/>
                  <a:gd name="connsiteX3" fmla="*/ 525679 w 654014"/>
                  <a:gd name="connsiteY3" fmla="*/ 355163 h 484425"/>
                  <a:gd name="connsiteX4" fmla="*/ 540039 w 654014"/>
                  <a:gd name="connsiteY4" fmla="*/ 393762 h 484425"/>
                  <a:gd name="connsiteX5" fmla="*/ 594783 w 654014"/>
                  <a:gd name="connsiteY5" fmla="*/ 449417 h 484425"/>
                  <a:gd name="connsiteX6" fmla="*/ 654014 w 654014"/>
                  <a:gd name="connsiteY6" fmla="*/ 484425 h 484425"/>
                  <a:gd name="connsiteX7" fmla="*/ 627988 w 654014"/>
                  <a:gd name="connsiteY7" fmla="*/ 410818 h 484425"/>
                  <a:gd name="connsiteX8" fmla="*/ 627091 w 654014"/>
                  <a:gd name="connsiteY8" fmla="*/ 405432 h 484425"/>
                  <a:gd name="connsiteX9" fmla="*/ 627091 w 654014"/>
                  <a:gd name="connsiteY9" fmla="*/ 405432 h 484425"/>
                  <a:gd name="connsiteX10" fmla="*/ 619911 w 654014"/>
                  <a:gd name="connsiteY10" fmla="*/ 374912 h 484425"/>
                  <a:gd name="connsiteX11" fmla="*/ 551705 w 654014"/>
                  <a:gd name="connsiteY11" fmla="*/ 309383 h 484425"/>
                  <a:gd name="connsiteX12" fmla="*/ 461961 w 654014"/>
                  <a:gd name="connsiteY12" fmla="*/ 258216 h 484425"/>
                  <a:gd name="connsiteX13" fmla="*/ 220548 w 654014"/>
                  <a:gd name="connsiteY13" fmla="*/ 128057 h 484425"/>
                  <a:gd name="connsiteX14" fmla="*/ 103879 w 654014"/>
                  <a:gd name="connsiteY14" fmla="*/ 61630 h 484425"/>
                  <a:gd name="connsiteX15" fmla="*/ 5160 w 654014"/>
                  <a:gd name="connsiteY15" fmla="*/ 590 h 484425"/>
                  <a:gd name="connsiteX16" fmla="*/ 673 w 654014"/>
                  <a:gd name="connsiteY16" fmla="*/ 1487 h 484425"/>
                  <a:gd name="connsiteX17" fmla="*/ 673 w 654014"/>
                  <a:gd name="connsiteY17" fmla="*/ 5976 h 484425"/>
                  <a:gd name="connsiteX18" fmla="*/ 454781 w 654014"/>
                  <a:gd name="connsiteY18" fmla="*/ 270784 h 48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4014" h="484425">
                    <a:moveTo>
                      <a:pt x="454781" y="270784"/>
                    </a:moveTo>
                    <a:cubicBezTo>
                      <a:pt x="466448" y="277067"/>
                      <a:pt x="476320" y="282453"/>
                      <a:pt x="485294" y="287839"/>
                    </a:cubicBezTo>
                    <a:cubicBezTo>
                      <a:pt x="494269" y="294123"/>
                      <a:pt x="517602" y="313871"/>
                      <a:pt x="524782" y="350675"/>
                    </a:cubicBezTo>
                    <a:cubicBezTo>
                      <a:pt x="524782" y="352470"/>
                      <a:pt x="525679" y="355163"/>
                      <a:pt x="525679" y="355163"/>
                    </a:cubicBezTo>
                    <a:cubicBezTo>
                      <a:pt x="528372" y="367730"/>
                      <a:pt x="532859" y="381195"/>
                      <a:pt x="540039" y="393762"/>
                    </a:cubicBezTo>
                    <a:cubicBezTo>
                      <a:pt x="553500" y="417999"/>
                      <a:pt x="573244" y="436850"/>
                      <a:pt x="594783" y="449417"/>
                    </a:cubicBezTo>
                    <a:cubicBezTo>
                      <a:pt x="597475" y="451212"/>
                      <a:pt x="654014" y="484425"/>
                      <a:pt x="654014" y="484425"/>
                    </a:cubicBezTo>
                    <a:cubicBezTo>
                      <a:pt x="654014" y="484425"/>
                      <a:pt x="632475" y="463779"/>
                      <a:pt x="627988" y="410818"/>
                    </a:cubicBezTo>
                    <a:cubicBezTo>
                      <a:pt x="627988" y="409022"/>
                      <a:pt x="627091" y="407227"/>
                      <a:pt x="627091" y="405432"/>
                    </a:cubicBezTo>
                    <a:cubicBezTo>
                      <a:pt x="627091" y="405432"/>
                      <a:pt x="627091" y="405432"/>
                      <a:pt x="627091" y="405432"/>
                    </a:cubicBezTo>
                    <a:cubicBezTo>
                      <a:pt x="625296" y="392865"/>
                      <a:pt x="625296" y="386581"/>
                      <a:pt x="619911" y="374912"/>
                    </a:cubicBezTo>
                    <a:cubicBezTo>
                      <a:pt x="609142" y="349777"/>
                      <a:pt x="584013" y="328234"/>
                      <a:pt x="551705" y="309383"/>
                    </a:cubicBezTo>
                    <a:cubicBezTo>
                      <a:pt x="516705" y="288737"/>
                      <a:pt x="497858" y="277965"/>
                      <a:pt x="461961" y="258216"/>
                    </a:cubicBezTo>
                    <a:cubicBezTo>
                      <a:pt x="381190" y="215129"/>
                      <a:pt x="300420" y="172939"/>
                      <a:pt x="220548" y="128057"/>
                    </a:cubicBezTo>
                    <a:cubicBezTo>
                      <a:pt x="181957" y="106513"/>
                      <a:pt x="142470" y="84071"/>
                      <a:pt x="103879" y="61630"/>
                    </a:cubicBezTo>
                    <a:cubicBezTo>
                      <a:pt x="54520" y="33803"/>
                      <a:pt x="5160" y="590"/>
                      <a:pt x="5160" y="590"/>
                    </a:cubicBezTo>
                    <a:cubicBezTo>
                      <a:pt x="3365" y="-308"/>
                      <a:pt x="1571" y="-308"/>
                      <a:pt x="673" y="1487"/>
                    </a:cubicBezTo>
                    <a:cubicBezTo>
                      <a:pt x="-224" y="2385"/>
                      <a:pt x="-224" y="5078"/>
                      <a:pt x="673" y="5976"/>
                    </a:cubicBezTo>
                    <a:cubicBezTo>
                      <a:pt x="119136" y="119978"/>
                      <a:pt x="304907" y="191790"/>
                      <a:pt x="454781" y="270784"/>
                    </a:cubicBezTo>
                    <a:close/>
                  </a:path>
                </a:pathLst>
              </a:custGeom>
              <a:solidFill>
                <a:srgbClr val="1E5642">
                  <a:alpha val="5855"/>
                </a:srgbClr>
              </a:solidFill>
              <a:ln w="8971"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2F8B9A24-1B07-AA3E-5617-3B3C0C189194}"/>
                  </a:ext>
                </a:extLst>
              </p:cNvPr>
              <p:cNvSpPr/>
              <p:nvPr/>
            </p:nvSpPr>
            <p:spPr>
              <a:xfrm>
                <a:off x="0" y="2669828"/>
                <a:ext cx="8974" cy="8976"/>
              </a:xfrm>
              <a:custGeom>
                <a:avLst/>
                <a:gdLst/>
                <a:ahLst/>
                <a:cxnLst/>
                <a:rect l="l" t="t" r="r" b="b"/>
                <a:pathLst>
                  <a:path w="8974" h="8976"/>
                </a:pathLst>
              </a:custGeom>
              <a:noFill/>
              <a:ln w="19536" cap="flat">
                <a:solidFill>
                  <a:srgbClr val="000000"/>
                </a:solidFill>
                <a:prstDash val="solid"/>
                <a:miter/>
              </a:ln>
            </p:spPr>
            <p:txBody>
              <a:bodyPr rtlCol="0" anchor="ctr"/>
              <a:lstStyle/>
              <a:p>
                <a:endParaRPr lang="en-US"/>
              </a:p>
            </p:txBody>
          </p:sp>
        </p:grpSp>
        <p:sp>
          <p:nvSpPr>
            <p:cNvPr id="123" name="Freeform 122">
              <a:extLst>
                <a:ext uri="{FF2B5EF4-FFF2-40B4-BE49-F238E27FC236}">
                  <a16:creationId xmlns:a16="http://schemas.microsoft.com/office/drawing/2014/main" id="{3B552AF3-D113-C047-28FD-2BE1DB42E00B}"/>
                </a:ext>
              </a:extLst>
            </p:cNvPr>
            <p:cNvSpPr/>
            <p:nvPr/>
          </p:nvSpPr>
          <p:spPr>
            <a:xfrm>
              <a:off x="1570531" y="3687768"/>
              <a:ext cx="1703624" cy="2302179"/>
            </a:xfrm>
            <a:custGeom>
              <a:avLst/>
              <a:gdLst>
                <a:gd name="connsiteX0" fmla="*/ 1702456 w 1703624"/>
                <a:gd name="connsiteY0" fmla="*/ 997294 h 2302179"/>
                <a:gd name="connsiteX1" fmla="*/ 1670148 w 1703624"/>
                <a:gd name="connsiteY1" fmla="*/ 759416 h 2302179"/>
                <a:gd name="connsiteX2" fmla="*/ 1593865 w 1703624"/>
                <a:gd name="connsiteY2" fmla="*/ 533207 h 2302179"/>
                <a:gd name="connsiteX3" fmla="*/ 1476300 w 1703624"/>
                <a:gd name="connsiteY3" fmla="*/ 324951 h 2302179"/>
                <a:gd name="connsiteX4" fmla="*/ 1382965 w 1703624"/>
                <a:gd name="connsiteY4" fmla="*/ 206460 h 2302179"/>
                <a:gd name="connsiteX5" fmla="*/ 1365914 w 1703624"/>
                <a:gd name="connsiteY5" fmla="*/ 182224 h 2302179"/>
                <a:gd name="connsiteX6" fmla="*/ 1345272 w 1703624"/>
                <a:gd name="connsiteY6" fmla="*/ 135546 h 2302179"/>
                <a:gd name="connsiteX7" fmla="*/ 1313862 w 1703624"/>
                <a:gd name="connsiteY7" fmla="*/ 46678 h 2302179"/>
                <a:gd name="connsiteX8" fmla="*/ 1291426 w 1703624"/>
                <a:gd name="connsiteY8" fmla="*/ 20646 h 2302179"/>
                <a:gd name="connsiteX9" fmla="*/ 1291426 w 1703624"/>
                <a:gd name="connsiteY9" fmla="*/ 19748 h 2302179"/>
                <a:gd name="connsiteX10" fmla="*/ 1284246 w 1703624"/>
                <a:gd name="connsiteY10" fmla="*/ 14362 h 2302179"/>
                <a:gd name="connsiteX11" fmla="*/ 1275272 w 1703624"/>
                <a:gd name="connsiteY11" fmla="*/ 7181 h 2302179"/>
                <a:gd name="connsiteX12" fmla="*/ 1266297 w 1703624"/>
                <a:gd name="connsiteY12" fmla="*/ 0 h 2302179"/>
                <a:gd name="connsiteX13" fmla="*/ 1267195 w 1703624"/>
                <a:gd name="connsiteY13" fmla="*/ 898 h 2302179"/>
                <a:gd name="connsiteX14" fmla="*/ 1266297 w 1703624"/>
                <a:gd name="connsiteY14" fmla="*/ 898 h 2302179"/>
                <a:gd name="connsiteX15" fmla="*/ 1268989 w 1703624"/>
                <a:gd name="connsiteY15" fmla="*/ 6284 h 2302179"/>
                <a:gd name="connsiteX16" fmla="*/ 1266297 w 1703624"/>
                <a:gd name="connsiteY16" fmla="*/ 54757 h 2302179"/>
                <a:gd name="connsiteX17" fmla="*/ 1262707 w 1703624"/>
                <a:gd name="connsiteY17" fmla="*/ 69119 h 2302179"/>
                <a:gd name="connsiteX18" fmla="*/ 1262707 w 1703624"/>
                <a:gd name="connsiteY18" fmla="*/ 69119 h 2302179"/>
                <a:gd name="connsiteX19" fmla="*/ 1262707 w 1703624"/>
                <a:gd name="connsiteY19" fmla="*/ 69119 h 2302179"/>
                <a:gd name="connsiteX20" fmla="*/ 1277066 w 1703624"/>
                <a:gd name="connsiteY20" fmla="*/ 149908 h 2302179"/>
                <a:gd name="connsiteX21" fmla="*/ 1277964 w 1703624"/>
                <a:gd name="connsiteY21" fmla="*/ 149908 h 2302179"/>
                <a:gd name="connsiteX22" fmla="*/ 1281554 w 1703624"/>
                <a:gd name="connsiteY22" fmla="*/ 160680 h 2302179"/>
                <a:gd name="connsiteX23" fmla="*/ 1218732 w 1703624"/>
                <a:gd name="connsiteY23" fmla="*/ 177736 h 2302179"/>
                <a:gd name="connsiteX24" fmla="*/ 1165783 w 1703624"/>
                <a:gd name="connsiteY24" fmla="*/ 191200 h 2302179"/>
                <a:gd name="connsiteX25" fmla="*/ 1143347 w 1703624"/>
                <a:gd name="connsiteY25" fmla="*/ 191200 h 2302179"/>
                <a:gd name="connsiteX26" fmla="*/ 1133475 w 1703624"/>
                <a:gd name="connsiteY26" fmla="*/ 190303 h 2302179"/>
                <a:gd name="connsiteX27" fmla="*/ 1182835 w 1703624"/>
                <a:gd name="connsiteY27" fmla="*/ 212744 h 2302179"/>
                <a:gd name="connsiteX28" fmla="*/ 1263605 w 1703624"/>
                <a:gd name="connsiteY28" fmla="*/ 217232 h 2302179"/>
                <a:gd name="connsiteX29" fmla="*/ 1321042 w 1703624"/>
                <a:gd name="connsiteY29" fmla="*/ 224414 h 2302179"/>
                <a:gd name="connsiteX30" fmla="*/ 1328221 w 1703624"/>
                <a:gd name="connsiteY30" fmla="*/ 228902 h 2302179"/>
                <a:gd name="connsiteX31" fmla="*/ 1328221 w 1703624"/>
                <a:gd name="connsiteY31" fmla="*/ 228902 h 2302179"/>
                <a:gd name="connsiteX32" fmla="*/ 1467325 w 1703624"/>
                <a:gd name="connsiteY32" fmla="*/ 479348 h 2302179"/>
                <a:gd name="connsiteX33" fmla="*/ 178592 w 1703624"/>
                <a:gd name="connsiteY33" fmla="*/ 2265680 h 2302179"/>
                <a:gd name="connsiteX34" fmla="*/ 2692 w 1703624"/>
                <a:gd name="connsiteY34" fmla="*/ 2233365 h 2302179"/>
                <a:gd name="connsiteX35" fmla="*/ 0 w 1703624"/>
                <a:gd name="connsiteY35" fmla="*/ 2238750 h 2302179"/>
                <a:gd name="connsiteX36" fmla="*/ 250388 w 1703624"/>
                <a:gd name="connsiteY36" fmla="*/ 2291712 h 2302179"/>
                <a:gd name="connsiteX37" fmla="*/ 734111 w 1703624"/>
                <a:gd name="connsiteY37" fmla="*/ 2273759 h 2302179"/>
                <a:gd name="connsiteX38" fmla="*/ 1111039 w 1703624"/>
                <a:gd name="connsiteY38" fmla="*/ 2113079 h 2302179"/>
                <a:gd name="connsiteX39" fmla="*/ 1406299 w 1703624"/>
                <a:gd name="connsiteY39" fmla="*/ 1857247 h 2302179"/>
                <a:gd name="connsiteX40" fmla="*/ 1612712 w 1703624"/>
                <a:gd name="connsiteY40" fmla="*/ 1511650 h 2302179"/>
                <a:gd name="connsiteX41" fmla="*/ 1623481 w 1703624"/>
                <a:gd name="connsiteY41" fmla="*/ 1482925 h 2302179"/>
                <a:gd name="connsiteX42" fmla="*/ 1686302 w 1703624"/>
                <a:gd name="connsiteY42" fmla="*/ 1241456 h 2302179"/>
                <a:gd name="connsiteX43" fmla="*/ 1702456 w 1703624"/>
                <a:gd name="connsiteY43" fmla="*/ 997294 h 2302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03624" h="2302179">
                  <a:moveTo>
                    <a:pt x="1702456" y="997294"/>
                  </a:moveTo>
                  <a:cubicBezTo>
                    <a:pt x="1698866" y="917403"/>
                    <a:pt x="1688097" y="837512"/>
                    <a:pt x="1670148" y="759416"/>
                  </a:cubicBezTo>
                  <a:cubicBezTo>
                    <a:pt x="1652199" y="682217"/>
                    <a:pt x="1626173" y="605917"/>
                    <a:pt x="1593865" y="533207"/>
                  </a:cubicBezTo>
                  <a:cubicBezTo>
                    <a:pt x="1561557" y="460497"/>
                    <a:pt x="1522069" y="390480"/>
                    <a:pt x="1476300" y="324951"/>
                  </a:cubicBezTo>
                  <a:cubicBezTo>
                    <a:pt x="1443094" y="276478"/>
                    <a:pt x="1422453" y="250446"/>
                    <a:pt x="1382965" y="206460"/>
                  </a:cubicBezTo>
                  <a:cubicBezTo>
                    <a:pt x="1384760" y="206460"/>
                    <a:pt x="1366811" y="184019"/>
                    <a:pt x="1365914" y="182224"/>
                  </a:cubicBezTo>
                  <a:cubicBezTo>
                    <a:pt x="1357837" y="166964"/>
                    <a:pt x="1347965" y="152601"/>
                    <a:pt x="1345272" y="135546"/>
                  </a:cubicBezTo>
                  <a:cubicBezTo>
                    <a:pt x="1339888" y="98742"/>
                    <a:pt x="1331811" y="68222"/>
                    <a:pt x="1313862" y="46678"/>
                  </a:cubicBezTo>
                  <a:cubicBezTo>
                    <a:pt x="1306682" y="37701"/>
                    <a:pt x="1300400" y="29623"/>
                    <a:pt x="1291426" y="20646"/>
                  </a:cubicBezTo>
                  <a:lnTo>
                    <a:pt x="1291426" y="19748"/>
                  </a:lnTo>
                  <a:lnTo>
                    <a:pt x="1284246" y="14362"/>
                  </a:lnTo>
                  <a:cubicBezTo>
                    <a:pt x="1281554" y="11669"/>
                    <a:pt x="1278861" y="9874"/>
                    <a:pt x="1275272" y="7181"/>
                  </a:cubicBezTo>
                  <a:lnTo>
                    <a:pt x="1266297" y="0"/>
                  </a:lnTo>
                  <a:cubicBezTo>
                    <a:pt x="1266297" y="0"/>
                    <a:pt x="1266297" y="898"/>
                    <a:pt x="1267195" y="898"/>
                  </a:cubicBezTo>
                  <a:cubicBezTo>
                    <a:pt x="1267195" y="898"/>
                    <a:pt x="1267195" y="898"/>
                    <a:pt x="1266297" y="898"/>
                  </a:cubicBezTo>
                  <a:cubicBezTo>
                    <a:pt x="1267195" y="3591"/>
                    <a:pt x="1268092" y="4488"/>
                    <a:pt x="1268989" y="6284"/>
                  </a:cubicBezTo>
                  <a:cubicBezTo>
                    <a:pt x="1271682" y="18851"/>
                    <a:pt x="1268989" y="40394"/>
                    <a:pt x="1266297" y="54757"/>
                  </a:cubicBezTo>
                  <a:cubicBezTo>
                    <a:pt x="1264502" y="59245"/>
                    <a:pt x="1263605" y="63733"/>
                    <a:pt x="1262707" y="69119"/>
                  </a:cubicBezTo>
                  <a:cubicBezTo>
                    <a:pt x="1262707" y="69119"/>
                    <a:pt x="1262707" y="69119"/>
                    <a:pt x="1262707" y="69119"/>
                  </a:cubicBezTo>
                  <a:lnTo>
                    <a:pt x="1262707" y="69119"/>
                  </a:lnTo>
                  <a:cubicBezTo>
                    <a:pt x="1257323" y="109514"/>
                    <a:pt x="1277066" y="149908"/>
                    <a:pt x="1277066" y="149908"/>
                  </a:cubicBezTo>
                  <a:cubicBezTo>
                    <a:pt x="1277066" y="149908"/>
                    <a:pt x="1277964" y="149908"/>
                    <a:pt x="1277964" y="149908"/>
                  </a:cubicBezTo>
                  <a:cubicBezTo>
                    <a:pt x="1278861" y="153499"/>
                    <a:pt x="1280656" y="157089"/>
                    <a:pt x="1281554" y="160680"/>
                  </a:cubicBezTo>
                  <a:cubicBezTo>
                    <a:pt x="1260015" y="160680"/>
                    <a:pt x="1238476" y="169657"/>
                    <a:pt x="1218732" y="177736"/>
                  </a:cubicBezTo>
                  <a:cubicBezTo>
                    <a:pt x="1198989" y="186712"/>
                    <a:pt x="1179245" y="189405"/>
                    <a:pt x="1165783" y="191200"/>
                  </a:cubicBezTo>
                  <a:cubicBezTo>
                    <a:pt x="1152321" y="192098"/>
                    <a:pt x="1143347" y="191200"/>
                    <a:pt x="1143347" y="191200"/>
                  </a:cubicBezTo>
                  <a:cubicBezTo>
                    <a:pt x="1139757" y="191200"/>
                    <a:pt x="1137962" y="190303"/>
                    <a:pt x="1133475" y="190303"/>
                  </a:cubicBezTo>
                  <a:cubicBezTo>
                    <a:pt x="1133475" y="190303"/>
                    <a:pt x="1157706" y="203768"/>
                    <a:pt x="1182835" y="212744"/>
                  </a:cubicBezTo>
                  <a:cubicBezTo>
                    <a:pt x="1202578" y="219028"/>
                    <a:pt x="1228604" y="220823"/>
                    <a:pt x="1263605" y="217232"/>
                  </a:cubicBezTo>
                  <a:cubicBezTo>
                    <a:pt x="1282451" y="214539"/>
                    <a:pt x="1302195" y="218130"/>
                    <a:pt x="1321042" y="224414"/>
                  </a:cubicBezTo>
                  <a:cubicBezTo>
                    <a:pt x="1321939" y="224414"/>
                    <a:pt x="1328221" y="228902"/>
                    <a:pt x="1328221" y="228902"/>
                  </a:cubicBezTo>
                  <a:cubicBezTo>
                    <a:pt x="1330016" y="230697"/>
                    <a:pt x="1326426" y="227107"/>
                    <a:pt x="1328221" y="228902"/>
                  </a:cubicBezTo>
                  <a:cubicBezTo>
                    <a:pt x="1383863" y="306998"/>
                    <a:pt x="1430530" y="391377"/>
                    <a:pt x="1467325" y="479348"/>
                  </a:cubicBezTo>
                  <a:cubicBezTo>
                    <a:pt x="1885535" y="1283646"/>
                    <a:pt x="1330913" y="2401226"/>
                    <a:pt x="178592" y="2265680"/>
                  </a:cubicBezTo>
                  <a:cubicBezTo>
                    <a:pt x="118463" y="2258499"/>
                    <a:pt x="59232" y="2247727"/>
                    <a:pt x="2692" y="2233365"/>
                  </a:cubicBezTo>
                  <a:cubicBezTo>
                    <a:pt x="1795" y="2235160"/>
                    <a:pt x="898" y="2236955"/>
                    <a:pt x="0" y="2238750"/>
                  </a:cubicBezTo>
                  <a:cubicBezTo>
                    <a:pt x="80770" y="2262987"/>
                    <a:pt x="164233" y="2281838"/>
                    <a:pt x="250388" y="2291712"/>
                  </a:cubicBezTo>
                  <a:cubicBezTo>
                    <a:pt x="410133" y="2305177"/>
                    <a:pt x="577058" y="2311460"/>
                    <a:pt x="734111" y="2273759"/>
                  </a:cubicBezTo>
                  <a:cubicBezTo>
                    <a:pt x="866933" y="2242341"/>
                    <a:pt x="995268" y="2186686"/>
                    <a:pt x="1111039" y="2113079"/>
                  </a:cubicBezTo>
                  <a:cubicBezTo>
                    <a:pt x="1221425" y="2043959"/>
                    <a:pt x="1321042" y="1957784"/>
                    <a:pt x="1406299" y="1857247"/>
                  </a:cubicBezTo>
                  <a:cubicBezTo>
                    <a:pt x="1492454" y="1754914"/>
                    <a:pt x="1562455" y="1638219"/>
                    <a:pt x="1612712" y="1511650"/>
                  </a:cubicBezTo>
                  <a:cubicBezTo>
                    <a:pt x="1616301" y="1501776"/>
                    <a:pt x="1619891" y="1491902"/>
                    <a:pt x="1623481" y="1482925"/>
                  </a:cubicBezTo>
                  <a:cubicBezTo>
                    <a:pt x="1652199" y="1404829"/>
                    <a:pt x="1673738" y="1323143"/>
                    <a:pt x="1686302" y="1241456"/>
                  </a:cubicBezTo>
                  <a:cubicBezTo>
                    <a:pt x="1701559" y="1160667"/>
                    <a:pt x="1706046" y="1078981"/>
                    <a:pt x="1702456" y="997294"/>
                  </a:cubicBezTo>
                  <a:close/>
                </a:path>
              </a:pathLst>
            </a:custGeom>
            <a:solidFill>
              <a:srgbClr val="65B24C">
                <a:alpha val="3799"/>
              </a:srgbClr>
            </a:solidFill>
            <a:ln w="8971"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79381F0-7214-953F-62C1-332273368103}"/>
                </a:ext>
              </a:extLst>
            </p:cNvPr>
            <p:cNvSpPr/>
            <p:nvPr/>
          </p:nvSpPr>
          <p:spPr>
            <a:xfrm>
              <a:off x="2655068" y="3955039"/>
              <a:ext cx="479711" cy="528947"/>
            </a:xfrm>
            <a:custGeom>
              <a:avLst/>
              <a:gdLst>
                <a:gd name="connsiteX0" fmla="*/ 381890 w 479711"/>
                <a:gd name="connsiteY0" fmla="*/ 264140 h 528947"/>
                <a:gd name="connsiteX1" fmla="*/ 80348 w 479711"/>
                <a:gd name="connsiteY1" fmla="*/ 21773 h 528947"/>
                <a:gd name="connsiteX2" fmla="*/ 36373 w 479711"/>
                <a:gd name="connsiteY2" fmla="*/ 25364 h 528947"/>
                <a:gd name="connsiteX3" fmla="*/ 307402 w 479711"/>
                <a:gd name="connsiteY3" fmla="*/ 282093 h 528947"/>
                <a:gd name="connsiteX4" fmla="*/ 479712 w 479711"/>
                <a:gd name="connsiteY4" fmla="*/ 528948 h 528947"/>
                <a:gd name="connsiteX5" fmla="*/ 409711 w 479711"/>
                <a:gd name="connsiteY5" fmla="*/ 305432 h 528947"/>
                <a:gd name="connsiteX6" fmla="*/ 381890 w 479711"/>
                <a:gd name="connsiteY6" fmla="*/ 264140 h 52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711" h="528947">
                  <a:moveTo>
                    <a:pt x="381890" y="264140"/>
                  </a:moveTo>
                  <a:cubicBezTo>
                    <a:pt x="291248" y="129491"/>
                    <a:pt x="185349" y="55884"/>
                    <a:pt x="80348" y="21773"/>
                  </a:cubicBezTo>
                  <a:cubicBezTo>
                    <a:pt x="-4012" y="-5157"/>
                    <a:pt x="-27345" y="-10543"/>
                    <a:pt x="36373" y="25364"/>
                  </a:cubicBezTo>
                  <a:cubicBezTo>
                    <a:pt x="164708" y="96278"/>
                    <a:pt x="224837" y="165398"/>
                    <a:pt x="307402" y="282093"/>
                  </a:cubicBezTo>
                  <a:cubicBezTo>
                    <a:pt x="350480" y="342236"/>
                    <a:pt x="414198" y="440978"/>
                    <a:pt x="479712" y="528948"/>
                  </a:cubicBezTo>
                  <a:cubicBezTo>
                    <a:pt x="463558" y="453545"/>
                    <a:pt x="441122" y="378142"/>
                    <a:pt x="409711" y="305432"/>
                  </a:cubicBezTo>
                  <a:cubicBezTo>
                    <a:pt x="398942" y="288376"/>
                    <a:pt x="389070" y="274014"/>
                    <a:pt x="381890" y="264140"/>
                  </a:cubicBezTo>
                  <a:close/>
                </a:path>
              </a:pathLst>
            </a:custGeom>
            <a:solidFill>
              <a:srgbClr val="65B24C">
                <a:alpha val="5000"/>
              </a:srgbClr>
            </a:solidFill>
            <a:ln w="8971" cap="flat">
              <a:noFill/>
              <a:prstDash val="solid"/>
              <a:miter/>
            </a:ln>
          </p:spPr>
          <p:txBody>
            <a:bodyPr rtlCol="0" anchor="ctr"/>
            <a:lstStyle/>
            <a:p>
              <a:endParaRPr lang="en-US"/>
            </a:p>
          </p:txBody>
        </p:sp>
      </p:grpSp>
    </p:spTree>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60" r:id="rId4"/>
  </p:sldLayoutIdLst>
  <p:txStyles>
    <p:titleStyle>
      <a:lvl1pPr algn="l" defTabSz="914400" rtl="0" eaLnBrk="1" latinLnBrk="0" hangingPunct="1">
        <a:spcBef>
          <a:spcPct val="0"/>
        </a:spcBef>
        <a:buNone/>
        <a:defRPr sz="3400" b="1" kern="1200">
          <a:solidFill>
            <a:srgbClr val="60A520"/>
          </a:solidFill>
          <a:latin typeface="+mj-lt"/>
          <a:ea typeface="+mj-ea"/>
          <a:cs typeface="+mj-cs"/>
        </a:defRPr>
      </a:lvl1pPr>
    </p:titleStyle>
    <p:bodyStyle>
      <a:lvl1pPr marL="0" indent="0" algn="l" defTabSz="914400" rtl="0" eaLnBrk="1" latinLnBrk="0" hangingPunct="1">
        <a:lnSpc>
          <a:spcPts val="1820"/>
        </a:lnSpc>
        <a:spcBef>
          <a:spcPct val="20000"/>
        </a:spcBef>
        <a:buFontTx/>
        <a:buNone/>
        <a:defRPr sz="1600" b="0" kern="1200">
          <a:solidFill>
            <a:schemeClr val="tx1"/>
          </a:solidFill>
          <a:latin typeface="+mn-lt"/>
          <a:ea typeface="+mn-ea"/>
          <a:cs typeface="+mn-cs"/>
        </a:defRPr>
      </a:lvl1pPr>
      <a:lvl2pPr marL="457200" indent="0" algn="l" defTabSz="914400" rtl="0" eaLnBrk="1" latinLnBrk="0" hangingPunct="1">
        <a:lnSpc>
          <a:spcPts val="1820"/>
        </a:lnSpc>
        <a:spcBef>
          <a:spcPct val="20000"/>
        </a:spcBef>
        <a:buFontTx/>
        <a:buNone/>
        <a:defRPr sz="1600" b="0" kern="1200">
          <a:solidFill>
            <a:schemeClr val="tx1"/>
          </a:solidFill>
          <a:latin typeface="+mn-lt"/>
          <a:ea typeface="+mn-ea"/>
          <a:cs typeface="+mn-cs"/>
        </a:defRPr>
      </a:lvl2pPr>
      <a:lvl3pPr marL="914400" indent="0" algn="l" defTabSz="914400" rtl="0" eaLnBrk="1" latinLnBrk="0" hangingPunct="1">
        <a:lnSpc>
          <a:spcPts val="1820"/>
        </a:lnSpc>
        <a:spcBef>
          <a:spcPct val="20000"/>
        </a:spcBef>
        <a:buFontTx/>
        <a:buNone/>
        <a:defRPr sz="1600" b="0" kern="1200">
          <a:solidFill>
            <a:schemeClr val="tx1"/>
          </a:solidFill>
          <a:latin typeface="+mn-lt"/>
          <a:ea typeface="+mn-ea"/>
          <a:cs typeface="+mn-cs"/>
        </a:defRPr>
      </a:lvl3pPr>
      <a:lvl4pPr marL="1371600" indent="0" algn="l" defTabSz="914400" rtl="0" eaLnBrk="1" latinLnBrk="0" hangingPunct="1">
        <a:lnSpc>
          <a:spcPts val="1820"/>
        </a:lnSpc>
        <a:spcBef>
          <a:spcPct val="20000"/>
        </a:spcBef>
        <a:buFontTx/>
        <a:buNone/>
        <a:defRPr sz="1600" b="0" kern="1200">
          <a:solidFill>
            <a:schemeClr val="tx1"/>
          </a:solidFill>
          <a:latin typeface="+mn-lt"/>
          <a:ea typeface="+mn-ea"/>
          <a:cs typeface="+mn-cs"/>
        </a:defRPr>
      </a:lvl4pPr>
      <a:lvl5pPr marL="1828800" indent="0" algn="l" defTabSz="914400" rtl="0" eaLnBrk="1" latinLnBrk="0" hangingPunct="1">
        <a:lnSpc>
          <a:spcPts val="1820"/>
        </a:lnSpc>
        <a:spcBef>
          <a:spcPct val="20000"/>
        </a:spcBef>
        <a:buFontTx/>
        <a:buNone/>
        <a:defRPr sz="1600" b="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nbe.ahdb.org.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55500" y="2532037"/>
            <a:ext cx="5804499" cy="2014265"/>
          </a:xfrm>
          <a:prstGeom prst="rect">
            <a:avLst/>
          </a:prstGeom>
          <a:noFill/>
          <a:ln>
            <a:noFill/>
          </a:ln>
        </p:spPr>
        <p:txBody>
          <a:bodyPr wrap="square" lIns="0" tIns="0" rIns="0" bIns="0" anchor="t"/>
          <a:lstStyle/>
          <a:p>
            <a:pPr>
              <a:lnSpc>
                <a:spcPts val="5100"/>
              </a:lnSpc>
              <a:defRPr lang="en-US"/>
            </a:pPr>
            <a:r>
              <a:rPr sz="5300" b="1" dirty="0">
                <a:solidFill>
                  <a:srgbClr val="60A51F"/>
                </a:solidFill>
                <a:latin typeface="GillSansMT-Bold"/>
                <a:ea typeface="Calibri"/>
                <a:cs typeface="Calibri"/>
              </a:rPr>
              <a:t>FARMER LED, </a:t>
            </a:r>
          </a:p>
          <a:p>
            <a:pPr>
              <a:lnSpc>
                <a:spcPts val="5100"/>
              </a:lnSpc>
              <a:defRPr lang="en-US"/>
            </a:pPr>
            <a:r>
              <a:rPr sz="5300" b="1" dirty="0">
                <a:solidFill>
                  <a:srgbClr val="60A51F"/>
                </a:solidFill>
                <a:latin typeface="GillSansMT-Bold"/>
                <a:ea typeface="Calibri"/>
                <a:cs typeface="Calibri"/>
              </a:rPr>
              <a:t>FARMER DRIVEN</a:t>
            </a:r>
            <a:r>
              <a:rPr sz="5300" b="1" dirty="0">
                <a:solidFill>
                  <a:srgbClr val="60A51F"/>
                </a:solidFill>
                <a:latin typeface="GillSansMT-Bold"/>
                <a:ea typeface="GillSansMT-Bold" charset="77"/>
                <a:cs typeface="GillSansMT-Bold" charset="77"/>
              </a:rPr>
              <a:t> </a:t>
            </a:r>
          </a:p>
        </p:txBody>
      </p:sp>
      <p:sp>
        <p:nvSpPr>
          <p:cNvPr id="5" name="TextBox 5"/>
          <p:cNvSpPr txBox="1"/>
          <p:nvPr/>
        </p:nvSpPr>
        <p:spPr>
          <a:xfrm>
            <a:off x="900000" y="4079847"/>
            <a:ext cx="5801000" cy="1080756"/>
          </a:xfrm>
          <a:prstGeom prst="rect">
            <a:avLst/>
          </a:prstGeom>
          <a:noFill/>
          <a:ln>
            <a:noFill/>
          </a:ln>
        </p:spPr>
        <p:txBody>
          <a:bodyPr wrap="square" lIns="0" tIns="0" rIns="0" bIns="0" anchor="t"/>
          <a:lstStyle/>
          <a:p>
            <a:pPr>
              <a:defRPr lang="en-US"/>
            </a:pPr>
            <a:r>
              <a:rPr dirty="0" err="1">
                <a:solidFill>
                  <a:srgbClr val="05582A"/>
                </a:solidFill>
                <a:latin typeface="Calibri"/>
                <a:ea typeface="FONTSPRINGDEMO-Izmir-ExtraboldRegular" charset="77"/>
                <a:cs typeface="FONTSPRINGDEMO-Izmir-ExtraboldRegular" charset="77"/>
              </a:rPr>
              <a:t>EnviroBeef</a:t>
            </a:r>
            <a:r>
              <a:rPr dirty="0">
                <a:solidFill>
                  <a:srgbClr val="05582A"/>
                </a:solidFill>
                <a:latin typeface="Calibri"/>
                <a:ea typeface="FONTSPRINGDEMO-Izmir-ExtraboldRegular" charset="77"/>
                <a:cs typeface="FONTSPRINGDEMO-Izmir-ExtraboldRegular" charset="77"/>
              </a:rPr>
              <a:t> Day</a:t>
            </a:r>
          </a:p>
          <a:p>
            <a:pPr>
              <a:defRPr lang="en-US"/>
            </a:pPr>
            <a:r>
              <a:rPr lang="en-US" dirty="0" err="1">
                <a:solidFill>
                  <a:srgbClr val="05582A"/>
                </a:solidFill>
                <a:latin typeface="Calibri"/>
                <a:ea typeface="FONTSPRINGDEMO-Izmir-ExtraboldRegular" charset="77"/>
                <a:cs typeface="FONTSPRINGDEMO-Izmir-ExtraboldRegular" charset="77"/>
              </a:rPr>
              <a:t>Barnbackle</a:t>
            </a:r>
            <a:r>
              <a:rPr lang="en-US" dirty="0">
                <a:solidFill>
                  <a:srgbClr val="05582A"/>
                </a:solidFill>
                <a:latin typeface="Calibri"/>
                <a:ea typeface="FONTSPRINGDEMO-Izmir-ExtraboldRegular" charset="77"/>
                <a:cs typeface="FONTSPRINGDEMO-Izmir-ExtraboldRegular" charset="77"/>
              </a:rPr>
              <a:t> Farm, Dumfries </a:t>
            </a:r>
          </a:p>
          <a:p>
            <a:pPr>
              <a:defRPr lang="en-US"/>
            </a:pPr>
            <a:r>
              <a:rPr lang="en-US" dirty="0">
                <a:solidFill>
                  <a:srgbClr val="05582A"/>
                </a:solidFill>
                <a:latin typeface="Calibri"/>
                <a:ea typeface="FONTSPRINGDEMO-Izmir-ExtraboldRegular" charset="77"/>
                <a:cs typeface="FONTSPRINGDEMO-Izmir-ExtraboldRegular" charset="77"/>
              </a:rPr>
              <a:t>14</a:t>
            </a:r>
            <a:r>
              <a:rPr lang="en-US" baseline="30000" dirty="0">
                <a:solidFill>
                  <a:srgbClr val="05582A"/>
                </a:solidFill>
                <a:latin typeface="Calibri"/>
                <a:ea typeface="FONTSPRINGDEMO-Izmir-ExtraboldRegular" charset="77"/>
                <a:cs typeface="FONTSPRINGDEMO-Izmir-ExtraboldRegular" charset="77"/>
              </a:rPr>
              <a:t>th</a:t>
            </a:r>
            <a:r>
              <a:rPr lang="en-US" dirty="0">
                <a:solidFill>
                  <a:srgbClr val="05582A"/>
                </a:solidFill>
                <a:latin typeface="Calibri"/>
                <a:ea typeface="FONTSPRINGDEMO-Izmir-ExtraboldRegular" charset="77"/>
                <a:cs typeface="FONTSPRINGDEMO-Izmir-ExtraboldRegular" charset="77"/>
              </a:rPr>
              <a:t> May 2026</a:t>
            </a:r>
            <a:endParaRPr dirty="0">
              <a:solidFill>
                <a:srgbClr val="05582A"/>
              </a:solidFill>
              <a:latin typeface="Calibri"/>
              <a:ea typeface="FONTSPRINGDEMO-Izmir-ExtraboldRegular" charset="77"/>
              <a:cs typeface="FONTSPRINGDEMO-Izmir-ExtraboldRegular" charset="77"/>
            </a:endParaRPr>
          </a:p>
        </p:txBody>
      </p:sp>
      <p:sp>
        <p:nvSpPr>
          <p:cNvPr id="6" name="Rectangle 6"/>
          <p:cNvSpPr/>
          <p:nvPr/>
        </p:nvSpPr>
        <p:spPr>
          <a:xfrm>
            <a:off x="-6349" y="5436002"/>
            <a:ext cx="7577000" cy="231374"/>
          </a:xfrm>
          <a:prstGeom prst="rect">
            <a:avLst/>
          </a:prstGeom>
          <a:solidFill>
            <a:srgbClr val="60A51F"/>
          </a:solidFill>
          <a:ln>
            <a:noFill/>
          </a:ln>
        </p:spPr>
        <p:txBody>
          <a:bodyPr wrap="square" anchor="ctr">
            <a:spAutoFit/>
          </a:bodyPr>
          <a:lstStyle/>
          <a:p>
            <a:pPr algn="ctr"/>
            <a:endParaRPr lang="en-US"/>
          </a:p>
        </p:txBody>
      </p:sp>
      <p:pic>
        <p:nvPicPr>
          <p:cNvPr id="7" name="Picture 6">
            <a:extLst>
              <a:ext uri="{FF2B5EF4-FFF2-40B4-BE49-F238E27FC236}">
                <a16:creationId xmlns:a16="http://schemas.microsoft.com/office/drawing/2014/main" id="{36D3F071-C496-95E3-78F0-3A95554F4504}"/>
              </a:ext>
            </a:extLst>
          </p:cNvPr>
          <p:cNvPicPr>
            <a:picLocks noChangeAspect="1"/>
          </p:cNvPicPr>
          <p:nvPr/>
        </p:nvPicPr>
        <p:blipFill>
          <a:blip r:embed="rId2">
            <a:extLst>
              <a:ext uri="{28A0092B-C50C-407E-A947-70E740481C1C}">
                <a14:useLocalDpi xmlns:a14="http://schemas.microsoft.com/office/drawing/2010/main" val="0"/>
              </a:ext>
            </a:extLst>
          </a:blip>
          <a:srcRect l="1" t="13584" r="-57" b="18938"/>
          <a:stretch>
            <a:fillRect/>
          </a:stretch>
        </p:blipFill>
        <p:spPr>
          <a:xfrm>
            <a:off x="0" y="5667376"/>
            <a:ext cx="7570651" cy="501332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5650458" y="10250900"/>
            <a:ext cx="1440160" cy="429800"/>
          </a:xfrm>
          <a:prstGeom prst="rect">
            <a:avLst/>
          </a:prstGeom>
          <a:noFill/>
          <a:ln>
            <a:noFill/>
          </a:ln>
        </p:spPr>
        <p:txBody>
          <a:bodyPr wrap="square" lIns="0" tIns="0" rIns="0" bIns="0" anchor="t"/>
          <a:lstStyle/>
          <a:p>
            <a:pPr indent="12700" algn="r">
              <a:defRPr lang="en-US"/>
            </a:pPr>
            <a:r>
              <a:rPr lang="en-GB" sz="1300" b="1" dirty="0">
                <a:solidFill>
                  <a:srgbClr val="60A51F"/>
                </a:solidFill>
                <a:latin typeface="Calibri"/>
                <a:ea typeface="Calibri"/>
                <a:cs typeface="Calibri"/>
              </a:rPr>
              <a:t>DUMFRIES </a:t>
            </a:r>
          </a:p>
        </p:txBody>
      </p:sp>
      <p:sp>
        <p:nvSpPr>
          <p:cNvPr id="7" name="Text Placeholder 6">
            <a:extLst>
              <a:ext uri="{FF2B5EF4-FFF2-40B4-BE49-F238E27FC236}">
                <a16:creationId xmlns:a16="http://schemas.microsoft.com/office/drawing/2014/main" id="{49C719D3-AAE3-C69A-5805-31099BCB1AD7}"/>
              </a:ext>
            </a:extLst>
          </p:cNvPr>
          <p:cNvSpPr>
            <a:spLocks noGrp="1"/>
          </p:cNvSpPr>
          <p:nvPr>
            <p:ph type="body" sz="quarter" idx="11"/>
          </p:nvPr>
        </p:nvSpPr>
        <p:spPr>
          <a:xfrm>
            <a:off x="262100" y="996951"/>
            <a:ext cx="7294400" cy="4343399"/>
          </a:xfrm>
        </p:spPr>
        <p:txBody>
          <a:bodyPr vert="horz" lIns="91440" tIns="45720" rIns="91440" bIns="45720" rtlCol="0" anchor="t">
            <a:normAutofit/>
          </a:bodyPr>
          <a:lstStyle/>
          <a:p>
            <a:r>
              <a:rPr lang="en-GB"/>
              <a:t>Environmental efficiency is not achieved through separate </a:t>
            </a:r>
            <a:r>
              <a:rPr lang="en-GB" dirty="0"/>
              <a:t>management practices, but through the same breeding and management decisions that underpin profitable, resilient beef production. Throughout the day, attendees explored how selecting cows that are fertile, healthy, efficient and long-lasting delivers benefits for both farm business performance and environmental outcomes.</a:t>
            </a:r>
          </a:p>
          <a:p>
            <a:r>
              <a:rPr lang="en-GB" dirty="0"/>
              <a:t>The event aimed to:</a:t>
            </a:r>
          </a:p>
          <a:p>
            <a:pPr marL="285750" indent="-285750">
              <a:buFont typeface="Arial" panose="020B0604020202020204" pitchFamily="34" charset="0"/>
              <a:buChar char="•"/>
            </a:pPr>
            <a:r>
              <a:rPr lang="en-GB" dirty="0"/>
              <a:t>Demonstrate the link between productive cows and environmental efficiency.</a:t>
            </a:r>
          </a:p>
          <a:p>
            <a:pPr marL="285750" indent="-285750">
              <a:buFont typeface="Arial" panose="020B0604020202020204" pitchFamily="34" charset="0"/>
              <a:buChar char="•"/>
            </a:pPr>
            <a:r>
              <a:rPr lang="en-GB" dirty="0"/>
              <a:t>Show how key performance traits contribute to lower emissions and improved resource use.</a:t>
            </a:r>
          </a:p>
          <a:p>
            <a:pPr marL="285750" indent="-285750">
              <a:buFont typeface="Arial" panose="020B0604020202020204" pitchFamily="34" charset="0"/>
              <a:buChar char="•"/>
            </a:pPr>
            <a:r>
              <a:rPr lang="en-GB" dirty="0"/>
              <a:t>Share practical examples from a commercial farming system.</a:t>
            </a:r>
          </a:p>
          <a:p>
            <a:pPr marL="285750" indent="-285750">
              <a:buFont typeface="Arial" panose="020B0604020202020204" pitchFamily="34" charset="0"/>
              <a:buChar char="•"/>
            </a:pPr>
            <a:r>
              <a:rPr lang="en-GB" dirty="0"/>
              <a:t>Encourage discussion around breeding and management decisions that support both profitability and sustainability.</a:t>
            </a:r>
          </a:p>
          <a:p>
            <a:endParaRPr lang="en-GB" dirty="0"/>
          </a:p>
          <a:p>
            <a:r>
              <a:rPr lang="en-GB" b="1" dirty="0"/>
              <a:t>What is a Green Cow?</a:t>
            </a:r>
          </a:p>
          <a:p>
            <a:r>
              <a:rPr lang="en-GB" dirty="0"/>
              <a:t>A “green cow” is not a different type of animal or a cow with a lower environmental impact simply because of its appearance or breed. It refers to a cow that is environmentally efficient, one that produces more output while using fewer resources and creating fewer emissions per unit of product.</a:t>
            </a:r>
          </a:p>
          <a:p>
            <a:endParaRPr lang="en-GB" dirty="0"/>
          </a:p>
          <a:p>
            <a:endParaRPr lang="en-GB" dirty="0"/>
          </a:p>
          <a:p>
            <a:endParaRPr lang="en-GB" dirty="0"/>
          </a:p>
        </p:txBody>
      </p:sp>
      <p:graphicFrame>
        <p:nvGraphicFramePr>
          <p:cNvPr id="2" name="Table 1">
            <a:extLst>
              <a:ext uri="{FF2B5EF4-FFF2-40B4-BE49-F238E27FC236}">
                <a16:creationId xmlns:a16="http://schemas.microsoft.com/office/drawing/2014/main" id="{B3D3D5B6-BD8F-027B-5C9E-BB3DBC43E034}"/>
              </a:ext>
            </a:extLst>
          </p:cNvPr>
          <p:cNvGraphicFramePr>
            <a:graphicFrameLocks noGrp="1"/>
          </p:cNvGraphicFramePr>
          <p:nvPr>
            <p:extLst>
              <p:ext uri="{D42A27DB-BD31-4B8C-83A1-F6EECF244321}">
                <p14:modId xmlns:p14="http://schemas.microsoft.com/office/powerpoint/2010/main" val="1839693525"/>
              </p:ext>
            </p:extLst>
          </p:nvPr>
        </p:nvGraphicFramePr>
        <p:xfrm>
          <a:off x="496206" y="5500907"/>
          <a:ext cx="6564087" cy="4058474"/>
        </p:xfrm>
        <a:graphic>
          <a:graphicData uri="http://schemas.openxmlformats.org/drawingml/2006/table">
            <a:tbl>
              <a:tblPr firstRow="1" bandRow="1">
                <a:tableStyleId>{0505E3EF-67EA-436B-97B2-0124C06EBD24}</a:tableStyleId>
              </a:tblPr>
              <a:tblGrid>
                <a:gridCol w="1891114">
                  <a:extLst>
                    <a:ext uri="{9D8B030D-6E8A-4147-A177-3AD203B41FA5}">
                      <a16:colId xmlns:a16="http://schemas.microsoft.com/office/drawing/2014/main" val="3944852980"/>
                    </a:ext>
                  </a:extLst>
                </a:gridCol>
                <a:gridCol w="4672973">
                  <a:extLst>
                    <a:ext uri="{9D8B030D-6E8A-4147-A177-3AD203B41FA5}">
                      <a16:colId xmlns:a16="http://schemas.microsoft.com/office/drawing/2014/main" val="3676554976"/>
                    </a:ext>
                  </a:extLst>
                </a:gridCol>
              </a:tblGrid>
              <a:tr h="743282">
                <a:tc>
                  <a:txBody>
                    <a:bodyPr/>
                    <a:lstStyle/>
                    <a:p>
                      <a:r>
                        <a:rPr lang="en-GB" sz="1600" b="1" dirty="0"/>
                        <a:t>Fertile</a:t>
                      </a:r>
                    </a:p>
                  </a:txBody>
                  <a:tcPr/>
                </a:tc>
                <a:tc>
                  <a:txBody>
                    <a:bodyPr/>
                    <a:lstStyle/>
                    <a:p>
                      <a:r>
                        <a:rPr lang="en-GB" sz="1600" b="1" dirty="0"/>
                        <a:t>Calves regularly and at the right age, reducing the number of unproductive days.</a:t>
                      </a:r>
                    </a:p>
                  </a:txBody>
                  <a:tcPr/>
                </a:tc>
                <a:extLst>
                  <a:ext uri="{0D108BD9-81ED-4DB2-BD59-A6C34878D82A}">
                    <a16:rowId xmlns:a16="http://schemas.microsoft.com/office/drawing/2014/main" val="1607356283"/>
                  </a:ext>
                </a:extLst>
              </a:tr>
              <a:tr h="726458">
                <a:tc>
                  <a:txBody>
                    <a:bodyPr/>
                    <a:lstStyle/>
                    <a:p>
                      <a:r>
                        <a:rPr lang="en-GB" sz="1600" b="1" dirty="0"/>
                        <a:t>Healthy</a:t>
                      </a:r>
                    </a:p>
                  </a:txBody>
                  <a:tcPr/>
                </a:tc>
                <a:tc>
                  <a:txBody>
                    <a:bodyPr/>
                    <a:lstStyle/>
                    <a:p>
                      <a:r>
                        <a:rPr lang="en-GB" sz="1600" b="1" dirty="0"/>
                        <a:t>Requires fewer veterinary treatments and stays productive for longer.</a:t>
                      </a:r>
                    </a:p>
                  </a:txBody>
                  <a:tcPr/>
                </a:tc>
                <a:extLst>
                  <a:ext uri="{0D108BD9-81ED-4DB2-BD59-A6C34878D82A}">
                    <a16:rowId xmlns:a16="http://schemas.microsoft.com/office/drawing/2014/main" val="4059956424"/>
                  </a:ext>
                </a:extLst>
              </a:tr>
              <a:tr h="743282">
                <a:tc>
                  <a:txBody>
                    <a:bodyPr/>
                    <a:lstStyle/>
                    <a:p>
                      <a:r>
                        <a:rPr lang="en-GB" sz="1600" b="1" dirty="0"/>
                        <a:t>Long Lived</a:t>
                      </a:r>
                    </a:p>
                  </a:txBody>
                  <a:tcPr/>
                </a:tc>
                <a:tc>
                  <a:txBody>
                    <a:bodyPr/>
                    <a:lstStyle/>
                    <a:p>
                      <a:r>
                        <a:rPr lang="en-GB" sz="1600" b="1" dirty="0"/>
                        <a:t>Remains in the herd for more years, spreading the environmental cost of rearing her over more calves.</a:t>
                      </a:r>
                    </a:p>
                  </a:txBody>
                  <a:tcPr/>
                </a:tc>
                <a:extLst>
                  <a:ext uri="{0D108BD9-81ED-4DB2-BD59-A6C34878D82A}">
                    <a16:rowId xmlns:a16="http://schemas.microsoft.com/office/drawing/2014/main" val="1798408007"/>
                  </a:ext>
                </a:extLst>
              </a:tr>
              <a:tr h="523050">
                <a:tc>
                  <a:txBody>
                    <a:bodyPr/>
                    <a:lstStyle/>
                    <a:p>
                      <a:r>
                        <a:rPr lang="en-GB" sz="1600" b="1" dirty="0"/>
                        <a:t>Efficient </a:t>
                      </a:r>
                    </a:p>
                  </a:txBody>
                  <a:tcPr/>
                </a:tc>
                <a:tc>
                  <a:txBody>
                    <a:bodyPr/>
                    <a:lstStyle/>
                    <a:p>
                      <a:r>
                        <a:rPr lang="en-GB" sz="1600" b="1" dirty="0"/>
                        <a:t>Converts feed and forage into growth and production effectively.</a:t>
                      </a:r>
                    </a:p>
                  </a:txBody>
                  <a:tcPr/>
                </a:tc>
                <a:extLst>
                  <a:ext uri="{0D108BD9-81ED-4DB2-BD59-A6C34878D82A}">
                    <a16:rowId xmlns:a16="http://schemas.microsoft.com/office/drawing/2014/main" val="815798514"/>
                  </a:ext>
                </a:extLst>
              </a:tr>
              <a:tr h="743282">
                <a:tc>
                  <a:txBody>
                    <a:bodyPr/>
                    <a:lstStyle/>
                    <a:p>
                      <a:r>
                        <a:rPr lang="en-GB" sz="1600" b="1" dirty="0"/>
                        <a:t>Productive </a:t>
                      </a:r>
                    </a:p>
                  </a:txBody>
                  <a:tcPr/>
                </a:tc>
                <a:tc>
                  <a:txBody>
                    <a:bodyPr/>
                    <a:lstStyle/>
                    <a:p>
                      <a:r>
                        <a:rPr lang="en-GB" sz="1600" b="1" dirty="0"/>
                        <a:t>Produces heavier, healthier calves or more output from the same resources.</a:t>
                      </a:r>
                    </a:p>
                  </a:txBody>
                  <a:tcPr/>
                </a:tc>
                <a:extLst>
                  <a:ext uri="{0D108BD9-81ED-4DB2-BD59-A6C34878D82A}">
                    <a16:rowId xmlns:a16="http://schemas.microsoft.com/office/drawing/2014/main" val="111012660"/>
                  </a:ext>
                </a:extLst>
              </a:tr>
              <a:tr h="523050">
                <a:tc>
                  <a:txBody>
                    <a:bodyPr/>
                    <a:lstStyle/>
                    <a:p>
                      <a:r>
                        <a:rPr lang="en-GB" sz="1600" b="1" dirty="0"/>
                        <a:t>Resilient </a:t>
                      </a:r>
                    </a:p>
                  </a:txBody>
                  <a:tcPr/>
                </a:tc>
                <a:tc>
                  <a:txBody>
                    <a:bodyPr/>
                    <a:lstStyle/>
                    <a:p>
                      <a:r>
                        <a:rPr lang="en-GB" sz="1600" b="1" dirty="0"/>
                        <a:t>Performs consistently under varying conditions.</a:t>
                      </a:r>
                    </a:p>
                  </a:txBody>
                  <a:tcPr/>
                </a:tc>
                <a:extLst>
                  <a:ext uri="{0D108BD9-81ED-4DB2-BD59-A6C34878D82A}">
                    <a16:rowId xmlns:a16="http://schemas.microsoft.com/office/drawing/2014/main" val="2981609681"/>
                  </a:ext>
                </a:extLst>
              </a:tr>
            </a:tbl>
          </a:graphicData>
        </a:graphic>
      </p:graphicFrame>
      <p:sp>
        <p:nvSpPr>
          <p:cNvPr id="5" name="Title 4">
            <a:extLst>
              <a:ext uri="{FF2B5EF4-FFF2-40B4-BE49-F238E27FC236}">
                <a16:creationId xmlns:a16="http://schemas.microsoft.com/office/drawing/2014/main" id="{CFF4620A-9DBC-6499-948D-854201B93560}"/>
              </a:ext>
            </a:extLst>
          </p:cNvPr>
          <p:cNvSpPr>
            <a:spLocks noGrp="1"/>
          </p:cNvSpPr>
          <p:nvPr>
            <p:ph type="title"/>
          </p:nvPr>
        </p:nvSpPr>
        <p:spPr>
          <a:xfrm>
            <a:off x="280768" y="380043"/>
            <a:ext cx="6800850" cy="755889"/>
          </a:xfrm>
        </p:spPr>
        <p:txBody>
          <a:bodyPr/>
          <a:lstStyle/>
          <a:p>
            <a:r>
              <a:rPr lang="en-GB" sz="3100" dirty="0" err="1">
                <a:ea typeface="Calibri"/>
                <a:cs typeface="Calibri"/>
              </a:rPr>
              <a:t>EnviroBeef</a:t>
            </a:r>
            <a:r>
              <a:rPr lang="en-GB" sz="3100" dirty="0">
                <a:ea typeface="Calibri"/>
                <a:cs typeface="Calibri"/>
              </a:rPr>
              <a:t> Day</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5650458" y="10250900"/>
            <a:ext cx="1440160" cy="429800"/>
          </a:xfrm>
          <a:prstGeom prst="rect">
            <a:avLst/>
          </a:prstGeom>
          <a:noFill/>
          <a:ln>
            <a:noFill/>
          </a:ln>
        </p:spPr>
        <p:txBody>
          <a:bodyPr wrap="square" lIns="0" tIns="0" rIns="0" bIns="0" anchor="t"/>
          <a:lstStyle/>
          <a:p>
            <a:pPr indent="12700" algn="r">
              <a:defRPr lang="en-US"/>
            </a:pPr>
            <a:r>
              <a:rPr lang="en-GB" sz="1300" b="1">
                <a:solidFill>
                  <a:srgbClr val="60A51F"/>
                </a:solidFill>
                <a:latin typeface="Calibri"/>
                <a:ea typeface="Calibri"/>
                <a:cs typeface="Calibri"/>
              </a:rPr>
              <a:t>DUMFRIES</a:t>
            </a:r>
            <a:endParaRPr lang="en-GB" sz="1300" b="1" dirty="0">
              <a:solidFill>
                <a:srgbClr val="60A51F"/>
              </a:solidFill>
              <a:latin typeface="Calibri" charset="77"/>
              <a:ea typeface="Calibri" charset="77"/>
              <a:cs typeface="Calibri" charset="77"/>
            </a:endParaRPr>
          </a:p>
        </p:txBody>
      </p:sp>
      <p:sp>
        <p:nvSpPr>
          <p:cNvPr id="4" name="Title 3">
            <a:extLst>
              <a:ext uri="{FF2B5EF4-FFF2-40B4-BE49-F238E27FC236}">
                <a16:creationId xmlns:a16="http://schemas.microsoft.com/office/drawing/2014/main" id="{9DAEFC43-96F6-4ECE-5DC3-FD39DF10CA06}"/>
              </a:ext>
            </a:extLst>
          </p:cNvPr>
          <p:cNvSpPr>
            <a:spLocks noGrp="1"/>
          </p:cNvSpPr>
          <p:nvPr>
            <p:ph type="title"/>
          </p:nvPr>
        </p:nvSpPr>
        <p:spPr>
          <a:xfrm>
            <a:off x="228943" y="307060"/>
            <a:ext cx="6800850" cy="755889"/>
          </a:xfrm>
        </p:spPr>
        <p:txBody>
          <a:bodyPr>
            <a:normAutofit fontScale="90000"/>
          </a:bodyPr>
          <a:lstStyle/>
          <a:p>
            <a:r>
              <a:rPr lang="en-GB" dirty="0" err="1">
                <a:ea typeface="Calibri"/>
                <a:cs typeface="Calibri"/>
              </a:rPr>
              <a:t>EnviroBeef</a:t>
            </a:r>
            <a:r>
              <a:rPr lang="en-GB" dirty="0">
                <a:ea typeface="Calibri"/>
                <a:cs typeface="Calibri"/>
              </a:rPr>
              <a:t> Day</a:t>
            </a:r>
            <a:br>
              <a:rPr lang="en-GB" dirty="0">
                <a:ea typeface="Calibri"/>
                <a:cs typeface="Calibri"/>
              </a:rPr>
            </a:br>
            <a:r>
              <a:rPr lang="en-GB" dirty="0">
                <a:ea typeface="Calibri"/>
                <a:cs typeface="Calibri"/>
              </a:rPr>
              <a:t>Animal Reports</a:t>
            </a:r>
            <a:endParaRPr lang="en-GB" dirty="0"/>
          </a:p>
        </p:txBody>
      </p:sp>
      <p:sp>
        <p:nvSpPr>
          <p:cNvPr id="11" name="Text Placeholder 10">
            <a:extLst>
              <a:ext uri="{FF2B5EF4-FFF2-40B4-BE49-F238E27FC236}">
                <a16:creationId xmlns:a16="http://schemas.microsoft.com/office/drawing/2014/main" id="{2BD6A8FB-630C-80EF-90E8-C569362F2E6E}"/>
              </a:ext>
            </a:extLst>
          </p:cNvPr>
          <p:cNvSpPr>
            <a:spLocks noGrp="1"/>
          </p:cNvSpPr>
          <p:nvPr>
            <p:ph type="body" sz="quarter" idx="11"/>
          </p:nvPr>
        </p:nvSpPr>
        <p:spPr>
          <a:xfrm>
            <a:off x="74441" y="1197750"/>
            <a:ext cx="7333177" cy="7702409"/>
          </a:xfrm>
        </p:spPr>
        <p:txBody>
          <a:bodyPr vert="horz" lIns="91440" tIns="45720" rIns="91440" bIns="45720" rtlCol="0" anchor="t">
            <a:normAutofit/>
          </a:bodyPr>
          <a:lstStyle/>
          <a:p>
            <a:endParaRPr lang="en-GB" b="1" dirty="0"/>
          </a:p>
          <a:p>
            <a:r>
              <a:rPr lang="en-GB" b="1" dirty="0"/>
              <a:t>Young Stock Report </a:t>
            </a:r>
          </a:p>
          <a:p>
            <a:r>
              <a:rPr lang="en-GB" b="1" dirty="0"/>
              <a:t>Stand Out Animal:</a:t>
            </a:r>
          </a:p>
          <a:p>
            <a:pPr marL="285750" indent="-285750">
              <a:buFont typeface="Arial" panose="020B0604020202020204" pitchFamily="34" charset="0"/>
              <a:buChar char="•"/>
            </a:pPr>
            <a:r>
              <a:rPr lang="en-GB"/>
              <a:t> (Ricknck</a:t>
            </a:r>
            <a:r>
              <a:rPr lang="en-GB" dirty="0"/>
              <a:t> Apache), a Jan 2025 </a:t>
            </a:r>
          </a:p>
          <a:p>
            <a:r>
              <a:rPr lang="en-GB" dirty="0"/>
              <a:t>born male Charolais</a:t>
            </a:r>
          </a:p>
          <a:p>
            <a:r>
              <a:rPr lang="en-GB" b="1" dirty="0"/>
              <a:t>Productivity Credentials: </a:t>
            </a:r>
          </a:p>
          <a:p>
            <a:pPr marL="285750" indent="-285750">
              <a:buFont typeface="Arial" panose="020B0604020202020204" pitchFamily="34" charset="0"/>
              <a:buChar char="•"/>
            </a:pPr>
            <a:r>
              <a:rPr lang="en-GB" dirty="0"/>
              <a:t>High carcase weight +31 kg</a:t>
            </a:r>
          </a:p>
          <a:p>
            <a:pPr marL="285750" indent="-285750">
              <a:buFont typeface="Arial" panose="020B0604020202020204" pitchFamily="34" charset="0"/>
              <a:buChar char="•"/>
            </a:pPr>
            <a:r>
              <a:rPr lang="en-GB" dirty="0"/>
              <a:t>Positive calf survival +3.56% </a:t>
            </a:r>
          </a:p>
          <a:p>
            <a:r>
              <a:rPr lang="en-GB" b="1" dirty="0"/>
              <a:t>Environmental Credentials: </a:t>
            </a:r>
          </a:p>
          <a:p>
            <a:pPr marL="285750" indent="-285750">
              <a:buFont typeface="Arial" panose="020B0604020202020204" pitchFamily="34" charset="0"/>
              <a:buChar char="•"/>
            </a:pPr>
            <a:r>
              <a:rPr lang="en-GB" dirty="0" err="1"/>
              <a:t>EnviroBeef</a:t>
            </a:r>
            <a:r>
              <a:rPr lang="en-GB" dirty="0"/>
              <a:t> -9.3% </a:t>
            </a:r>
          </a:p>
          <a:p>
            <a:r>
              <a:rPr lang="en-GB" dirty="0"/>
              <a:t>	</a:t>
            </a:r>
          </a:p>
          <a:p>
            <a:endParaRPr lang="en-GB" b="1" dirty="0"/>
          </a:p>
          <a:p>
            <a:r>
              <a:rPr lang="en-GB" b="1"/>
              <a:t>Bull Report</a:t>
            </a:r>
            <a:endParaRPr lang="en-GB" b="1" dirty="0">
              <a:ea typeface="Calibri"/>
              <a:cs typeface="Calibri"/>
            </a:endParaRPr>
          </a:p>
          <a:p>
            <a:r>
              <a:rPr lang="en-GB" b="1" dirty="0"/>
              <a:t>Stand Out Animal:</a:t>
            </a:r>
          </a:p>
          <a:p>
            <a:r>
              <a:rPr lang="en-GB"/>
              <a:t>Ricknick</a:t>
            </a:r>
            <a:r>
              <a:rPr lang="en-GB" dirty="0"/>
              <a:t> Spartacus, pedigree </a:t>
            </a:r>
          </a:p>
          <a:p>
            <a:r>
              <a:rPr lang="en-GB" dirty="0"/>
              <a:t>Charolais</a:t>
            </a:r>
          </a:p>
          <a:p>
            <a:r>
              <a:rPr lang="en-GB" b="1" dirty="0"/>
              <a:t>Productivity Characteristics: </a:t>
            </a:r>
          </a:p>
          <a:p>
            <a:r>
              <a:rPr lang="en-GB" dirty="0"/>
              <a:t>Growth </a:t>
            </a:r>
          </a:p>
          <a:p>
            <a:r>
              <a:rPr lang="en-GB" dirty="0"/>
              <a:t>-8.04 days to slaughter </a:t>
            </a:r>
          </a:p>
          <a:p>
            <a:r>
              <a:rPr lang="en-GB" dirty="0"/>
              <a:t>+27.47 kg Carcase weight</a:t>
            </a:r>
          </a:p>
          <a:p>
            <a:r>
              <a:rPr lang="en-GB" dirty="0"/>
              <a:t>+0.05 ADG </a:t>
            </a:r>
          </a:p>
          <a:p>
            <a:r>
              <a:rPr lang="en-GB" b="1" dirty="0"/>
              <a:t>Environmental Characteristics:</a:t>
            </a:r>
          </a:p>
          <a:p>
            <a:r>
              <a:rPr lang="en-GB" dirty="0"/>
              <a:t>-3.37%</a:t>
            </a:r>
          </a:p>
          <a:p>
            <a:endParaRPr lang="en-GB" dirty="0"/>
          </a:p>
        </p:txBody>
      </p:sp>
      <p:pic>
        <p:nvPicPr>
          <p:cNvPr id="3" name="Picture 2">
            <a:extLst>
              <a:ext uri="{FF2B5EF4-FFF2-40B4-BE49-F238E27FC236}">
                <a16:creationId xmlns:a16="http://schemas.microsoft.com/office/drawing/2014/main" id="{75A540C2-0357-FDB3-4B99-2FC7B78DFA8E}"/>
              </a:ext>
            </a:extLst>
          </p:cNvPr>
          <p:cNvPicPr>
            <a:picLocks noChangeAspect="1"/>
          </p:cNvPicPr>
          <p:nvPr/>
        </p:nvPicPr>
        <p:blipFill>
          <a:blip r:embed="rId2"/>
          <a:stretch>
            <a:fillRect/>
          </a:stretch>
        </p:blipFill>
        <p:spPr>
          <a:xfrm>
            <a:off x="2529841" y="1322795"/>
            <a:ext cx="5026659" cy="3112713"/>
          </a:xfrm>
          <a:prstGeom prst="rect">
            <a:avLst/>
          </a:prstGeom>
        </p:spPr>
      </p:pic>
      <p:pic>
        <p:nvPicPr>
          <p:cNvPr id="6" name="Picture 5">
            <a:extLst>
              <a:ext uri="{FF2B5EF4-FFF2-40B4-BE49-F238E27FC236}">
                <a16:creationId xmlns:a16="http://schemas.microsoft.com/office/drawing/2014/main" id="{079EDCD5-AD62-D7DF-2013-941A00222EA3}"/>
              </a:ext>
            </a:extLst>
          </p:cNvPr>
          <p:cNvPicPr>
            <a:picLocks noChangeAspect="1"/>
          </p:cNvPicPr>
          <p:nvPr/>
        </p:nvPicPr>
        <p:blipFill>
          <a:blip r:embed="rId3"/>
          <a:stretch>
            <a:fillRect/>
          </a:stretch>
        </p:blipFill>
        <p:spPr>
          <a:xfrm>
            <a:off x="2529841" y="4561748"/>
            <a:ext cx="5163820" cy="3201425"/>
          </a:xfrm>
          <a:prstGeom prst="rect">
            <a:avLst/>
          </a:prstGeom>
        </p:spPr>
      </p:pic>
      <p:sp>
        <p:nvSpPr>
          <p:cNvPr id="7" name="TextBox 6">
            <a:extLst>
              <a:ext uri="{FF2B5EF4-FFF2-40B4-BE49-F238E27FC236}">
                <a16:creationId xmlns:a16="http://schemas.microsoft.com/office/drawing/2014/main" id="{4D3A3680-4F6C-97A0-641B-AF750CB6EE5E}"/>
              </a:ext>
            </a:extLst>
          </p:cNvPr>
          <p:cNvSpPr txBox="1"/>
          <p:nvPr/>
        </p:nvSpPr>
        <p:spPr>
          <a:xfrm>
            <a:off x="190153" y="8160735"/>
            <a:ext cx="7178674" cy="2308324"/>
          </a:xfrm>
          <a:prstGeom prst="rect">
            <a:avLst/>
          </a:prstGeom>
          <a:noFill/>
        </p:spPr>
        <p:txBody>
          <a:bodyPr wrap="square" lIns="91440" tIns="45720" rIns="91440" bIns="45720" rtlCol="0" anchor="t">
            <a:spAutoFit/>
          </a:bodyPr>
          <a:lstStyle/>
          <a:p>
            <a:r>
              <a:rPr lang="en-GB" b="1" dirty="0"/>
              <a:t>How can you access this data? Access is available alongside the national beef evaluations, allowing producers to use the information without making any changes to their current systems. By using this data, farmers can improve productivity and environmental sustainability while continuing with their existing management practice</a:t>
            </a:r>
          </a:p>
          <a:p>
            <a:endParaRPr lang="en-GB" b="1" dirty="0">
              <a:ea typeface="Calibri"/>
              <a:cs typeface="Calibri"/>
            </a:endParaRPr>
          </a:p>
          <a:p>
            <a:pPr algn="ctr"/>
            <a:r>
              <a:rPr lang="en-GB" b="1" dirty="0">
                <a:ea typeface="Calibri"/>
                <a:cs typeface="Calibri"/>
                <a:hlinkClick r:id="rId4"/>
              </a:rPr>
              <a:t>National Beef Evaluation</a:t>
            </a:r>
            <a:r>
              <a:rPr lang="en-GB" b="1" dirty="0">
                <a:ea typeface="Calibri"/>
                <a:cs typeface="Calibri"/>
              </a:rPr>
              <a:t> </a:t>
            </a:r>
          </a:p>
          <a:p>
            <a:endParaRPr lang="en-GB" b="1" dirty="0">
              <a:ea typeface="Calibri"/>
              <a:cs typeface="Calibri"/>
            </a:endParaRPr>
          </a:p>
        </p:txBody>
      </p:sp>
    </p:spTree>
    <p:extLst>
      <p:ext uri="{BB962C8B-B14F-4D97-AF65-F5344CB8AC3E}">
        <p14:creationId xmlns:p14="http://schemas.microsoft.com/office/powerpoint/2010/main" val="365320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5650458" y="10250900"/>
            <a:ext cx="1440160" cy="429800"/>
          </a:xfrm>
          <a:prstGeom prst="rect">
            <a:avLst/>
          </a:prstGeom>
          <a:noFill/>
          <a:ln>
            <a:noFill/>
          </a:ln>
        </p:spPr>
        <p:txBody>
          <a:bodyPr wrap="square" lIns="0" tIns="0" rIns="0" bIns="0" anchor="t"/>
          <a:lstStyle/>
          <a:p>
            <a:pPr indent="12700" algn="r">
              <a:defRPr lang="en-US"/>
            </a:pPr>
            <a:r>
              <a:rPr lang="en-GB" sz="1300" b="1">
                <a:solidFill>
                  <a:srgbClr val="60A51F"/>
                </a:solidFill>
                <a:latin typeface="Calibri"/>
                <a:ea typeface="Calibri"/>
                <a:cs typeface="Calibri"/>
              </a:rPr>
              <a:t>DUMFRIES</a:t>
            </a:r>
            <a:endParaRPr lang="en-GB" sz="1300" b="1" dirty="0">
              <a:solidFill>
                <a:srgbClr val="60A51F"/>
              </a:solidFill>
              <a:latin typeface="Calibri" charset="77"/>
              <a:ea typeface="Calibri" charset="77"/>
              <a:cs typeface="Calibri" charset="77"/>
            </a:endParaRPr>
          </a:p>
        </p:txBody>
      </p:sp>
      <p:sp>
        <p:nvSpPr>
          <p:cNvPr id="4" name="Title 3">
            <a:extLst>
              <a:ext uri="{FF2B5EF4-FFF2-40B4-BE49-F238E27FC236}">
                <a16:creationId xmlns:a16="http://schemas.microsoft.com/office/drawing/2014/main" id="{9DAEFC43-96F6-4ECE-5DC3-FD39DF10CA06}"/>
              </a:ext>
            </a:extLst>
          </p:cNvPr>
          <p:cNvSpPr>
            <a:spLocks noGrp="1"/>
          </p:cNvSpPr>
          <p:nvPr>
            <p:ph type="title"/>
          </p:nvPr>
        </p:nvSpPr>
        <p:spPr>
          <a:xfrm>
            <a:off x="358538" y="487611"/>
            <a:ext cx="6800850" cy="755889"/>
          </a:xfrm>
        </p:spPr>
        <p:txBody>
          <a:bodyPr/>
          <a:lstStyle/>
          <a:p>
            <a:r>
              <a:rPr lang="en-GB" dirty="0">
                <a:ea typeface="Calibri"/>
                <a:cs typeface="Calibri"/>
              </a:rPr>
              <a:t>Speaker insights </a:t>
            </a:r>
            <a:endParaRPr lang="en-GB" dirty="0"/>
          </a:p>
        </p:txBody>
      </p:sp>
      <p:sp>
        <p:nvSpPr>
          <p:cNvPr id="7" name="Text Placeholder 6">
            <a:extLst>
              <a:ext uri="{FF2B5EF4-FFF2-40B4-BE49-F238E27FC236}">
                <a16:creationId xmlns:a16="http://schemas.microsoft.com/office/drawing/2014/main" id="{C33F0435-D0BC-6277-FFF3-CF2998065EF2}"/>
              </a:ext>
            </a:extLst>
          </p:cNvPr>
          <p:cNvSpPr>
            <a:spLocks noGrp="1"/>
          </p:cNvSpPr>
          <p:nvPr>
            <p:ph type="body" sz="quarter" idx="11"/>
          </p:nvPr>
        </p:nvSpPr>
        <p:spPr>
          <a:xfrm>
            <a:off x="265103" y="1437860"/>
            <a:ext cx="3132315" cy="8178643"/>
          </a:xfrm>
        </p:spPr>
        <p:txBody>
          <a:bodyPr vert="horz" lIns="91440" tIns="45720" rIns="91440" bIns="45720" rtlCol="0" anchor="t">
            <a:normAutofit/>
          </a:bodyPr>
          <a:lstStyle/>
          <a:p>
            <a:r>
              <a:rPr lang="en-GB" sz="1600" b="1" dirty="0">
                <a:ea typeface="+mn-lt"/>
                <a:cs typeface="+mn-lt"/>
              </a:rPr>
              <a:t>Emma McGowan - Genetics Specialist at Quality Meat Scotland. </a:t>
            </a:r>
          </a:p>
          <a:p>
            <a:r>
              <a:rPr lang="en-GB" sz="1600" dirty="0">
                <a:ea typeface="+mn-lt"/>
                <a:cs typeface="+mn-lt"/>
              </a:rPr>
              <a:t>Emma works on improving animal genetics and making sure farmers and others in the industry understand how genetic research can help them. She has a PhD in the field, and her knowledge is helping to make real improvements in livestock breeding. </a:t>
            </a:r>
          </a:p>
          <a:p>
            <a:endParaRPr lang="en-GB" sz="1600" dirty="0">
              <a:ea typeface="+mn-lt"/>
              <a:cs typeface="+mn-lt"/>
            </a:endParaRPr>
          </a:p>
          <a:p>
            <a:r>
              <a:rPr lang="en-GB" sz="1600" dirty="0">
                <a:ea typeface="+mn-lt"/>
                <a:cs typeface="+mn-lt"/>
              </a:rPr>
              <a:t>She works to identify areas for improvement in the form of genetic projects that can aid the sector in accomplishing its goals for efficiency, profitability, and sustainability. Her experience both at a farm level and at a research level helped to keep research focused on delivering agriculture. Emma focuses on the genetic optimization of the red meat sector to accelerate its ability to achieve sustainability goals while prioritizing continuing to deliver one of the most important public goods; a safe, reliable food supply. </a:t>
            </a:r>
          </a:p>
          <a:p>
            <a:endParaRPr lang="en-GB" sz="1800" dirty="0">
              <a:ea typeface="+mn-lt"/>
              <a:cs typeface="+mn-lt"/>
            </a:endParaRPr>
          </a:p>
          <a:p>
            <a:endParaRPr lang="en-US" dirty="0">
              <a:ea typeface="+mn-lt"/>
              <a:cs typeface="+mn-lt"/>
            </a:endParaRPr>
          </a:p>
        </p:txBody>
      </p:sp>
      <p:pic>
        <p:nvPicPr>
          <p:cNvPr id="12" name="Picture 11">
            <a:extLst>
              <a:ext uri="{FF2B5EF4-FFF2-40B4-BE49-F238E27FC236}">
                <a16:creationId xmlns:a16="http://schemas.microsoft.com/office/drawing/2014/main" id="{88B4D759-9CA8-7F11-445E-340D75329E2F}"/>
              </a:ext>
            </a:extLst>
          </p:cNvPr>
          <p:cNvPicPr>
            <a:picLocks noChangeAspect="1"/>
          </p:cNvPicPr>
          <p:nvPr/>
        </p:nvPicPr>
        <p:blipFill>
          <a:blip r:embed="rId2"/>
          <a:stretch>
            <a:fillRect/>
          </a:stretch>
        </p:blipFill>
        <p:spPr>
          <a:xfrm>
            <a:off x="3497276" y="1437860"/>
            <a:ext cx="3840724" cy="2562483"/>
          </a:xfrm>
          <a:prstGeom prst="rect">
            <a:avLst/>
          </a:prstGeom>
        </p:spPr>
      </p:pic>
      <p:pic>
        <p:nvPicPr>
          <p:cNvPr id="14" name="Picture 13">
            <a:extLst>
              <a:ext uri="{FF2B5EF4-FFF2-40B4-BE49-F238E27FC236}">
                <a16:creationId xmlns:a16="http://schemas.microsoft.com/office/drawing/2014/main" id="{296064FC-03CC-4C10-8A0F-7993CF88F5CB}"/>
              </a:ext>
            </a:extLst>
          </p:cNvPr>
          <p:cNvPicPr>
            <a:picLocks noChangeAspect="1"/>
          </p:cNvPicPr>
          <p:nvPr/>
        </p:nvPicPr>
        <p:blipFill>
          <a:blip r:embed="rId3"/>
          <a:stretch>
            <a:fillRect/>
          </a:stretch>
        </p:blipFill>
        <p:spPr>
          <a:xfrm>
            <a:off x="3926263" y="4453186"/>
            <a:ext cx="2982749" cy="3976998"/>
          </a:xfrm>
          <a:prstGeom prst="rect">
            <a:avLst/>
          </a:prstGeom>
        </p:spPr>
      </p:pic>
      <p:sp>
        <p:nvSpPr>
          <p:cNvPr id="2" name="TextBox 1">
            <a:extLst>
              <a:ext uri="{FF2B5EF4-FFF2-40B4-BE49-F238E27FC236}">
                <a16:creationId xmlns:a16="http://schemas.microsoft.com/office/drawing/2014/main" id="{B2169852-B57A-821F-9C28-AF6A330D774F}"/>
              </a:ext>
            </a:extLst>
          </p:cNvPr>
          <p:cNvSpPr txBox="1"/>
          <p:nvPr/>
        </p:nvSpPr>
        <p:spPr>
          <a:xfrm>
            <a:off x="613895" y="9164532"/>
            <a:ext cx="6624736" cy="646331"/>
          </a:xfrm>
          <a:prstGeom prst="rect">
            <a:avLst/>
          </a:prstGeom>
          <a:noFill/>
        </p:spPr>
        <p:txBody>
          <a:bodyPr wrap="square" rtlCol="0">
            <a:spAutoFit/>
          </a:bodyPr>
          <a:lstStyle/>
          <a:p>
            <a:pPr algn="ctr"/>
            <a:r>
              <a:rPr lang="en-GB" b="1" dirty="0"/>
              <a:t>Take Home Message - The traits driving productivity also drive environmental sustainability.</a:t>
            </a:r>
          </a:p>
        </p:txBody>
      </p:sp>
    </p:spTree>
    <p:extLst>
      <p:ext uri="{BB962C8B-B14F-4D97-AF65-F5344CB8AC3E}">
        <p14:creationId xmlns:p14="http://schemas.microsoft.com/office/powerpoint/2010/main" val="1150405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8939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2E6EEB76CF7C43AB43BB95BAB2C1DF" ma:contentTypeVersion="16" ma:contentTypeDescription="Create a new document." ma:contentTypeScope="" ma:versionID="8211741404058d7f74994bf049558983">
  <xsd:schema xmlns:xsd="http://www.w3.org/2001/XMLSchema" xmlns:xs="http://www.w3.org/2001/XMLSchema" xmlns:p="http://schemas.microsoft.com/office/2006/metadata/properties" xmlns:ns2="7f4652a5-a989-4e82-9089-fd1e0f02c57d" xmlns:ns3="7241e2fb-fa29-4e16-bace-3a97044c4b15" targetNamespace="http://schemas.microsoft.com/office/2006/metadata/properties" ma:root="true" ma:fieldsID="19e72af825189106971ae3c5df90d228" ns2:_="" ns3:_="">
    <xsd:import namespace="7f4652a5-a989-4e82-9089-fd1e0f02c57d"/>
    <xsd:import namespace="7241e2fb-fa29-4e16-bace-3a97044c4b1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4652a5-a989-4e82-9089-fd1e0f02c5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78d407d-58ec-4f7b-b5e4-7051a90dd730"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41e2fb-fa29-4e16-bace-3a97044c4b15"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def900e-538e-4593-b050-5c96cc05420a}" ma:internalName="TaxCatchAll" ma:showField="CatchAllData" ma:web="7241e2fb-fa29-4e16-bace-3a97044c4b1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f4652a5-a989-4e82-9089-fd1e0f02c57d">
      <Terms xmlns="http://schemas.microsoft.com/office/infopath/2007/PartnerControls"/>
    </lcf76f155ced4ddcb4097134ff3c332f>
    <TaxCatchAll xmlns="7241e2fb-fa29-4e16-bace-3a97044c4b15" xsi:nil="true"/>
    <MediaLengthInSeconds xmlns="7f4652a5-a989-4e82-9089-fd1e0f02c57d" xsi:nil="true"/>
  </documentManagement>
</p:properties>
</file>

<file path=customXml/itemProps1.xml><?xml version="1.0" encoding="utf-8"?>
<ds:datastoreItem xmlns:ds="http://schemas.openxmlformats.org/officeDocument/2006/customXml" ds:itemID="{2ACF3DE7-C6FE-4074-880A-E66666D60E3F}">
  <ds:schemaRefs>
    <ds:schemaRef ds:uri="http://schemas.microsoft.com/sharepoint/v3/contenttype/forms"/>
  </ds:schemaRefs>
</ds:datastoreItem>
</file>

<file path=customXml/itemProps2.xml><?xml version="1.0" encoding="utf-8"?>
<ds:datastoreItem xmlns:ds="http://schemas.openxmlformats.org/officeDocument/2006/customXml" ds:itemID="{2B186C99-D44D-4CC7-A89B-9C2E522159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4652a5-a989-4e82-9089-fd1e0f02c57d"/>
    <ds:schemaRef ds:uri="7241e2fb-fa29-4e16-bace-3a97044c4b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2B9AAC-6FDA-4CC2-BE9B-4F6D3CA3B152}">
  <ds:schemaRefs>
    <ds:schemaRef ds:uri="http://schemas.microsoft.com/office/2006/metadata/properties"/>
    <ds:schemaRef ds:uri="7f4652a5-a989-4e82-9089-fd1e0f02c57d"/>
    <ds:schemaRef ds:uri="http://schemas.openxmlformats.org/package/2006/metadata/core-properties"/>
    <ds:schemaRef ds:uri="http://schemas.microsoft.com/office/2006/documentManagement/types"/>
    <ds:schemaRef ds:uri="7241e2fb-fa29-4e16-bace-3a97044c4b15"/>
    <ds:schemaRef ds:uri="http://purl.org/dc/elements/1.1/"/>
    <ds:schemaRef ds:uri="http://schemas.microsoft.com/office/infopath/2007/PartnerControls"/>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31476</TotalTime>
  <Words>560</Words>
  <Application>Microsoft Office PowerPoint</Application>
  <PresentationFormat>Custom</PresentationFormat>
  <Paragraphs>64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GillSansMT-Bold</vt:lpstr>
      <vt:lpstr>Office Theme</vt:lpstr>
      <vt:lpstr>PowerPoint Presentation</vt:lpstr>
      <vt:lpstr>EnviroBeef Day</vt:lpstr>
      <vt:lpstr>EnviroBeef Day Animal Reports</vt:lpstr>
      <vt:lpstr>Speaker insights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Maura Wilson</dc:creator>
  <cp:lastModifiedBy>Iona Smith</cp:lastModifiedBy>
  <cp:revision>186</cp:revision>
  <dcterms:modified xsi:type="dcterms:W3CDTF">2026-08-17T09:48:01Z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0x0101003B2E6EEB76CF7C43AB43BB95BAB2C1DF</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